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lgn="ctr" defTabSz="914400">
              <a:lnSpc>
                <a:spcPct val="90000"/>
              </a:lnSpc>
              <a:defRPr spc="-36" sz="1200">
                <a:gradFill flip="none" rotWithShape="1">
                  <a:gsLst>
                    <a:gs pos="0">
                      <a:srgbClr val="1E98FD"/>
                    </a:gs>
                    <a:gs pos="100000">
                      <a:srgbClr val="FF00F7"/>
                    </a:gs>
                  </a:gsLst>
                  <a:lin ang="3960000" scaled="0"/>
                </a:gradFill>
                <a:latin typeface="+mn-lt"/>
                <a:ea typeface="+mn-ea"/>
                <a:cs typeface="+mn-cs"/>
                <a:sym typeface="Graphik Semibold"/>
              </a:defRPr>
            </a:pPr>
            <a:r>
              <a:t>© Copyright </a:t>
            </a:r>
            <a:r>
              <a:rPr b="1">
                <a:latin typeface="Calibri"/>
                <a:ea typeface="Calibri"/>
                <a:cs typeface="Calibri"/>
                <a:sym typeface="Calibri"/>
              </a:rPr>
              <a:t>PresentationGO.com</a:t>
            </a:r>
            <a:r>
              <a:t> – The free PowerPoint and Google Slides template library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lgn="ctr" defTabSz="914400">
              <a:lnSpc>
                <a:spcPct val="90000"/>
              </a:lnSpc>
              <a:defRPr spc="-36" sz="1200">
                <a:gradFill flip="none" rotWithShape="1">
                  <a:gsLst>
                    <a:gs pos="0">
                      <a:srgbClr val="1E98FD"/>
                    </a:gs>
                    <a:gs pos="100000">
                      <a:srgbClr val="FF00F7"/>
                    </a:gs>
                  </a:gsLst>
                  <a:lin ang="3960000" scaled="0"/>
                </a:gradFill>
                <a:latin typeface="+mn-lt"/>
                <a:ea typeface="+mn-ea"/>
                <a:cs typeface="+mn-cs"/>
                <a:sym typeface="Graphik Semibold"/>
              </a:defRPr>
            </a:pPr>
            <a:r>
              <a:t>© Copyright </a:t>
            </a:r>
            <a:r>
              <a:rPr b="1">
                <a:latin typeface="Calibri"/>
                <a:ea typeface="Calibri"/>
                <a:cs typeface="Calibri"/>
                <a:sym typeface="Calibri"/>
              </a:rPr>
              <a:t>PresentationGO.com</a:t>
            </a:r>
            <a:r>
              <a:t> – The free PowerPoint and Google Slides template library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lgn="ctr" defTabSz="914400">
              <a:lnSpc>
                <a:spcPct val="90000"/>
              </a:lnSpc>
              <a:defRPr spc="-36" sz="1200">
                <a:gradFill flip="none" rotWithShape="1">
                  <a:gsLst>
                    <a:gs pos="0">
                      <a:srgbClr val="1E98FD"/>
                    </a:gs>
                    <a:gs pos="100000">
                      <a:srgbClr val="FF00F7"/>
                    </a:gs>
                  </a:gsLst>
                  <a:lin ang="3960000" scaled="0"/>
                </a:gradFill>
                <a:latin typeface="+mn-lt"/>
                <a:ea typeface="+mn-ea"/>
                <a:cs typeface="+mn-cs"/>
                <a:sym typeface="Graphik Semibold"/>
              </a:defRPr>
            </a:pPr>
            <a:r>
              <a:t>© Copyright </a:t>
            </a:r>
            <a:r>
              <a:rPr b="1">
                <a:latin typeface="Calibri"/>
                <a:ea typeface="Calibri"/>
                <a:cs typeface="Calibri"/>
                <a:sym typeface="Calibri"/>
              </a:rPr>
              <a:t>PresentationGO.com</a:t>
            </a:r>
            <a:r>
              <a:t> – The free PowerPoint and Google Slides template library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Título de presentación"/>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Título de presentación</a:t>
            </a:r>
          </a:p>
        </p:txBody>
      </p:sp>
      <p:sp>
        <p:nvSpPr>
          <p:cNvPr id="12" name="Autor y fecha"/>
          <p:cNvSpPr txBox="1"/>
          <p:nvPr>
            <p:ph type="body" sz="quarter" idx="21" hasCustomPrompt="1"/>
          </p:nvPr>
        </p:nvSpPr>
        <p:spPr>
          <a:xfrm>
            <a:off x="1270000" y="12160429"/>
            <a:ext cx="21844000" cy="694056"/>
          </a:xfrm>
          <a:prstGeom prst="rect">
            <a:avLst/>
          </a:prstGeom>
        </p:spPr>
        <p:txBody>
          <a:bodyPr/>
          <a:lstStyle>
            <a:lvl1pPr marL="0" indent="0" algn="ctr" defTabSz="825500">
              <a:lnSpc>
                <a:spcPct val="100000"/>
              </a:lnSpc>
              <a:spcBef>
                <a:spcPts val="0"/>
              </a:spcBef>
              <a:buClrTx/>
              <a:buSzTx/>
              <a:buNone/>
              <a:defRPr sz="3500">
                <a:solidFill>
                  <a:srgbClr val="000000"/>
                </a:solidFill>
                <a:latin typeface="Graphik Medium"/>
                <a:ea typeface="Graphik Medium"/>
                <a:cs typeface="Graphik Medium"/>
                <a:sym typeface="Graphik Medium"/>
              </a:defRPr>
            </a:lvl1pPr>
          </a:lstStyle>
          <a:p>
            <a:pPr/>
            <a:r>
              <a:t>Autor y fecha</a:t>
            </a:r>
          </a:p>
        </p:txBody>
      </p:sp>
      <p:sp>
        <p:nvSpPr>
          <p:cNvPr id="13" name="Nivel de texto 1…"/>
          <p:cNvSpPr txBox="1"/>
          <p:nvPr>
            <p:ph type="body" sz="quarter" idx="1" hasCustomPrompt="1"/>
          </p:nvPr>
        </p:nvSpPr>
        <p:spPr>
          <a:xfrm>
            <a:off x="1270000" y="6985000"/>
            <a:ext cx="21844000" cy="2512352"/>
          </a:xfrm>
          <a:prstGeom prst="rect">
            <a:avLst/>
          </a:prstGeom>
        </p:spPr>
        <p:txBody>
          <a:bodyPr/>
          <a:lstStyle>
            <a:lvl1pPr marL="0" indent="0" algn="ctr" defTabSz="825500">
              <a:lnSpc>
                <a:spcPct val="100000"/>
              </a:lnSpc>
              <a:spcBef>
                <a:spcPts val="0"/>
              </a:spcBef>
              <a:buClrTx/>
              <a:buSzTx/>
              <a:buNone/>
              <a:defRPr sz="6400">
                <a:solidFill>
                  <a:srgbClr val="000000"/>
                </a:solidFill>
                <a:latin typeface="Graphik Medium"/>
                <a:ea typeface="Graphik Medium"/>
                <a:cs typeface="Graphik Medium"/>
                <a:sym typeface="Graphik Medium"/>
              </a:defRPr>
            </a:lvl1pPr>
            <a:lvl2pPr marL="0" indent="0" algn="ctr" defTabSz="825500">
              <a:lnSpc>
                <a:spcPct val="100000"/>
              </a:lnSpc>
              <a:spcBef>
                <a:spcPts val="0"/>
              </a:spcBef>
              <a:buClrTx/>
              <a:buSzTx/>
              <a:buNone/>
              <a:defRPr sz="6400">
                <a:solidFill>
                  <a:srgbClr val="000000"/>
                </a:solidFill>
                <a:latin typeface="Graphik Medium"/>
                <a:ea typeface="Graphik Medium"/>
                <a:cs typeface="Graphik Medium"/>
                <a:sym typeface="Graphik Medium"/>
              </a:defRPr>
            </a:lvl2pPr>
            <a:lvl3pPr marL="0" indent="0" algn="ctr" defTabSz="825500">
              <a:lnSpc>
                <a:spcPct val="100000"/>
              </a:lnSpc>
              <a:spcBef>
                <a:spcPts val="0"/>
              </a:spcBef>
              <a:buClrTx/>
              <a:buSzTx/>
              <a:buNone/>
              <a:defRPr sz="6400">
                <a:solidFill>
                  <a:srgbClr val="000000"/>
                </a:solidFill>
                <a:latin typeface="Graphik Medium"/>
                <a:ea typeface="Graphik Medium"/>
                <a:cs typeface="Graphik Medium"/>
                <a:sym typeface="Graphik Medium"/>
              </a:defRPr>
            </a:lvl3pPr>
            <a:lvl4pPr marL="0" indent="0" algn="ctr" defTabSz="825500">
              <a:lnSpc>
                <a:spcPct val="100000"/>
              </a:lnSpc>
              <a:spcBef>
                <a:spcPts val="0"/>
              </a:spcBef>
              <a:buClrTx/>
              <a:buSzTx/>
              <a:buNone/>
              <a:defRPr sz="6400">
                <a:solidFill>
                  <a:srgbClr val="000000"/>
                </a:solidFill>
                <a:latin typeface="Graphik Medium"/>
                <a:ea typeface="Graphik Medium"/>
                <a:cs typeface="Graphik Medium"/>
                <a:sym typeface="Graphik Medium"/>
              </a:defRPr>
            </a:lvl4pPr>
            <a:lvl5pPr marL="0" indent="0" algn="ctr" defTabSz="825500">
              <a:lnSpc>
                <a:spcPct val="100000"/>
              </a:lnSpc>
              <a:spcBef>
                <a:spcPts val="0"/>
              </a:spcBef>
              <a:buClrTx/>
              <a:buSzTx/>
              <a:buNone/>
              <a:defRPr sz="6400">
                <a:solidFill>
                  <a:srgbClr val="000000"/>
                </a:solidFill>
                <a:latin typeface="Graphik Medium"/>
                <a:ea typeface="Graphik Medium"/>
                <a:cs typeface="Graphik Medium"/>
                <a:sym typeface="Graphik Medium"/>
              </a:defRPr>
            </a:lvl5pPr>
          </a:lstStyle>
          <a:p>
            <a:pPr/>
            <a:r>
              <a:t>Subtítulo de presentación</a:t>
            </a:r>
          </a:p>
          <a:p>
            <a:pPr lvl="1"/>
            <a:r>
              <a:t/>
            </a:r>
          </a:p>
          <a:p>
            <a:pPr lvl="2"/>
            <a:r>
              <a:t/>
            </a:r>
          </a:p>
          <a:p>
            <a:pPr lvl="3"/>
            <a:r>
              <a:t/>
            </a:r>
          </a:p>
          <a:p>
            <a:pPr lvl="4"/>
            <a:r>
              <a:t/>
            </a:r>
          </a:p>
        </p:txBody>
      </p:sp>
      <p:sp>
        <p:nvSpPr>
          <p:cNvPr id="1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ción">
    <p:spTree>
      <p:nvGrpSpPr>
        <p:cNvPr id="1" name=""/>
        <p:cNvGrpSpPr/>
        <p:nvPr/>
      </p:nvGrpSpPr>
      <p:grpSpPr>
        <a:xfrm>
          <a:off x="0" y="0"/>
          <a:ext cx="0" cy="0"/>
          <a:chOff x="0" y="0"/>
          <a:chExt cx="0" cy="0"/>
        </a:xfrm>
      </p:grpSpPr>
      <p:sp>
        <p:nvSpPr>
          <p:cNvPr id="98" name="Nivel de texto 1…"/>
          <p:cNvSpPr txBox="1"/>
          <p:nvPr>
            <p:ph type="body" sz="half" idx="1" hasCustomPrompt="1"/>
          </p:nvPr>
        </p:nvSpPr>
        <p:spPr>
          <a:xfrm>
            <a:off x="1270000" y="4927600"/>
            <a:ext cx="21844000" cy="3902869"/>
          </a:xfrm>
          <a:prstGeom prst="rect">
            <a:avLst/>
          </a:prstGeom>
        </p:spPr>
        <p:txBody>
          <a:bodyPr anchor="ctr"/>
          <a:lstStyle>
            <a:lvl1pPr marL="0" indent="0" algn="ctr">
              <a:lnSpc>
                <a:spcPct val="100000"/>
              </a:lnSpc>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lnSpc>
                <a:spcPct val="100000"/>
              </a:lnSpc>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lnSpc>
                <a:spcPct val="100000"/>
              </a:lnSpc>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lnSpc>
                <a:spcPct val="100000"/>
              </a:lnSpc>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lnSpc>
                <a:spcPct val="100000"/>
              </a:lnSpc>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Declaración</a:t>
            </a:r>
          </a:p>
          <a:p>
            <a:pPr lvl="1"/>
            <a:r>
              <a:t/>
            </a:r>
          </a:p>
          <a:p>
            <a:pPr lvl="2"/>
            <a:r>
              <a:t/>
            </a:r>
          </a:p>
          <a:p>
            <a:pPr lvl="3"/>
            <a:r>
              <a:t/>
            </a:r>
          </a:p>
          <a:p>
            <a:pPr lvl="4"/>
            <a:r>
              <a:t/>
            </a:r>
          </a:p>
        </p:txBody>
      </p:sp>
      <p:sp>
        <p:nvSpPr>
          <p:cNvPr id="9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o (grande)">
    <p:spTree>
      <p:nvGrpSpPr>
        <p:cNvPr id="1" name=""/>
        <p:cNvGrpSpPr/>
        <p:nvPr/>
      </p:nvGrpSpPr>
      <p:grpSpPr>
        <a:xfrm>
          <a:off x="0" y="0"/>
          <a:ext cx="0" cy="0"/>
          <a:chOff x="0" y="0"/>
          <a:chExt cx="0" cy="0"/>
        </a:xfrm>
      </p:grpSpPr>
      <p:sp>
        <p:nvSpPr>
          <p:cNvPr id="106" name="Nivel de texto 1…"/>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Información del dato"/>
          <p:cNvSpPr txBox="1"/>
          <p:nvPr>
            <p:ph type="body" sz="quarter" idx="21" hasCustomPrompt="1"/>
          </p:nvPr>
        </p:nvSpPr>
        <p:spPr>
          <a:xfrm>
            <a:off x="1270000" y="8521700"/>
            <a:ext cx="21844000" cy="1016000"/>
          </a:xfrm>
          <a:prstGeom prst="rect">
            <a:avLst/>
          </a:prstGeom>
        </p:spPr>
        <p:txBody>
          <a:bodyPr/>
          <a:lstStyle>
            <a:lvl1pPr marL="0" indent="0" algn="ctr" defTabSz="825500">
              <a:lnSpc>
                <a:spcPct val="100000"/>
              </a:lnSpc>
              <a:spcBef>
                <a:spcPts val="0"/>
              </a:spcBef>
              <a:buClrTx/>
              <a:buSzTx/>
              <a:buNone/>
              <a:defRPr sz="4400">
                <a:solidFill>
                  <a:srgbClr val="000000"/>
                </a:solidFill>
                <a:latin typeface="Graphik Medium"/>
                <a:ea typeface="Graphik Medium"/>
                <a:cs typeface="Graphik Medium"/>
                <a:sym typeface="Graphik Medium"/>
              </a:defRPr>
            </a:lvl1pPr>
          </a:lstStyle>
          <a:p>
            <a:pPr/>
            <a:r>
              <a:t>Información del dato</a:t>
            </a:r>
          </a:p>
        </p:txBody>
      </p:sp>
      <p:sp>
        <p:nvSpPr>
          <p:cNvPr id="10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15" name="Atribución"/>
          <p:cNvSpPr txBox="1"/>
          <p:nvPr>
            <p:ph type="body" sz="quarter" idx="21" hasCustomPrompt="1"/>
          </p:nvPr>
        </p:nvSpPr>
        <p:spPr>
          <a:xfrm>
            <a:off x="1270000" y="11155086"/>
            <a:ext cx="21844000" cy="832613"/>
          </a:xfrm>
          <a:prstGeom prst="rect">
            <a:avLst/>
          </a:prstGeom>
        </p:spPr>
        <p:txBody>
          <a:bodyPr anchor="ctr"/>
          <a:lstStyle>
            <a:lvl1pPr marL="0" indent="0" algn="ctr" defTabSz="825500">
              <a:lnSpc>
                <a:spcPct val="100000"/>
              </a:lnSpc>
              <a:spcBef>
                <a:spcPts val="0"/>
              </a:spcBef>
              <a:buClrTx/>
              <a:buSzTx/>
              <a:buNone/>
              <a:defRPr sz="4400">
                <a:solidFill>
                  <a:srgbClr val="000000"/>
                </a:solidFill>
                <a:latin typeface="Graphik Medium"/>
                <a:ea typeface="Graphik Medium"/>
                <a:cs typeface="Graphik Medium"/>
                <a:sym typeface="Graphik Medium"/>
              </a:defRPr>
            </a:lvl1pPr>
          </a:lstStyle>
          <a:p>
            <a:pPr/>
            <a:r>
              <a:t>Atribución</a:t>
            </a:r>
          </a:p>
        </p:txBody>
      </p:sp>
      <p:sp>
        <p:nvSpPr>
          <p:cNvPr id="116" name="Nivel de texto 1…"/>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“Frase celebre”</a:t>
            </a:r>
          </a:p>
          <a:p>
            <a:pPr lvl="1"/>
            <a:r>
              <a:t/>
            </a:r>
          </a:p>
          <a:p>
            <a:pPr lvl="2"/>
            <a:r>
              <a:t/>
            </a:r>
          </a:p>
          <a:p>
            <a:pPr lvl="3"/>
            <a:r>
              <a:t/>
            </a:r>
          </a:p>
          <a:p>
            <a:pPr lvl="4"/>
            <a:r>
              <a:t/>
            </a:r>
          </a:p>
        </p:txBody>
      </p:sp>
      <p:sp>
        <p:nvSpPr>
          <p:cNvPr id="11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124" name="Dos medusas contra un fondo rosa"/>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Dos medusas contra un fondo azul obscuro"/>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Dos medusas contra un fondo azul"/>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Dos medusas contra un fondo azul obscuro"/>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Número de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4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p:spTree>
      <p:nvGrpSpPr>
        <p:cNvPr id="1" name=""/>
        <p:cNvGrpSpPr/>
        <p:nvPr/>
      </p:nvGrpSpPr>
      <p:grpSpPr>
        <a:xfrm>
          <a:off x="0" y="0"/>
          <a:ext cx="0" cy="0"/>
          <a:chOff x="0" y="0"/>
          <a:chExt cx="0" cy="0"/>
        </a:xfrm>
      </p:grpSpPr>
      <p:sp>
        <p:nvSpPr>
          <p:cNvPr id="21" name="Dos medusas contra un fondo azul obscuro"/>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or y fecha"/>
          <p:cNvSpPr txBox="1"/>
          <p:nvPr>
            <p:ph type="body" sz="quarter" idx="22" hasCustomPrompt="1"/>
          </p:nvPr>
        </p:nvSpPr>
        <p:spPr>
          <a:xfrm>
            <a:off x="1270000" y="12166600"/>
            <a:ext cx="21844000" cy="694055"/>
          </a:xfrm>
          <a:prstGeom prst="rect">
            <a:avLst/>
          </a:prstGeom>
        </p:spPr>
        <p:txBody>
          <a:bodyPr/>
          <a:lstStyle>
            <a:lvl1pPr marL="0" indent="0" algn="ctr" defTabSz="825500">
              <a:lnSpc>
                <a:spcPct val="100000"/>
              </a:lnSpc>
              <a:spcBef>
                <a:spcPts val="0"/>
              </a:spcBef>
              <a:buClrTx/>
              <a:buSzTx/>
              <a:buNone/>
              <a:defRPr sz="3500">
                <a:solidFill>
                  <a:srgbClr val="FFFFFF"/>
                </a:solidFill>
                <a:latin typeface="Graphik Medium"/>
                <a:ea typeface="Graphik Medium"/>
                <a:cs typeface="Graphik Medium"/>
                <a:sym typeface="Graphik Medium"/>
              </a:defRPr>
            </a:lvl1pPr>
          </a:lstStyle>
          <a:p>
            <a:pPr/>
            <a:r>
              <a:t>Autor y fecha</a:t>
            </a:r>
          </a:p>
        </p:txBody>
      </p:sp>
      <p:sp>
        <p:nvSpPr>
          <p:cNvPr id="23" name="Título de presentación"/>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Título de presentación</a:t>
            </a:r>
          </a:p>
        </p:txBody>
      </p:sp>
      <p:sp>
        <p:nvSpPr>
          <p:cNvPr id="24" name="Nivel de texto 1…"/>
          <p:cNvSpPr txBox="1"/>
          <p:nvPr>
            <p:ph type="body" sz="quarter" idx="1" hasCustomPrompt="1"/>
          </p:nvPr>
        </p:nvSpPr>
        <p:spPr>
          <a:xfrm>
            <a:off x="1270000" y="6985000"/>
            <a:ext cx="21844000" cy="2514600"/>
          </a:xfrm>
          <a:prstGeom prst="rect">
            <a:avLst/>
          </a:prstGeom>
        </p:spPr>
        <p:txBody>
          <a:bodyPr/>
          <a:lstStyle>
            <a:lvl1pPr marL="0" indent="0" algn="ctr" defTabSz="825500">
              <a:lnSpc>
                <a:spcPct val="100000"/>
              </a:lnSpc>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lnSpc>
                <a:spcPct val="100000"/>
              </a:lnSpc>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lnSpc>
                <a:spcPct val="100000"/>
              </a:lnSpc>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lnSpc>
                <a:spcPct val="100000"/>
              </a:lnSpc>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lnSpc>
                <a:spcPct val="100000"/>
              </a:lnSpc>
              <a:spcBef>
                <a:spcPts val="0"/>
              </a:spcBef>
              <a:buClrTx/>
              <a:buSzTx/>
              <a:buNone/>
              <a:defRPr sz="6400">
                <a:solidFill>
                  <a:srgbClr val="FFFFFF"/>
                </a:solidFill>
                <a:latin typeface="Graphik Medium"/>
                <a:ea typeface="Graphik Medium"/>
                <a:cs typeface="Graphik Medium"/>
                <a:sym typeface="Graphik Medium"/>
              </a:defRPr>
            </a:lvl5pPr>
          </a:lstStyle>
          <a:p>
            <a:pPr/>
            <a:r>
              <a:t>Subtítulo de presentación</a:t>
            </a:r>
          </a:p>
          <a:p>
            <a:pPr lvl="1"/>
            <a:r>
              <a:t/>
            </a:r>
          </a:p>
          <a:p>
            <a:pPr lvl="2"/>
            <a:r>
              <a:t/>
            </a:r>
          </a:p>
          <a:p>
            <a:pPr lvl="3"/>
            <a:r>
              <a:t/>
            </a:r>
          </a:p>
          <a:p>
            <a:pPr lvl="4"/>
            <a:r>
              <a:t/>
            </a:r>
          </a:p>
        </p:txBody>
      </p:sp>
      <p:sp>
        <p:nvSpPr>
          <p:cNvPr id="25" name="Número de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alternativa">
    <p:spTree>
      <p:nvGrpSpPr>
        <p:cNvPr id="1" name=""/>
        <p:cNvGrpSpPr/>
        <p:nvPr/>
      </p:nvGrpSpPr>
      <p:grpSpPr>
        <a:xfrm>
          <a:off x="0" y="0"/>
          <a:ext cx="0" cy="0"/>
          <a:chOff x="0" y="0"/>
          <a:chExt cx="0" cy="0"/>
        </a:xfrm>
      </p:grpSpPr>
      <p:sp>
        <p:nvSpPr>
          <p:cNvPr id="32" name="Dos medusas contra un fondo azul"/>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Título de diapositiva"/>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Título de diapositiva</a:t>
            </a:r>
          </a:p>
        </p:txBody>
      </p:sp>
      <p:sp>
        <p:nvSpPr>
          <p:cNvPr id="34" name="Nivel de texto 1…"/>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Subtítulo de diapositiva</a:t>
            </a:r>
          </a:p>
          <a:p>
            <a:pPr lvl="1"/>
            <a:r>
              <a:t/>
            </a:r>
          </a:p>
          <a:p>
            <a:pPr lvl="2"/>
            <a:r>
              <a:t/>
            </a:r>
          </a:p>
          <a:p>
            <a:pPr lvl="3"/>
            <a:r>
              <a:t/>
            </a:r>
          </a:p>
          <a:p>
            <a:pPr lvl="4"/>
            <a:r>
              <a:t/>
            </a:r>
          </a:p>
        </p:txBody>
      </p:sp>
      <p:sp>
        <p:nvSpPr>
          <p:cNvPr id="3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42" name="Título de diapositiva"/>
          <p:cNvSpPr txBox="1"/>
          <p:nvPr>
            <p:ph type="title" hasCustomPrompt="1"/>
          </p:nvPr>
        </p:nvSpPr>
        <p:spPr>
          <a:prstGeom prst="rect">
            <a:avLst/>
          </a:prstGeom>
        </p:spPr>
        <p:txBody>
          <a:bodyPr/>
          <a:lstStyle/>
          <a:p>
            <a:pPr/>
            <a:r>
              <a:t>Título de diapositiva</a:t>
            </a:r>
          </a:p>
        </p:txBody>
      </p:sp>
      <p:sp>
        <p:nvSpPr>
          <p:cNvPr id="43" name="Subtítulo de diapositiva"/>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Subtítulo de diapositiva</a:t>
            </a:r>
          </a:p>
        </p:txBody>
      </p:sp>
      <p:sp>
        <p:nvSpPr>
          <p:cNvPr id="44" name="Nivel de texto 1…"/>
          <p:cNvSpPr txBox="1"/>
          <p:nvPr>
            <p:ph type="body" idx="1" hasCustomPrompt="1"/>
          </p:nvPr>
        </p:nvSpPr>
        <p:spPr>
          <a:prstGeom prst="rect">
            <a:avLst/>
          </a:prstGeom>
        </p:spPr>
        <p:txBody>
          <a:bodyPr/>
          <a:lstStyle/>
          <a:p>
            <a:pPr/>
            <a:r>
              <a:t>Texto en viñeta de diapositiva</a:t>
            </a:r>
          </a:p>
          <a:p>
            <a:pPr lvl="1"/>
            <a:r>
              <a:t/>
            </a:r>
          </a:p>
          <a:p>
            <a:pPr lvl="2"/>
            <a:r>
              <a:t/>
            </a:r>
          </a:p>
          <a:p>
            <a:pPr lvl="3"/>
            <a:r>
              <a:t/>
            </a:r>
          </a:p>
          <a:p>
            <a:pPr lvl="4"/>
            <a:r>
              <a:t/>
            </a:r>
          </a:p>
        </p:txBody>
      </p:sp>
      <p:sp>
        <p:nvSpPr>
          <p:cNvPr id="4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52" name="Nivel de texto 1…"/>
          <p:cNvSpPr txBox="1"/>
          <p:nvPr>
            <p:ph type="body" idx="1" hasCustomPrompt="1"/>
          </p:nvPr>
        </p:nvSpPr>
        <p:spPr>
          <a:xfrm>
            <a:off x="1270000" y="4269316"/>
            <a:ext cx="21844000" cy="8432801"/>
          </a:xfrm>
          <a:prstGeom prst="rect">
            <a:avLst/>
          </a:prstGeom>
        </p:spPr>
        <p:txBody>
          <a:bodyPr numCol="2" spcCol="1092200"/>
          <a:lstStyle/>
          <a:p>
            <a:pPr/>
            <a:r>
              <a:t>Texto en viñeta de diapositiva</a:t>
            </a:r>
          </a:p>
          <a:p>
            <a:pPr lvl="1"/>
            <a:r>
              <a:t/>
            </a:r>
          </a:p>
          <a:p>
            <a:pPr lvl="2"/>
            <a:r>
              <a:t/>
            </a:r>
          </a:p>
          <a:p>
            <a:pPr lvl="3"/>
            <a:r>
              <a:t/>
            </a:r>
          </a:p>
          <a:p>
            <a:pPr lvl="4"/>
            <a:r>
              <a:t/>
            </a:r>
          </a:p>
        </p:txBody>
      </p:sp>
      <p:sp>
        <p:nvSpPr>
          <p:cNvPr id="5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0" name="Dos medusas contra un fondo rosa"/>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Título de diapositiva"/>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Título de diapositiva</a:t>
            </a:r>
          </a:p>
        </p:txBody>
      </p:sp>
      <p:sp>
        <p:nvSpPr>
          <p:cNvPr id="62" name="Nivel de texto 1…"/>
          <p:cNvSpPr txBox="1"/>
          <p:nvPr>
            <p:ph type="body" sz="half" idx="1" hasCustomPrompt="1"/>
          </p:nvPr>
        </p:nvSpPr>
        <p:spPr>
          <a:xfrm>
            <a:off x="1270000" y="4267200"/>
            <a:ext cx="9652000" cy="8432800"/>
          </a:xfrm>
          <a:prstGeom prst="rect">
            <a:avLst/>
          </a:prstGeom>
        </p:spPr>
        <p:txBody>
          <a:bodyPr/>
          <a:lstStyle/>
          <a:p>
            <a:pPr/>
            <a:r>
              <a:t>Texto en viñeta de diapositiva</a:t>
            </a:r>
          </a:p>
          <a:p>
            <a:pPr lvl="1"/>
            <a:r>
              <a:t/>
            </a:r>
          </a:p>
          <a:p>
            <a:pPr lvl="2"/>
            <a:r>
              <a:t/>
            </a:r>
          </a:p>
          <a:p>
            <a:pPr lvl="3"/>
            <a:r>
              <a:t/>
            </a:r>
          </a:p>
          <a:p>
            <a:pPr lvl="4"/>
            <a:r>
              <a:t/>
            </a:r>
          </a:p>
        </p:txBody>
      </p:sp>
      <p:sp>
        <p:nvSpPr>
          <p:cNvPr id="63" name="Subtítulo de diapositiva"/>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Subtítulo de diapositiva</a:t>
            </a:r>
          </a:p>
        </p:txBody>
      </p:sp>
      <p:sp>
        <p:nvSpPr>
          <p:cNvPr id="6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ción">
    <p:spTree>
      <p:nvGrpSpPr>
        <p:cNvPr id="1" name=""/>
        <p:cNvGrpSpPr/>
        <p:nvPr/>
      </p:nvGrpSpPr>
      <p:grpSpPr>
        <a:xfrm>
          <a:off x="0" y="0"/>
          <a:ext cx="0" cy="0"/>
          <a:chOff x="0" y="0"/>
          <a:chExt cx="0" cy="0"/>
        </a:xfrm>
      </p:grpSpPr>
      <p:sp>
        <p:nvSpPr>
          <p:cNvPr id="71" name="Título de sección"/>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Título de sección</a:t>
            </a:r>
          </a:p>
        </p:txBody>
      </p:sp>
      <p:sp>
        <p:nvSpPr>
          <p:cNvPr id="7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ólo título">
    <p:spTree>
      <p:nvGrpSpPr>
        <p:cNvPr id="1" name=""/>
        <p:cNvGrpSpPr/>
        <p:nvPr/>
      </p:nvGrpSpPr>
      <p:grpSpPr>
        <a:xfrm>
          <a:off x="0" y="0"/>
          <a:ext cx="0" cy="0"/>
          <a:chOff x="0" y="0"/>
          <a:chExt cx="0" cy="0"/>
        </a:xfrm>
      </p:grpSpPr>
      <p:sp>
        <p:nvSpPr>
          <p:cNvPr id="79" name="Título de diapositiva"/>
          <p:cNvSpPr txBox="1"/>
          <p:nvPr>
            <p:ph type="title" hasCustomPrompt="1"/>
          </p:nvPr>
        </p:nvSpPr>
        <p:spPr>
          <a:prstGeom prst="rect">
            <a:avLst/>
          </a:prstGeom>
        </p:spPr>
        <p:txBody>
          <a:bodyPr/>
          <a:lstStyle/>
          <a:p>
            <a:pPr/>
            <a:r>
              <a:t>Título de diapositiva</a:t>
            </a:r>
          </a:p>
        </p:txBody>
      </p:sp>
      <p:sp>
        <p:nvSpPr>
          <p:cNvPr id="80" name="Subtítulo de diapositiva"/>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Subtítulo de diapositiva</a:t>
            </a:r>
          </a:p>
        </p:txBody>
      </p:sp>
      <p:sp>
        <p:nvSpPr>
          <p:cNvPr id="8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Título de agenda"/>
          <p:cNvSpPr txBox="1"/>
          <p:nvPr>
            <p:ph type="title" hasCustomPrompt="1"/>
          </p:nvPr>
        </p:nvSpPr>
        <p:spPr>
          <a:xfrm>
            <a:off x="1270000" y="812800"/>
            <a:ext cx="21844000" cy="1562100"/>
          </a:xfrm>
          <a:prstGeom prst="rect">
            <a:avLst/>
          </a:prstGeom>
        </p:spPr>
        <p:txBody>
          <a:bodyPr/>
          <a:lstStyle/>
          <a:p>
            <a:pPr/>
            <a:r>
              <a:t>Título de agenda</a:t>
            </a:r>
          </a:p>
        </p:txBody>
      </p:sp>
      <p:sp>
        <p:nvSpPr>
          <p:cNvPr id="89" name="Subtítulo de agenda"/>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Subtítulo de agenda</a:t>
            </a:r>
          </a:p>
        </p:txBody>
      </p:sp>
      <p:sp>
        <p:nvSpPr>
          <p:cNvPr id="90" name="Nivel de texto 1…"/>
          <p:cNvSpPr txBox="1"/>
          <p:nvPr>
            <p:ph type="body" idx="1" hasCustomPrompt="1"/>
          </p:nvPr>
        </p:nvSpPr>
        <p:spPr>
          <a:prstGeom prst="rect">
            <a:avLst/>
          </a:prstGeom>
        </p:spPr>
        <p:txBody>
          <a:bodyPr/>
          <a:lstStyle>
            <a:lvl1pPr marL="0" indent="0" defTabSz="825500">
              <a:lnSpc>
                <a:spcPct val="100000"/>
              </a:lnSpc>
              <a:buClrTx/>
              <a:buSzTx/>
              <a:buNone/>
              <a:defRPr spc="-55" sz="5500">
                <a:solidFill>
                  <a:srgbClr val="000000"/>
                </a:solidFill>
              </a:defRPr>
            </a:lvl1pPr>
            <a:lvl2pPr marL="0" indent="457200" defTabSz="825500">
              <a:lnSpc>
                <a:spcPct val="100000"/>
              </a:lnSpc>
              <a:buClrTx/>
              <a:buSzTx/>
              <a:buNone/>
              <a:defRPr spc="-55" sz="5500">
                <a:solidFill>
                  <a:srgbClr val="000000"/>
                </a:solidFill>
              </a:defRPr>
            </a:lvl2pPr>
            <a:lvl3pPr marL="0" indent="914400" defTabSz="825500">
              <a:lnSpc>
                <a:spcPct val="100000"/>
              </a:lnSpc>
              <a:buClrTx/>
              <a:buSzTx/>
              <a:buNone/>
              <a:defRPr spc="-55" sz="5500">
                <a:solidFill>
                  <a:srgbClr val="000000"/>
                </a:solidFill>
              </a:defRPr>
            </a:lvl3pPr>
            <a:lvl4pPr marL="0" indent="1371600" defTabSz="825500">
              <a:lnSpc>
                <a:spcPct val="100000"/>
              </a:lnSpc>
              <a:buClrTx/>
              <a:buSzTx/>
              <a:buNone/>
              <a:defRPr spc="-55" sz="5500">
                <a:solidFill>
                  <a:srgbClr val="000000"/>
                </a:solidFill>
              </a:defRPr>
            </a:lvl4pPr>
            <a:lvl5pPr marL="0" indent="1828800" defTabSz="825500">
              <a:lnSpc>
                <a:spcPct val="100000"/>
              </a:lnSpc>
              <a:buClrTx/>
              <a:buSzTx/>
              <a:buNone/>
              <a:defRPr spc="-55" sz="5500">
                <a:solidFill>
                  <a:srgbClr val="000000"/>
                </a:solidFill>
              </a:defRPr>
            </a:lvl5pPr>
          </a:lstStyle>
          <a:p>
            <a:pPr/>
            <a:r>
              <a:t>Temas de agenda</a:t>
            </a:r>
          </a:p>
          <a:p>
            <a:pPr lvl="1"/>
            <a:r>
              <a:t/>
            </a:r>
          </a:p>
          <a:p>
            <a:pPr lvl="2"/>
            <a:r>
              <a:t/>
            </a:r>
          </a:p>
          <a:p>
            <a:pPr lvl="3"/>
            <a:r>
              <a:t/>
            </a:r>
          </a:p>
          <a:p>
            <a:pPr lvl="4"/>
            <a:r>
              <a:t/>
            </a:r>
          </a:p>
        </p:txBody>
      </p:sp>
      <p:sp>
        <p:nvSpPr>
          <p:cNvPr id="9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ítulo de diapositiva"/>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Título de diapositiva</a:t>
            </a:r>
          </a:p>
        </p:txBody>
      </p:sp>
      <p:sp>
        <p:nvSpPr>
          <p:cNvPr id="3" name="Nivel de texto 1…"/>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en viñeta de diapositiva</a:t>
            </a:r>
          </a:p>
          <a:p>
            <a:pPr lvl="1"/>
            <a:r>
              <a:t/>
            </a:r>
          </a:p>
          <a:p>
            <a:pPr lvl="2"/>
            <a:r>
              <a:t/>
            </a:r>
          </a:p>
          <a:p>
            <a:pPr lvl="3"/>
            <a:r>
              <a:t/>
            </a:r>
          </a:p>
          <a:p>
            <a:pPr lvl="4"/>
            <a:r>
              <a:t/>
            </a:r>
          </a:p>
        </p:txBody>
      </p:sp>
      <p:sp>
        <p:nvSpPr>
          <p:cNvPr id="4" name="Número de diapositiva"/>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1pPr>
      <a:lvl2pPr marL="11176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2pPr>
      <a:lvl3pPr marL="16764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3pPr>
      <a:lvl4pPr marL="22352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4pPr>
      <a:lvl5pPr marL="27940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5pPr>
      <a:lvl6pPr marL="33528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6pPr>
      <a:lvl7pPr marL="39116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7pPr>
      <a:lvl8pPr marL="44704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8pPr>
      <a:lvl9pPr marL="5029200" marR="0" indent="-558800" algn="l" defTabSz="2438400" rtl="0" latinLnBrk="0">
        <a:lnSpc>
          <a:spcPct val="90000"/>
        </a:lnSpc>
        <a:spcBef>
          <a:spcPts val="2400"/>
        </a:spcBef>
        <a:spcAft>
          <a:spcPts val="0"/>
        </a:spcAft>
        <a:buClr>
          <a:srgbClr val="000000"/>
        </a:buClr>
        <a:buSzPct val="100000"/>
        <a:buFontTx/>
        <a:buChar char="•"/>
        <a:tabLst/>
        <a:defRPr b="0" baseline="0" cap="none" i="0" spc="0" strike="noStrike" sz="4800" u="none">
          <a:solidFill>
            <a:srgbClr val="DADADA"/>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ítulo 1"/>
          <p:cNvSpPr txBox="1"/>
          <p:nvPr>
            <p:ph type="ctrTitle"/>
          </p:nvPr>
        </p:nvSpPr>
        <p:spPr>
          <a:xfrm>
            <a:off x="1269999" y="3280257"/>
            <a:ext cx="21844001" cy="3879454"/>
          </a:xfrm>
          <a:prstGeom prst="rect">
            <a:avLst/>
          </a:prstGeom>
        </p:spPr>
        <p:txBody>
          <a:bodyPr/>
          <a:lstStyle>
            <a:lvl1pPr>
              <a:defRPr spc="-417" sz="13900"/>
            </a:lvl1pPr>
          </a:lstStyle>
          <a:p>
            <a:pPr/>
            <a:r>
              <a:t>FALCON EYE</a:t>
            </a:r>
          </a:p>
        </p:txBody>
      </p:sp>
      <p:sp>
        <p:nvSpPr>
          <p:cNvPr id="152" name="Marcador de texto 2"/>
          <p:cNvSpPr txBox="1"/>
          <p:nvPr>
            <p:ph type="subTitle" sz="quarter" idx="1"/>
          </p:nvPr>
        </p:nvSpPr>
        <p:spPr>
          <a:xfrm>
            <a:off x="1514027" y="11471355"/>
            <a:ext cx="21844001" cy="2512353"/>
          </a:xfrm>
          <a:prstGeom prst="rect">
            <a:avLst/>
          </a:prstGeom>
        </p:spPr>
        <p:txBody>
          <a:bodyPr/>
          <a:lstStyle/>
          <a:p>
            <a:pPr>
              <a:lnSpc>
                <a:spcPct val="80000"/>
              </a:lnSpc>
              <a:spcBef>
                <a:spcPts val="700"/>
              </a:spcBef>
              <a:defRPr sz="3000"/>
            </a:pPr>
            <a:r>
              <a:t>Diego Alejandro López Camacho – 2200162</a:t>
            </a:r>
          </a:p>
          <a:p>
            <a:pPr>
              <a:lnSpc>
                <a:spcPct val="80000"/>
              </a:lnSpc>
              <a:spcBef>
                <a:spcPts val="700"/>
              </a:spcBef>
              <a:defRPr sz="3000"/>
            </a:pPr>
            <a:r>
              <a:t>Gabriel Fernando Reyes Guevara -2200141</a:t>
            </a:r>
          </a:p>
          <a:p>
            <a:pPr>
              <a:lnSpc>
                <a:spcPct val="80000"/>
              </a:lnSpc>
              <a:spcBef>
                <a:spcPts val="700"/>
              </a:spcBef>
              <a:defRPr sz="3000"/>
            </a:pPr>
            <a:r>
              <a:t>Silvia Valerie Guarín Manrique - 2202690</a:t>
            </a:r>
          </a:p>
        </p:txBody>
      </p:sp>
      <p:sp>
        <p:nvSpPr>
          <p:cNvPr id="153" name="Título 1"/>
          <p:cNvSpPr txBox="1"/>
          <p:nvPr/>
        </p:nvSpPr>
        <p:spPr>
          <a:xfrm>
            <a:off x="1270000" y="7114918"/>
            <a:ext cx="21844001" cy="10818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742950">
              <a:defRPr sz="5760">
                <a:latin typeface="Graphik Medium"/>
                <a:ea typeface="Graphik Medium"/>
                <a:cs typeface="Graphik Medium"/>
                <a:sym typeface="Graphik Medium"/>
              </a:defRPr>
            </a:lvl1pPr>
          </a:lstStyle>
          <a:p>
            <a:pPr/>
            <a:r>
              <a:t>BIOMETRIA POR VOZ</a:t>
            </a:r>
          </a:p>
        </p:txBody>
      </p:sp>
      <p:sp>
        <p:nvSpPr>
          <p:cNvPr id="154" name="Título 1"/>
          <p:cNvSpPr txBox="1"/>
          <p:nvPr/>
        </p:nvSpPr>
        <p:spPr>
          <a:xfrm>
            <a:off x="1270000" y="8124172"/>
            <a:ext cx="21844001" cy="10818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79729">
              <a:defRPr sz="2944">
                <a:latin typeface="Graphik Medium"/>
                <a:ea typeface="Graphik Medium"/>
                <a:cs typeface="Graphik Medium"/>
                <a:sym typeface="Graphik Medium"/>
              </a:defRPr>
            </a:lvl1pPr>
          </a:lstStyle>
          <a:p>
            <a:pPr/>
            <a:r>
              <a:t>PROYECTO FINAL INTELIGENCIA ARTIFICIAL 1</a:t>
            </a:r>
          </a:p>
        </p:txBody>
      </p:sp>
      <p:pic>
        <p:nvPicPr>
          <p:cNvPr id="155" name="Imagen" descr="Imagen"/>
          <p:cNvPicPr>
            <a:picLocks noChangeAspect="1"/>
          </p:cNvPicPr>
          <p:nvPr/>
        </p:nvPicPr>
        <p:blipFill>
          <a:blip r:embed="rId2">
            <a:extLst/>
          </a:blip>
          <a:stretch>
            <a:fillRect/>
          </a:stretch>
        </p:blipFill>
        <p:spPr>
          <a:xfrm>
            <a:off x="10722768" y="9345000"/>
            <a:ext cx="2938444" cy="1365918"/>
          </a:xfrm>
          <a:prstGeom prst="rect">
            <a:avLst/>
          </a:prstGeom>
          <a:ln w="12700">
            <a:miter lim="400000"/>
          </a:ln>
        </p:spPr>
      </p:pic>
      <p:pic>
        <p:nvPicPr>
          <p:cNvPr id="156" name="Imagen" descr="Imagen"/>
          <p:cNvPicPr>
            <a:picLocks noChangeAspect="1"/>
          </p:cNvPicPr>
          <p:nvPr/>
        </p:nvPicPr>
        <p:blipFill>
          <a:blip r:embed="rId3">
            <a:extLst/>
          </a:blip>
          <a:stretch>
            <a:fillRect/>
          </a:stretch>
        </p:blipFill>
        <p:spPr>
          <a:xfrm>
            <a:off x="10537774" y="1245972"/>
            <a:ext cx="3308452" cy="299220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ontent Placeholder 9"/>
          <p:cNvSpPr txBox="1"/>
          <p:nvPr>
            <p:ph type="body" sz="half" idx="1"/>
          </p:nvPr>
        </p:nvSpPr>
        <p:spPr>
          <a:xfrm>
            <a:off x="1269999" y="1878789"/>
            <a:ext cx="21844001" cy="4488604"/>
          </a:xfrm>
          <a:prstGeom prst="rect">
            <a:avLst/>
          </a:prstGeom>
        </p:spPr>
        <p:txBody>
          <a:bodyPr/>
          <a:lstStyle/>
          <a:p>
            <a:pPr defTabSz="1072869">
              <a:buClr>
                <a:srgbClr val="BB975F"/>
              </a:buClr>
              <a:defRPr spc="-197" sz="9856"/>
            </a:pPr>
            <a:r>
              <a:t>Ageregando columnas  </a:t>
            </a:r>
            <a:r>
              <a:t>necesarias para el entrenamiento, eliminando las columnas innecesarias.</a:t>
            </a:r>
          </a:p>
        </p:txBody>
      </p:sp>
      <p:sp>
        <p:nvSpPr>
          <p:cNvPr id="190" name="Información del dato"/>
          <p:cNvSpPr txBox="1"/>
          <p:nvPr>
            <p:ph type="body" idx="21"/>
          </p:nvPr>
        </p:nvSpPr>
        <p:spPr>
          <a:prstGeom prst="rect">
            <a:avLst/>
          </a:prstGeom>
        </p:spPr>
        <p:txBody>
          <a:bodyPr/>
          <a:lstStyle/>
          <a:p>
            <a:pPr/>
          </a:p>
        </p:txBody>
      </p:sp>
      <p:pic>
        <p:nvPicPr>
          <p:cNvPr id="191" name="Marcador de contenido 5" descr="Marcador de contenido 5"/>
          <p:cNvPicPr>
            <a:picLocks noChangeAspect="1"/>
          </p:cNvPicPr>
          <p:nvPr/>
        </p:nvPicPr>
        <p:blipFill>
          <a:blip r:embed="rId2">
            <a:extLst/>
          </a:blip>
          <a:stretch>
            <a:fillRect/>
          </a:stretch>
        </p:blipFill>
        <p:spPr>
          <a:xfrm>
            <a:off x="4274195" y="7243610"/>
            <a:ext cx="15835610" cy="438819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ítulo 2"/>
          <p:cNvSpPr txBox="1"/>
          <p:nvPr>
            <p:ph type="title"/>
          </p:nvPr>
        </p:nvSpPr>
        <p:spPr>
          <a:xfrm>
            <a:off x="1270000" y="1082227"/>
            <a:ext cx="9652000" cy="1549401"/>
          </a:xfrm>
          <a:prstGeom prst="rect">
            <a:avLst/>
          </a:prstGeom>
        </p:spPr>
        <p:txBody>
          <a:bodyPr/>
          <a:lstStyle>
            <a:lvl1pPr defTabSz="462280">
              <a:defRPr spc="-141" sz="4704"/>
            </a:lvl1pPr>
          </a:lstStyle>
          <a:p>
            <a:pPr/>
            <a:r>
              <a:t>Detección de inicio, duración de audio, tempo</a:t>
            </a:r>
          </a:p>
        </p:txBody>
      </p:sp>
      <p:sp>
        <p:nvSpPr>
          <p:cNvPr id="194" name="Marcador de contenido 3"/>
          <p:cNvSpPr txBox="1"/>
          <p:nvPr>
            <p:ph type="body" sz="half" idx="1"/>
          </p:nvPr>
        </p:nvSpPr>
        <p:spPr>
          <a:prstGeom prst="rect">
            <a:avLst/>
          </a:prstGeom>
        </p:spPr>
        <p:txBody>
          <a:bodyPr/>
          <a:lstStyle>
            <a:lvl1pPr marL="553212" indent="-553212" defTabSz="2414016">
              <a:spcBef>
                <a:spcPts val="2300"/>
              </a:spcBef>
              <a:buClr>
                <a:srgbClr val="BD9458"/>
              </a:buClr>
              <a:defRPr sz="4752">
                <a:solidFill>
                  <a:srgbClr val="000000"/>
                </a:solidFill>
              </a:defRPr>
            </a:lvl1pPr>
          </a:lstStyle>
          <a:p>
            <a:pPr/>
            <a:r>
              <a:t>Aquí se detecta cada una de las palabras habladas para poderlas contar, se calcula la velocidad y duración de cada muestra, extraemos el tempo; posteriormente hacemos la extracción de la frecuencia fundamental, la cual nos permite extraer aun mas características.</a:t>
            </a:r>
          </a:p>
        </p:txBody>
      </p:sp>
      <p:pic>
        <p:nvPicPr>
          <p:cNvPr id="195" name="Imagen 5" descr="Imagen 5"/>
          <p:cNvPicPr>
            <a:picLocks noChangeAspect="1"/>
          </p:cNvPicPr>
          <p:nvPr/>
        </p:nvPicPr>
        <p:blipFill>
          <a:blip r:embed="rId2">
            <a:extLst/>
          </a:blip>
          <a:stretch>
            <a:fillRect/>
          </a:stretch>
        </p:blipFill>
        <p:spPr>
          <a:xfrm>
            <a:off x="13009190" y="5635783"/>
            <a:ext cx="10570745" cy="24444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ítulo 2"/>
          <p:cNvSpPr txBox="1"/>
          <p:nvPr>
            <p:ph type="title"/>
          </p:nvPr>
        </p:nvSpPr>
        <p:spPr>
          <a:prstGeom prst="rect">
            <a:avLst/>
          </a:prstGeom>
        </p:spPr>
        <p:txBody>
          <a:bodyPr/>
          <a:lstStyle/>
          <a:p>
            <a:pPr defTabSz="693419">
              <a:defRPr spc="-141" sz="4703"/>
            </a:pPr>
            <a:r>
              <a:t>Características se desean clasificar</a:t>
            </a:r>
            <a:br/>
          </a:p>
        </p:txBody>
      </p:sp>
      <p:sp>
        <p:nvSpPr>
          <p:cNvPr id="198" name="Marcador de contenido 3"/>
          <p:cNvSpPr txBox="1"/>
          <p:nvPr>
            <p:ph type="body" sz="half" idx="1"/>
          </p:nvPr>
        </p:nvSpPr>
        <p:spPr>
          <a:prstGeom prst="rect">
            <a:avLst/>
          </a:prstGeom>
        </p:spPr>
        <p:txBody>
          <a:bodyPr/>
          <a:lstStyle>
            <a:lvl1pPr>
              <a:buClr>
                <a:srgbClr val="8CA4CB"/>
              </a:buClr>
              <a:defRPr>
                <a:solidFill>
                  <a:srgbClr val="000000"/>
                </a:solidFill>
              </a:defRPr>
            </a:lvl1pPr>
          </a:lstStyle>
          <a:p>
            <a:pPr/>
            <a:r>
              <a:t>Primero, veamos las distribuciones de clase de nuestras clases objetivo potenciales Age y gender.</a:t>
            </a:r>
          </a:p>
        </p:txBody>
      </p:sp>
      <p:pic>
        <p:nvPicPr>
          <p:cNvPr id="199" name="Imagen 4" descr="Imagen 4"/>
          <p:cNvPicPr>
            <a:picLocks noChangeAspect="1"/>
          </p:cNvPicPr>
          <p:nvPr/>
        </p:nvPicPr>
        <p:blipFill>
          <a:blip r:embed="rId2">
            <a:extLst/>
          </a:blip>
          <a:srcRect l="0" t="0" r="0" b="0"/>
          <a:stretch>
            <a:fillRect/>
          </a:stretch>
        </p:blipFill>
        <p:spPr>
          <a:xfrm>
            <a:off x="12244862" y="5302300"/>
            <a:ext cx="11279682" cy="31114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ítulo 2"/>
          <p:cNvSpPr txBox="1"/>
          <p:nvPr>
            <p:ph type="title"/>
          </p:nvPr>
        </p:nvSpPr>
        <p:spPr>
          <a:prstGeom prst="rect">
            <a:avLst/>
          </a:prstGeom>
        </p:spPr>
        <p:txBody>
          <a:bodyPr/>
          <a:lstStyle>
            <a:lvl1pPr defTabSz="652145">
              <a:defRPr spc="-199" sz="6636"/>
            </a:lvl1pPr>
          </a:lstStyle>
          <a:p>
            <a:pPr/>
            <a:r>
              <a:t>Características extraidas</a:t>
            </a:r>
          </a:p>
        </p:txBody>
      </p:sp>
      <p:sp>
        <p:nvSpPr>
          <p:cNvPr id="202" name="Marcador de contenido 3"/>
          <p:cNvSpPr txBox="1"/>
          <p:nvPr>
            <p:ph type="body" sz="half" idx="1"/>
          </p:nvPr>
        </p:nvSpPr>
        <p:spPr>
          <a:prstGeom prst="rect">
            <a:avLst/>
          </a:prstGeom>
        </p:spPr>
        <p:txBody>
          <a:bodyPr/>
          <a:lstStyle>
            <a:lvl1pPr marL="611999" indent="-611999">
              <a:spcBef>
                <a:spcPts val="600"/>
              </a:spcBef>
              <a:defRPr sz="2800">
                <a:ln w="9525" cap="flat">
                  <a:solidFill>
                    <a:srgbClr val="404040">
                      <a:alpha val="10000"/>
                    </a:srgbClr>
                  </a:solidFill>
                  <a:prstDash val="solid"/>
                  <a:round/>
                </a:ln>
                <a:solidFill>
                  <a:srgbClr val="000000"/>
                </a:solidFill>
              </a:defRPr>
            </a:lvl1pPr>
          </a:lstStyle>
          <a:p>
            <a:pPr/>
            <a:r>
              <a:t>A excepcion de words_per_second, la mayoría de estas distribuciones de características están sesgadas hacia la derecha y, por lo tanto, podrían beneficiarse de una transformación logarítmica. </a:t>
            </a:r>
          </a:p>
        </p:txBody>
      </p:sp>
      <p:pic>
        <p:nvPicPr>
          <p:cNvPr id="203" name="Imagen 4" descr="Imagen 4"/>
          <p:cNvPicPr>
            <a:picLocks noChangeAspect="1"/>
          </p:cNvPicPr>
          <p:nvPr/>
        </p:nvPicPr>
        <p:blipFill>
          <a:blip r:embed="rId2">
            <a:extLst/>
          </a:blip>
          <a:stretch>
            <a:fillRect/>
          </a:stretch>
        </p:blipFill>
        <p:spPr>
          <a:xfrm>
            <a:off x="11759046" y="2490901"/>
            <a:ext cx="12215664" cy="873419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Marcador de contenido 3"/>
          <p:cNvSpPr txBox="1"/>
          <p:nvPr>
            <p:ph type="body" sz="half" idx="1"/>
          </p:nvPr>
        </p:nvSpPr>
        <p:spPr>
          <a:prstGeom prst="rect">
            <a:avLst/>
          </a:prstGeom>
        </p:spPr>
        <p:txBody>
          <a:bodyPr/>
          <a:lstStyle>
            <a:lvl1pPr marL="611999" indent="-611999">
              <a:spcBef>
                <a:spcPts val="600"/>
              </a:spcBef>
              <a:buClr>
                <a:srgbClr val="E39A75"/>
              </a:buClr>
              <a:defRPr sz="2800">
                <a:solidFill>
                  <a:srgbClr val="000000"/>
                </a:solidFill>
              </a:defRPr>
            </a:lvl1pPr>
          </a:lstStyle>
          <a:p>
            <a:pPr/>
            <a:r>
              <a:t>Como se sospechaba, ¡parece haber un efecto de género aquí! Pero lo que también podemos ver es que algunas f0 puntuaciones (aquí en particular en los varones) son mucho más bajas y más altas de lo que deberían ser. Estos podrían ser valores atípicos, debido a una mala extracción de características. Echemos un vistazo más de cerca a todos los puntos de datos con la siguiente figura.</a:t>
            </a:r>
          </a:p>
        </p:txBody>
      </p:sp>
      <p:pic>
        <p:nvPicPr>
          <p:cNvPr id="206" name="Imagen 4" descr="Imagen 4"/>
          <p:cNvPicPr>
            <a:picLocks noChangeAspect="1"/>
          </p:cNvPicPr>
          <p:nvPr/>
        </p:nvPicPr>
        <p:blipFill>
          <a:blip r:embed="rId2">
            <a:extLst/>
          </a:blip>
          <a:stretch>
            <a:fillRect/>
          </a:stretch>
        </p:blipFill>
        <p:spPr>
          <a:xfrm>
            <a:off x="10996146" y="3632784"/>
            <a:ext cx="13031180" cy="645043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Marcador de contenido 3"/>
          <p:cNvSpPr txBox="1"/>
          <p:nvPr>
            <p:ph type="body" sz="half" idx="1"/>
          </p:nvPr>
        </p:nvSpPr>
        <p:spPr>
          <a:xfrm>
            <a:off x="13771727" y="4980511"/>
            <a:ext cx="9652001" cy="8432801"/>
          </a:xfrm>
          <a:prstGeom prst="rect">
            <a:avLst/>
          </a:prstGeom>
        </p:spPr>
        <p:txBody>
          <a:bodyPr/>
          <a:lstStyle>
            <a:lvl1pPr marL="611999" indent="-611999">
              <a:spcBef>
                <a:spcPts val="700"/>
              </a:spcBef>
              <a:buClr>
                <a:srgbClr val="DC9925"/>
              </a:buClr>
              <a:defRPr sz="3200"/>
            </a:lvl1pPr>
          </a:lstStyle>
          <a:p>
            <a:pPr/>
            <a:r>
              <a:t>Dada la poca cantidad de funciones y el hecho de que tenemos distribuciones bastante atractivas con colas pronunciadas, podríamos revisar cada una de ellas y decidir el umbral de corte atípico característica por característica. Pero para mostrarle una forma más automatizada, usemos un enfoque de puntuación z en su lugar.</a:t>
            </a:r>
          </a:p>
        </p:txBody>
      </p:sp>
      <p:pic>
        <p:nvPicPr>
          <p:cNvPr id="209" name="Imagen 5" descr="Imagen 5"/>
          <p:cNvPicPr>
            <a:picLocks noChangeAspect="1"/>
          </p:cNvPicPr>
          <p:nvPr/>
        </p:nvPicPr>
        <p:blipFill>
          <a:blip r:embed="rId2">
            <a:extLst/>
          </a:blip>
          <a:stretch>
            <a:fillRect/>
          </a:stretch>
        </p:blipFill>
        <p:spPr>
          <a:xfrm>
            <a:off x="1591696" y="3349599"/>
            <a:ext cx="10053926" cy="70168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ítulo 2"/>
          <p:cNvSpPr txBox="1"/>
          <p:nvPr>
            <p:ph type="title"/>
          </p:nvPr>
        </p:nvSpPr>
        <p:spPr>
          <a:prstGeom prst="rect">
            <a:avLst/>
          </a:prstGeom>
        </p:spPr>
        <p:txBody>
          <a:bodyPr/>
          <a:lstStyle>
            <a:lvl1pPr defTabSz="792479">
              <a:defRPr spc="-241" sz="8064"/>
            </a:lvl1pPr>
          </a:lstStyle>
          <a:p>
            <a:pPr/>
            <a:r>
              <a:t>Mapa de correlación </a:t>
            </a:r>
          </a:p>
        </p:txBody>
      </p:sp>
      <p:sp>
        <p:nvSpPr>
          <p:cNvPr id="212" name="Marcador de contenido 3"/>
          <p:cNvSpPr txBox="1"/>
          <p:nvPr>
            <p:ph type="body" sz="half" idx="1"/>
          </p:nvPr>
        </p:nvSpPr>
        <p:spPr>
          <a:prstGeom prst="rect">
            <a:avLst/>
          </a:prstGeom>
        </p:spPr>
        <p:txBody>
          <a:bodyPr/>
          <a:lstStyle/>
          <a:p>
            <a:pPr marL="407924" indent="-407924" defTabSz="1780032">
              <a:spcBef>
                <a:spcPts val="1700"/>
              </a:spcBef>
              <a:buClr>
                <a:srgbClr val="FDBA82"/>
              </a:buClr>
              <a:defRPr sz="3504">
                <a:solidFill>
                  <a:srgbClr val="000000"/>
                </a:solidFill>
              </a:defRPr>
            </a:pPr>
            <a:r>
              <a:t>Como siguiente paso, echemos un vistazo a la correlación entre todas las características. Pero antes de que podamos hacer eso, avancemos y codifiquemos también las características de destino no numéricas haciendo un mapeo manual.</a:t>
            </a:r>
          </a:p>
          <a:p>
            <a:pPr marL="407924" indent="-407924" defTabSz="1780032">
              <a:spcBef>
                <a:spcPts val="1700"/>
              </a:spcBef>
              <a:buClr>
                <a:srgbClr val="FDBA82"/>
              </a:buClr>
              <a:defRPr sz="3504">
                <a:solidFill>
                  <a:srgbClr val="000000"/>
                </a:solidFill>
              </a:defRPr>
            </a:pPr>
            <a:r>
              <a:t>Ahora estamos listos para usar .corr() la función pandas junto con la de seaborn heatmap() para obtener más información sobre la correlación de características.</a:t>
            </a:r>
          </a:p>
          <a:p>
            <a:pPr marL="407924" indent="-407924" defTabSz="1780032">
              <a:spcBef>
                <a:spcPts val="1700"/>
              </a:spcBef>
              <a:buClr>
                <a:srgbClr val="FDBA82"/>
              </a:buClr>
              <a:defRPr sz="3504">
                <a:solidFill>
                  <a:srgbClr val="000000"/>
                </a:solidFill>
              </a:defRPr>
            </a:pPr>
          </a:p>
          <a:p>
            <a:pPr marL="407924" indent="-407924" defTabSz="1780032">
              <a:spcBef>
                <a:spcPts val="1700"/>
              </a:spcBef>
              <a:buClr>
                <a:srgbClr val="FDBA82"/>
              </a:buClr>
              <a:defRPr sz="3504">
                <a:solidFill>
                  <a:srgbClr val="000000"/>
                </a:solidFill>
              </a:defRPr>
            </a:pPr>
          </a:p>
        </p:txBody>
      </p:sp>
      <p:pic>
        <p:nvPicPr>
          <p:cNvPr id="213" name="Imagen 5" descr="Imagen 5"/>
          <p:cNvPicPr>
            <a:picLocks noChangeAspect="1"/>
          </p:cNvPicPr>
          <p:nvPr/>
        </p:nvPicPr>
        <p:blipFill>
          <a:blip r:embed="rId2">
            <a:extLst/>
          </a:blip>
          <a:stretch>
            <a:fillRect/>
          </a:stretch>
        </p:blipFill>
        <p:spPr>
          <a:xfrm>
            <a:off x="12521558" y="1096241"/>
            <a:ext cx="10910854" cy="1009253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ítulo 2"/>
          <p:cNvSpPr txBox="1"/>
          <p:nvPr>
            <p:ph type="title"/>
          </p:nvPr>
        </p:nvSpPr>
        <p:spPr>
          <a:xfrm>
            <a:off x="1270000" y="2114652"/>
            <a:ext cx="9652001" cy="1549401"/>
          </a:xfrm>
          <a:prstGeom prst="rect">
            <a:avLst/>
          </a:prstGeom>
        </p:spPr>
        <p:txBody>
          <a:bodyPr/>
          <a:lstStyle/>
          <a:p>
            <a:pPr defTabSz="462280">
              <a:defRPr spc="-141" sz="4704"/>
            </a:pPr>
            <a:r>
              <a:t>Características del espectrograma</a:t>
            </a:r>
            <a:br/>
          </a:p>
        </p:txBody>
      </p:sp>
      <p:sp>
        <p:nvSpPr>
          <p:cNvPr id="216" name="Marcador de contenido 3"/>
          <p:cNvSpPr txBox="1"/>
          <p:nvPr>
            <p:ph type="body" sz="half" idx="1"/>
          </p:nvPr>
        </p:nvSpPr>
        <p:spPr>
          <a:prstGeom prst="rect">
            <a:avLst/>
          </a:prstGeom>
        </p:spPr>
        <p:txBody>
          <a:bodyPr/>
          <a:lstStyle/>
          <a:p>
            <a:pPr marL="611999" indent="-611999">
              <a:spcBef>
                <a:spcPts val="600"/>
              </a:spcBef>
              <a:buClr>
                <a:srgbClr val="80B0FF"/>
              </a:buClr>
              <a:defRPr sz="2800">
                <a:solidFill>
                  <a:srgbClr val="000000"/>
                </a:solidFill>
              </a:defRPr>
            </a:pPr>
            <a:r>
              <a:t>tenemos varias opciones de representación de audio, como forma de onda o espectrograma STFT, mel o mfccs. Para esta exploración en particular, continuaremos utilizando los espectrogramas de mel.</a:t>
            </a:r>
          </a:p>
          <a:p>
            <a:pPr marL="611999" indent="-611999">
              <a:buClr>
                <a:srgbClr val="80B0FF"/>
              </a:buClr>
              <a:defRPr sz="2800">
                <a:solidFill>
                  <a:srgbClr val="000000"/>
                </a:solidFill>
              </a:defRPr>
            </a:pPr>
          </a:p>
          <a:p>
            <a:pPr marL="611999" indent="-611999">
              <a:spcBef>
                <a:spcPts val="600"/>
              </a:spcBef>
              <a:buClr>
                <a:srgbClr val="80B0FF"/>
              </a:buClr>
              <a:defRPr sz="2800">
                <a:solidFill>
                  <a:srgbClr val="000000"/>
                </a:solidFill>
              </a:defRPr>
            </a:pPr>
            <a:r>
              <a:t>No obstante, antes de poder hacerlo, debemos tomar en cuenta un factor importante: las muestras de audio tienen diferentes longitudes, lo que se traduce en espectrogramas de diferentes longitudes. Para normalizar todas las grabaciones, las cortaremos a una duración de exactamente 3 segundos. Es decir, las muestras demasiado cortas se alargarán y las muestras demasiado largas se recortarán.</a:t>
            </a:r>
          </a:p>
        </p:txBody>
      </p:sp>
      <p:pic>
        <p:nvPicPr>
          <p:cNvPr id="217" name="Imagen 4" descr="Imagen 4"/>
          <p:cNvPicPr>
            <a:picLocks noChangeAspect="1"/>
          </p:cNvPicPr>
          <p:nvPr/>
        </p:nvPicPr>
        <p:blipFill>
          <a:blip r:embed="rId2">
            <a:extLst/>
          </a:blip>
          <a:stretch>
            <a:fillRect/>
          </a:stretch>
        </p:blipFill>
        <p:spPr>
          <a:xfrm>
            <a:off x="12799404" y="5548013"/>
            <a:ext cx="10524231" cy="249950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ítulo 2"/>
          <p:cNvSpPr txBox="1"/>
          <p:nvPr>
            <p:ph type="title"/>
          </p:nvPr>
        </p:nvSpPr>
        <p:spPr>
          <a:xfrm>
            <a:off x="1270000" y="1856819"/>
            <a:ext cx="9652001" cy="1549401"/>
          </a:xfrm>
          <a:prstGeom prst="rect">
            <a:avLst/>
          </a:prstGeom>
        </p:spPr>
        <p:txBody>
          <a:bodyPr/>
          <a:lstStyle/>
          <a:p>
            <a:pPr defTabSz="404495">
              <a:defRPr spc="-123" sz="4116"/>
            </a:pPr>
            <a:r>
              <a:t>Evaluación del DataSet con estimadores</a:t>
            </a:r>
            <a:br/>
          </a:p>
        </p:txBody>
      </p:sp>
      <p:sp>
        <p:nvSpPr>
          <p:cNvPr id="220" name="Marcador de contenido 3"/>
          <p:cNvSpPr txBox="1"/>
          <p:nvPr>
            <p:ph type="body" sz="half" idx="1"/>
          </p:nvPr>
        </p:nvSpPr>
        <p:spPr>
          <a:prstGeom prst="rect">
            <a:avLst/>
          </a:prstGeom>
        </p:spPr>
        <p:txBody>
          <a:bodyPr/>
          <a:lstStyle/>
          <a:p>
            <a:pPr marL="530859" indent="-530859" defTabSz="2316479">
              <a:spcBef>
                <a:spcPts val="2200"/>
              </a:spcBef>
              <a:buClr>
                <a:srgbClr val="0C7DDF"/>
              </a:buClr>
              <a:defRPr sz="4560">
                <a:solidFill>
                  <a:srgbClr val="000000"/>
                </a:solidFill>
              </a:defRPr>
            </a:pPr>
            <a:r>
              <a:t>Tomamos los datos del archivo CSV y los combinamos con un sencillo modelo RandomForest para ver hasta qué punto podemos predecir la edad de un hablante. Para empezar, carguemos los datos y dividámoslos en un conjunto de entrenamiento y otro de prueba.</a:t>
            </a:r>
          </a:p>
          <a:p>
            <a:pPr marL="530859" indent="-530859" defTabSz="2316479">
              <a:spcBef>
                <a:spcPts val="2200"/>
              </a:spcBef>
              <a:buClr>
                <a:srgbClr val="0C7DDF"/>
              </a:buClr>
              <a:defRPr sz="4560">
                <a:solidFill>
                  <a:srgbClr val="000000"/>
                </a:solidFill>
              </a:defRPr>
            </a:pPr>
            <a:r>
              <a:t>GaussianNB</a:t>
            </a:r>
          </a:p>
          <a:p>
            <a:pPr marL="530859" indent="-530859" defTabSz="2316479">
              <a:spcBef>
                <a:spcPts val="2200"/>
              </a:spcBef>
              <a:buClr>
                <a:srgbClr val="0C7DDF"/>
              </a:buClr>
              <a:defRPr sz="4560">
                <a:solidFill>
                  <a:srgbClr val="000000"/>
                </a:solidFill>
              </a:defRPr>
            </a:pPr>
            <a:r>
              <a:t>RandomForest</a:t>
            </a:r>
          </a:p>
        </p:txBody>
      </p:sp>
      <p:pic>
        <p:nvPicPr>
          <p:cNvPr id="221" name="Imagen 4" descr="Imagen 4"/>
          <p:cNvPicPr>
            <a:picLocks noChangeAspect="1"/>
          </p:cNvPicPr>
          <p:nvPr/>
        </p:nvPicPr>
        <p:blipFill>
          <a:blip r:embed="rId2">
            <a:extLst/>
          </a:blip>
          <a:stretch>
            <a:fillRect/>
          </a:stretch>
        </p:blipFill>
        <p:spPr>
          <a:xfrm>
            <a:off x="12070302" y="3301337"/>
            <a:ext cx="10768032" cy="909597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ítulo 2"/>
          <p:cNvSpPr txBox="1"/>
          <p:nvPr>
            <p:ph type="ctrTitle"/>
          </p:nvPr>
        </p:nvSpPr>
        <p:spPr>
          <a:prstGeom prst="rect">
            <a:avLst/>
          </a:prstGeom>
        </p:spPr>
        <p:txBody>
          <a:bodyPr/>
          <a:lstStyle/>
          <a:p>
            <a:pPr/>
            <a:r>
              <a:t>Conclusión </a:t>
            </a:r>
          </a:p>
        </p:txBody>
      </p:sp>
      <p:sp>
        <p:nvSpPr>
          <p:cNvPr id="224" name="Marcador de contenido 3"/>
          <p:cNvSpPr txBox="1"/>
          <p:nvPr>
            <p:ph type="subTitle" sz="quarter" idx="1"/>
          </p:nvPr>
        </p:nvSpPr>
        <p:spPr>
          <a:prstGeom prst="rect">
            <a:avLst/>
          </a:prstGeom>
        </p:spPr>
        <p:txBody>
          <a:bodyPr/>
          <a:lstStyle>
            <a:lvl1pPr defTabSz="396239">
              <a:defRPr sz="3072"/>
            </a:lvl1pPr>
          </a:lstStyle>
          <a:p>
            <a:pPr/>
            <a:r>
              <a:t>La biometría por medio de voz permite determinar la identidad de una persona para tener acceso inmediato a datos personales ( redes sociales ) con el fin de generar una barrera de seguridad al momento de ingresar a las cuentas de los usuarios, con esta herramienta se tienen en cuenta aspectos fisiológicos de las personas que los hacen únicos, también es de acceso remoto y es eficaz así halla ruido al fondo de donde se realice la autenticación.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ítulo 1"/>
          <p:cNvSpPr txBox="1"/>
          <p:nvPr>
            <p:ph type="title"/>
          </p:nvPr>
        </p:nvSpPr>
        <p:spPr>
          <a:prstGeom prst="rect">
            <a:avLst/>
          </a:prstGeom>
        </p:spPr>
        <p:txBody>
          <a:bodyPr/>
          <a:lstStyle>
            <a:lvl1pPr>
              <a:defRPr>
                <a:gradFill flip="none" rotWithShape="1">
                  <a:gsLst>
                    <a:gs pos="0">
                      <a:srgbClr val="5E03FF"/>
                    </a:gs>
                    <a:gs pos="100000">
                      <a:srgbClr val="FF00F7"/>
                    </a:gs>
                  </a:gsLst>
                  <a:lin ang="3960000" scaled="0"/>
                </a:gradFill>
              </a:defRPr>
            </a:lvl1pPr>
          </a:lstStyle>
          <a:p>
            <a:pPr/>
            <a:r>
              <a:t>Biometría de voz</a:t>
            </a:r>
          </a:p>
        </p:txBody>
      </p:sp>
      <p:sp>
        <p:nvSpPr>
          <p:cNvPr id="159" name="Marcador de contenido 2"/>
          <p:cNvSpPr txBox="1"/>
          <p:nvPr>
            <p:ph type="body" idx="1"/>
          </p:nvPr>
        </p:nvSpPr>
        <p:spPr>
          <a:prstGeom prst="rect">
            <a:avLst/>
          </a:prstGeom>
        </p:spPr>
        <p:txBody>
          <a:bodyPr/>
          <a:lstStyle/>
          <a:p>
            <a:pPr>
              <a:defRPr>
                <a:solidFill>
                  <a:srgbClr val="000000"/>
                </a:solidFill>
              </a:defRPr>
            </a:pPr>
            <a:r>
              <a:t>La biometría por voz es una tecnología de reconocimiento y autenticación que se basa en los rasgos naturales, únicos e intransferibles de la voz humana.</a:t>
            </a:r>
          </a:p>
          <a:p>
            <a:pPr>
              <a:defRPr>
                <a:solidFill>
                  <a:srgbClr val="000000"/>
                </a:solidFill>
              </a:defRPr>
            </a:pPr>
          </a:p>
          <a:p>
            <a:pPr>
              <a:defRPr>
                <a:solidFill>
                  <a:srgbClr val="000000"/>
                </a:solidFill>
              </a:defRPr>
            </a:pPr>
            <a:r>
              <a:t>Parámetros físicos de la voz ( tamaño y forma de la laringe y de la cavidad nasal y craneal), pero también de su comportamiento (frecuencia, entonación y el acento).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ctr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ontent Placeholder 2"/>
          <p:cNvSpPr txBox="1"/>
          <p:nvPr>
            <p:ph type="body" idx="1"/>
          </p:nvPr>
        </p:nvSpPr>
        <p:spPr>
          <a:xfrm>
            <a:off x="1270000" y="2290962"/>
            <a:ext cx="21844001" cy="9134076"/>
          </a:xfrm>
          <a:prstGeom prst="rect">
            <a:avLst/>
          </a:prstGeom>
        </p:spPr>
        <p:txBody>
          <a:bodyPr/>
          <a:lstStyle>
            <a:lvl1pPr defTabSz="1097252">
              <a:defRPr spc="-201" sz="10080"/>
            </a:lvl1pPr>
          </a:lstStyle>
          <a:p>
            <a:pPr/>
            <a:r>
              <a:t>El fraude de identidad es un delito en el que un individuo utiliza los datos personales de otro, sin autorización, para engañar o estafar a otras personas por medio de redes sociales o tros sitemas digitales.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1"/>
          <p:cNvSpPr txBox="1"/>
          <p:nvPr>
            <p:ph type="title"/>
          </p:nvPr>
        </p:nvSpPr>
        <p:spPr>
          <a:xfrm>
            <a:off x="1270000" y="2552341"/>
            <a:ext cx="9652001" cy="3200203"/>
          </a:xfrm>
          <a:prstGeom prst="rect">
            <a:avLst/>
          </a:prstGeom>
        </p:spPr>
        <p:txBody>
          <a:bodyPr/>
          <a:lstStyle/>
          <a:p>
            <a:pPr/>
            <a:r>
              <a:t>OBJETIVOS</a:t>
            </a:r>
          </a:p>
        </p:txBody>
      </p:sp>
      <p:sp>
        <p:nvSpPr>
          <p:cNvPr id="166" name="Content Placeholder 2"/>
          <p:cNvSpPr txBox="1"/>
          <p:nvPr>
            <p:ph type="body" sz="quarter" idx="1"/>
          </p:nvPr>
        </p:nvSpPr>
        <p:spPr>
          <a:prstGeom prst="rect">
            <a:avLst/>
          </a:prstGeom>
        </p:spPr>
        <p:txBody>
          <a:bodyPr/>
          <a:lstStyle/>
          <a:p>
            <a:pPr defTabSz="503555">
              <a:defRPr sz="3294">
                <a:solidFill>
                  <a:srgbClr val="000000"/>
                </a:solidFill>
              </a:defRPr>
            </a:pPr>
            <a:r>
              <a:t>Identificar al interlocutor cuando accese al perfil </a:t>
            </a:r>
            <a:r>
              <a:t>mediante la recopilación de datos sonoros obtenidos a través de la voz del usuario.</a:t>
            </a:r>
          </a:p>
          <a:p>
            <a:pPr defTabSz="503555">
              <a:defRPr sz="3294">
                <a:solidFill>
                  <a:srgbClr val="000000"/>
                </a:solidFill>
              </a:defRPr>
            </a:pPr>
            <a:r>
              <a:t>Analizar la </a:t>
            </a:r>
            <a:r>
              <a:t>captura de los rasgos únicos de cada usuario, su aparato fonador para demostrar que los datos ingresados son validos.</a:t>
            </a:r>
          </a:p>
          <a:p>
            <a:pPr defTabSz="503555">
              <a:defRPr sz="3294">
                <a:solidFill>
                  <a:srgbClr val="000000"/>
                </a:solidFill>
              </a:defRPr>
            </a:pPr>
            <a:r>
              <a:t>autenticar en cuestión de segundos y con una simple prueba de voz que el usuario que accede a la cuenta corresponde a los datos optenidos.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ítulo 2"/>
          <p:cNvSpPr txBox="1"/>
          <p:nvPr>
            <p:ph type="ctrTitle"/>
          </p:nvPr>
        </p:nvSpPr>
        <p:spPr>
          <a:xfrm>
            <a:off x="1270000" y="1430935"/>
            <a:ext cx="21844001" cy="3879454"/>
          </a:xfrm>
          <a:prstGeom prst="rect">
            <a:avLst/>
          </a:prstGeom>
        </p:spPr>
        <p:txBody>
          <a:bodyPr/>
          <a:lstStyle/>
          <a:p>
            <a:pPr/>
            <a:r>
              <a:t>Librerías a utilizar </a:t>
            </a:r>
          </a:p>
        </p:txBody>
      </p:sp>
      <p:pic>
        <p:nvPicPr>
          <p:cNvPr id="171" name="Imagen 7" descr="Imagen 7"/>
          <p:cNvPicPr>
            <a:picLocks noChangeAspect="1"/>
          </p:cNvPicPr>
          <p:nvPr/>
        </p:nvPicPr>
        <p:blipFill>
          <a:blip r:embed="rId2">
            <a:extLst/>
          </a:blip>
          <a:stretch>
            <a:fillRect/>
          </a:stretch>
        </p:blipFill>
        <p:spPr>
          <a:xfrm>
            <a:off x="15662907" y="9950641"/>
            <a:ext cx="12026801" cy="8986568"/>
          </a:xfrm>
          <a:prstGeom prst="rect">
            <a:avLst/>
          </a:prstGeom>
          <a:ln w="12700">
            <a:miter lim="400000"/>
          </a:ln>
        </p:spPr>
      </p:pic>
      <p:sp>
        <p:nvSpPr>
          <p:cNvPr id="172" name="Marcador de contenido 3"/>
          <p:cNvSpPr txBox="1"/>
          <p:nvPr>
            <p:ph type="subTitle" sz="quarter" idx="1"/>
          </p:nvPr>
        </p:nvSpPr>
        <p:spPr>
          <a:xfrm>
            <a:off x="1269999" y="5601824"/>
            <a:ext cx="21844001" cy="2512352"/>
          </a:xfrm>
          <a:prstGeom prst="rect">
            <a:avLst/>
          </a:prstGeom>
        </p:spPr>
        <p:txBody>
          <a:bodyPr/>
          <a:lstStyle>
            <a:lvl1pPr defTabSz="1755648">
              <a:lnSpc>
                <a:spcPct val="90000"/>
              </a:lnSpc>
              <a:spcBef>
                <a:spcPts val="1700"/>
              </a:spcBef>
              <a:buClr>
                <a:srgbClr val="2DD4FE"/>
              </a:buClr>
              <a:defRPr sz="3456">
                <a:latin typeface="Graphik"/>
                <a:ea typeface="Graphik"/>
                <a:cs typeface="Graphik"/>
                <a:sym typeface="Graphik"/>
              </a:defRPr>
            </a:lvl1pPr>
          </a:lstStyle>
          <a:p>
            <a:pPr/>
            <a:r>
              <a:t>Si bien existen múltiples bibliotecas de Python que le permiten trabajar con datos de audio, para este ejemplo, usaremos librosa, noisereduce y soundfile, donde se carga un archivo MP3 y trazamos su contenido.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Marcador de pie de página 1"/>
          <p:cNvSpPr txBox="1"/>
          <p:nvPr/>
        </p:nvSpPr>
        <p:spPr>
          <a:xfrm>
            <a:off x="4510131" y="11766550"/>
            <a:ext cx="9826420" cy="7302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1828800">
              <a:spcBef>
                <a:spcPts val="1200"/>
              </a:spcBef>
              <a:defRPr sz="2000">
                <a:solidFill>
                  <a:srgbClr val="F2F2F2"/>
                </a:solidFill>
                <a:effectLst>
                  <a:outerShdw sx="100000" sy="100000" kx="0" ky="0" algn="b" rotWithShape="0" blurRad="50800" dist="38100" dir="2700000">
                    <a:srgbClr val="000000">
                      <a:alpha val="43000"/>
                    </a:srgbClr>
                  </a:outerShdw>
                </a:effectLst>
                <a:latin typeface="Calisto MT"/>
                <a:ea typeface="Calisto MT"/>
                <a:cs typeface="Calisto MT"/>
                <a:sym typeface="Calisto MT"/>
              </a:defRPr>
            </a:lvl1pPr>
          </a:lstStyle>
          <a:p>
            <a:pPr/>
            <a:r>
              <a:t>Your Footer Here</a:t>
            </a:r>
          </a:p>
        </p:txBody>
      </p:sp>
      <p:sp>
        <p:nvSpPr>
          <p:cNvPr id="175" name="Título 2"/>
          <p:cNvSpPr txBox="1"/>
          <p:nvPr>
            <p:ph type="title"/>
          </p:nvPr>
        </p:nvSpPr>
        <p:spPr>
          <a:prstGeom prst="rect">
            <a:avLst/>
          </a:prstGeom>
        </p:spPr>
        <p:txBody>
          <a:bodyPr/>
          <a:lstStyle>
            <a:lvl1pPr>
              <a:defRPr spc="-186" sz="6200"/>
            </a:lvl1pPr>
          </a:lstStyle>
          <a:p>
            <a:pPr/>
            <a:r>
              <a:t>Visualización de datos </a:t>
            </a:r>
          </a:p>
        </p:txBody>
      </p:sp>
      <p:sp>
        <p:nvSpPr>
          <p:cNvPr id="176" name="Content Placeholder 8"/>
          <p:cNvSpPr txBox="1"/>
          <p:nvPr>
            <p:ph type="body" sz="half" idx="1"/>
          </p:nvPr>
        </p:nvSpPr>
        <p:spPr>
          <a:prstGeom prst="rect">
            <a:avLst/>
          </a:prstGeom>
        </p:spPr>
        <p:txBody>
          <a:bodyPr/>
          <a:lstStyle>
            <a:lvl1pPr marL="530859" indent="-530859" defTabSz="2316479">
              <a:spcBef>
                <a:spcPts val="2200"/>
              </a:spcBef>
              <a:buClr>
                <a:srgbClr val="5983C8"/>
              </a:buClr>
              <a:defRPr sz="4560">
                <a:solidFill>
                  <a:srgbClr val="000000"/>
                </a:solidFill>
              </a:defRPr>
            </a:lvl1pPr>
          </a:lstStyle>
          <a:p>
            <a:pPr/>
            <a:r>
              <a:t>Se evidencia en las graficas de onda que el 3 tiene un ruido de fondo variable que cubre múltiples frecuencias, mientras que el ruido de fondo en la muestra 4 es bastante constante. Esto es también lo que vemos en las figuras de arriba. La muestra 3 es muy ruidosa en todo momento, mientras que la muestra 4 es ruidosa solo en unas pocas frecuencias.</a:t>
            </a:r>
          </a:p>
        </p:txBody>
      </p:sp>
      <p:pic>
        <p:nvPicPr>
          <p:cNvPr id="177" name="Marcador de contenido 4" descr="Marcador de contenido 4"/>
          <p:cNvPicPr>
            <a:picLocks noChangeAspect="1"/>
          </p:cNvPicPr>
          <p:nvPr/>
        </p:nvPicPr>
        <p:blipFill>
          <a:blip r:embed="rId2">
            <a:extLst/>
          </a:blip>
          <a:stretch>
            <a:fillRect/>
          </a:stretch>
        </p:blipFill>
        <p:spPr>
          <a:xfrm>
            <a:off x="13080974" y="4477688"/>
            <a:ext cx="9430068" cy="370130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Marcador de contenido 3"/>
          <p:cNvSpPr txBox="1"/>
          <p:nvPr>
            <p:ph type="body" sz="half" idx="1"/>
          </p:nvPr>
        </p:nvSpPr>
        <p:spPr>
          <a:xfrm>
            <a:off x="1268379" y="3028290"/>
            <a:ext cx="9652001" cy="8432801"/>
          </a:xfrm>
          <a:prstGeom prst="rect">
            <a:avLst/>
          </a:prstGeom>
        </p:spPr>
        <p:txBody>
          <a:bodyPr/>
          <a:lstStyle/>
          <a:p>
            <a:pPr>
              <a:buClr>
                <a:srgbClr val="FEC77B"/>
              </a:buClr>
              <a:defRPr>
                <a:solidFill>
                  <a:srgbClr val="000000"/>
                </a:solidFill>
              </a:defRPr>
            </a:pPr>
            <a:r>
              <a:t>Al escuchar estas grabaciones podemos observar que esto se debe a mucho ruido de fondo.</a:t>
            </a:r>
          </a:p>
          <a:p>
            <a:pPr>
              <a:buClr>
                <a:srgbClr val="FEC77B"/>
              </a:buClr>
              <a:defRPr>
                <a:solidFill>
                  <a:srgbClr val="000000"/>
                </a:solidFill>
              </a:defRPr>
            </a:pPr>
            <a:r>
              <a:t>Para comprender mejor cómo se representa esto en el dominio de la frecuencia, veamos los espectrogramas STFT correspondientes.</a:t>
            </a:r>
          </a:p>
        </p:txBody>
      </p:sp>
      <p:pic>
        <p:nvPicPr>
          <p:cNvPr id="180" name="Imagen 4" descr="Imagen 4"/>
          <p:cNvPicPr>
            <a:picLocks noChangeAspect="1"/>
          </p:cNvPicPr>
          <p:nvPr/>
        </p:nvPicPr>
        <p:blipFill>
          <a:blip r:embed="rId2">
            <a:extLst/>
          </a:blip>
          <a:stretch>
            <a:fillRect/>
          </a:stretch>
        </p:blipFill>
        <p:spPr>
          <a:xfrm>
            <a:off x="13348375" y="5034506"/>
            <a:ext cx="9291691" cy="364698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ítulo 2"/>
          <p:cNvSpPr txBox="1"/>
          <p:nvPr>
            <p:ph type="title"/>
          </p:nvPr>
        </p:nvSpPr>
        <p:spPr>
          <a:xfrm>
            <a:off x="7365999" y="1350974"/>
            <a:ext cx="9652001" cy="3200203"/>
          </a:xfrm>
          <a:prstGeom prst="rect">
            <a:avLst/>
          </a:prstGeom>
        </p:spPr>
        <p:txBody>
          <a:bodyPr/>
          <a:lstStyle>
            <a:lvl1pPr>
              <a:defRPr spc="-186" sz="6200"/>
            </a:lvl1pPr>
          </a:lstStyle>
          <a:p>
            <a:pPr/>
            <a:r>
              <a:t>Preparación y limpieza de datos</a:t>
            </a:r>
          </a:p>
        </p:txBody>
      </p:sp>
      <p:sp>
        <p:nvSpPr>
          <p:cNvPr id="183" name="Marcador de contenido 3"/>
          <p:cNvSpPr txBox="1"/>
          <p:nvPr>
            <p:ph type="body" sz="quarter" idx="1"/>
          </p:nvPr>
        </p:nvSpPr>
        <p:spPr>
          <a:xfrm>
            <a:off x="7581870" y="5073349"/>
            <a:ext cx="9652001" cy="5664201"/>
          </a:xfrm>
          <a:prstGeom prst="rect">
            <a:avLst/>
          </a:prstGeom>
        </p:spPr>
        <p:txBody>
          <a:bodyPr/>
          <a:lstStyle/>
          <a:p>
            <a:pPr defTabSz="602615">
              <a:defRPr sz="3942">
                <a:solidFill>
                  <a:srgbClr val="000000"/>
                </a:solidFill>
              </a:defRPr>
            </a:pPr>
            <a:r>
              <a:t>Se realizo una preparación de los datos porque se necesitaba extraer unas características importantes como lo son: la duración , el tempo , las palabras por minutos , la cantidad de palabras.</a:t>
            </a:r>
          </a:p>
          <a:p>
            <a:pPr defTabSz="602615">
              <a:defRPr sz="3942">
                <a:solidFill>
                  <a:srgbClr val="000000"/>
                </a:solidFill>
              </a:defRPr>
            </a:pPr>
            <a:r>
              <a:t>también se muestra una representación en forma de onda de la oración hablada.</a:t>
            </a:r>
          </a:p>
          <a:p>
            <a:pPr defTabSz="602615">
              <a:defRPr sz="3942">
                <a:solidFill>
                  <a:srgbClr val="000000"/>
                </a:solidFill>
              </a:defRPr>
            </a:pPr>
            <a:r>
              <a:t>Se procede entonces a eliminar el ruido de las muestras.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ítulo 2"/>
          <p:cNvSpPr txBox="1"/>
          <p:nvPr>
            <p:ph type="title"/>
          </p:nvPr>
        </p:nvSpPr>
        <p:spPr>
          <a:prstGeom prst="rect">
            <a:avLst/>
          </a:prstGeom>
        </p:spPr>
        <p:txBody>
          <a:bodyPr/>
          <a:lstStyle>
            <a:lvl1pPr defTabSz="693419">
              <a:defRPr spc="-211" sz="7056"/>
            </a:lvl1pPr>
          </a:lstStyle>
          <a:p>
            <a:pPr/>
            <a:r>
              <a:t>Resultados de los datos</a:t>
            </a:r>
          </a:p>
        </p:txBody>
      </p:sp>
      <p:sp>
        <p:nvSpPr>
          <p:cNvPr id="186" name="Marcador de contenido 3"/>
          <p:cNvSpPr txBox="1"/>
          <p:nvPr>
            <p:ph type="body" sz="half" idx="1"/>
          </p:nvPr>
        </p:nvSpPr>
        <p:spPr>
          <a:prstGeom prst="rect">
            <a:avLst/>
          </a:prstGeom>
        </p:spPr>
        <p:txBody>
          <a:bodyPr/>
          <a:lstStyle>
            <a:lvl1pPr>
              <a:buClr>
                <a:srgbClr val="5983C8"/>
              </a:buClr>
              <a:defRPr>
                <a:solidFill>
                  <a:srgbClr val="000000"/>
                </a:solidFill>
              </a:defRPr>
            </a:lvl1pPr>
          </a:lstStyle>
          <a:p>
            <a:pPr/>
            <a:r>
              <a:t>Para el paso de recorte podemos usar .effects.trim() la función de librosa. Tenga en cuenta que cada conjunto de datos puede necesitar un top_db parámetro diferente para el recorte, por lo que lo mejor es probar algunas versiones y ver qué funciona bien. En nuestro caso lo es top_db=20.</a:t>
            </a:r>
          </a:p>
        </p:txBody>
      </p:sp>
      <p:pic>
        <p:nvPicPr>
          <p:cNvPr id="187" name="Imagen 4" descr="Imagen 4"/>
          <p:cNvPicPr>
            <a:picLocks noChangeAspect="1"/>
          </p:cNvPicPr>
          <p:nvPr/>
        </p:nvPicPr>
        <p:blipFill>
          <a:blip r:embed="rId2">
            <a:extLst/>
          </a:blip>
          <a:stretch>
            <a:fillRect/>
          </a:stretch>
        </p:blipFill>
        <p:spPr>
          <a:xfrm>
            <a:off x="12861331" y="4725456"/>
            <a:ext cx="10866463" cy="426508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