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aleway"/>
      <p:regular r:id="rId18"/>
      <p:bold r:id="rId19"/>
    </p:embeddedFont>
    <p:embeddedFont>
      <p:font typeface="Source Sans Pr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SourceSansPro-regular.fntdata"/><Relationship Id="rId11" Type="http://schemas.openxmlformats.org/officeDocument/2006/relationships/slide" Target="slides/slide6.xml"/><Relationship Id="rId22" Type="http://schemas.openxmlformats.org/officeDocument/2006/relationships/font" Target="fonts/SourceSansPro-italic.fntdata"/><Relationship Id="rId10" Type="http://schemas.openxmlformats.org/officeDocument/2006/relationships/slide" Target="slides/slide5.xml"/><Relationship Id="rId21" Type="http://schemas.openxmlformats.org/officeDocument/2006/relationships/font" Target="fonts/SourceSansPr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SourceSansPro-boldItalic.fntdata"/><Relationship Id="rId1" Type="http://schemas.openxmlformats.org/officeDocument/2006/relationships/theme" Target="theme/theme.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notesMaster" Target="notesMasters/notesMaster.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slide" Target="slides/slide.xml"/><Relationship Id="rId19" Type="http://schemas.openxmlformats.org/officeDocument/2006/relationships/font" Target="fonts/Raleway-bold.fntdata"/><Relationship Id="rId6" Type="http://schemas.openxmlformats.org/officeDocument/2006/relationships/slide" Target="slides/slide1.xml"/><Relationship Id="rId18"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80700" y="2651100"/>
            <a:ext cx="8982599" cy="24117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485875" y="264475"/>
            <a:ext cx="8183700" cy="1473600"/>
          </a:xfrm>
          <a:prstGeom prst="rect">
            <a:avLst/>
          </a:prstGeom>
        </p:spPr>
        <p:txBody>
          <a:bodyPr anchorCtr="0" anchor="b"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2" name="Shape 12"/>
          <p:cNvSpPr txBox="1"/>
          <p:nvPr>
            <p:ph idx="1" type="subTitle"/>
          </p:nvPr>
        </p:nvSpPr>
        <p:spPr>
          <a:xfrm>
            <a:off x="485875" y="1738075"/>
            <a:ext cx="8183700" cy="861000"/>
          </a:xfrm>
          <a:prstGeom prst="rect">
            <a:avLst/>
          </a:prstGeom>
        </p:spPr>
        <p:txBody>
          <a:bodyPr anchorCtr="0" anchor="t" bIns="91425" lIns="91425" rIns="91425" tIns="91425"/>
          <a:lstStyle>
            <a:lvl1pPr lvl="0">
              <a:lnSpc>
                <a:spcPct val="100000"/>
              </a:lnSpc>
              <a:spcBef>
                <a:spcPts val="0"/>
              </a:spcBef>
              <a:spcAft>
                <a:spcPts val="0"/>
              </a:spcAft>
              <a:buSzPct val="100000"/>
              <a:buNone/>
              <a:defRPr sz="2400"/>
            </a:lvl1pPr>
            <a:lvl2pPr lvl="1">
              <a:lnSpc>
                <a:spcPct val="100000"/>
              </a:lnSpc>
              <a:spcBef>
                <a:spcPts val="0"/>
              </a:spcBef>
              <a:spcAft>
                <a:spcPts val="0"/>
              </a:spcAft>
              <a:buSzPct val="100000"/>
              <a:buNone/>
              <a:defRPr sz="2400"/>
            </a:lvl2pPr>
            <a:lvl3pPr lvl="2">
              <a:lnSpc>
                <a:spcPct val="100000"/>
              </a:lnSpc>
              <a:spcBef>
                <a:spcPts val="0"/>
              </a:spcBef>
              <a:spcAft>
                <a:spcPts val="0"/>
              </a:spcAft>
              <a:buSzPct val="100000"/>
              <a:buNone/>
              <a:defRPr sz="2400"/>
            </a:lvl3pPr>
            <a:lvl4pPr lvl="3">
              <a:lnSpc>
                <a:spcPct val="100000"/>
              </a:lnSpc>
              <a:spcBef>
                <a:spcPts val="0"/>
              </a:spcBef>
              <a:spcAft>
                <a:spcPts val="0"/>
              </a:spcAft>
              <a:buSzPct val="100000"/>
              <a:buNone/>
              <a:defRPr sz="2400"/>
            </a:lvl4pPr>
            <a:lvl5pPr lvl="4">
              <a:lnSpc>
                <a:spcPct val="100000"/>
              </a:lnSpc>
              <a:spcBef>
                <a:spcPts val="0"/>
              </a:spcBef>
              <a:spcAft>
                <a:spcPts val="0"/>
              </a:spcAft>
              <a:buSzPct val="100000"/>
              <a:buNone/>
              <a:defRPr sz="2400"/>
            </a:lvl5pPr>
            <a:lvl6pPr lvl="5">
              <a:lnSpc>
                <a:spcPct val="100000"/>
              </a:lnSpc>
              <a:spcBef>
                <a:spcPts val="0"/>
              </a:spcBef>
              <a:spcAft>
                <a:spcPts val="0"/>
              </a:spcAft>
              <a:buSzPct val="100000"/>
              <a:buNone/>
              <a:defRPr sz="2400"/>
            </a:lvl6pPr>
            <a:lvl7pPr lvl="6">
              <a:lnSpc>
                <a:spcPct val="100000"/>
              </a:lnSpc>
              <a:spcBef>
                <a:spcPts val="0"/>
              </a:spcBef>
              <a:spcAft>
                <a:spcPts val="0"/>
              </a:spcAft>
              <a:buSzPct val="100000"/>
              <a:buNone/>
              <a:defRPr sz="2400"/>
            </a:lvl7pPr>
            <a:lvl8pPr lvl="7">
              <a:lnSpc>
                <a:spcPct val="100000"/>
              </a:lnSpc>
              <a:spcBef>
                <a:spcPts val="0"/>
              </a:spcBef>
              <a:spcAft>
                <a:spcPts val="0"/>
              </a:spcAft>
              <a:buSzPct val="100000"/>
              <a:buNone/>
              <a:defRPr sz="2400"/>
            </a:lvl8pPr>
            <a:lvl9pPr lvl="8">
              <a:lnSpc>
                <a:spcPct val="100000"/>
              </a:lnSpc>
              <a:spcBef>
                <a:spcPts val="0"/>
              </a:spcBef>
              <a:spcAft>
                <a:spcPts val="0"/>
              </a:spcAft>
              <a:buSzPct val="100000"/>
              <a:buNone/>
              <a:defRPr sz="2400"/>
            </a:lvl9pPr>
          </a:lstStyle>
          <a:p/>
        </p:txBody>
      </p:sp>
      <p:sp>
        <p:nvSpPr>
          <p:cNvPr id="13" name="Shape 13"/>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solidFill>
                  <a:schemeClr val="lt1"/>
                </a:solidFill>
              </a:rPr>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4" name="Shape 14"/>
        <p:cNvGrpSpPr/>
        <p:nvPr/>
      </p:nvGrpSpPr>
      <p:grpSpPr>
        <a:xfrm>
          <a:off x="0" y="0"/>
          <a:ext cx="0" cy="0"/>
          <a:chOff x="0" y="0"/>
          <a:chExt cx="0" cy="0"/>
        </a:xfrm>
      </p:grpSpPr>
      <p:sp>
        <p:nvSpPr>
          <p:cNvPr id="15" name="Shape 15"/>
          <p:cNvSpPr/>
          <p:nvPr/>
        </p:nvSpPr>
        <p:spPr>
          <a:xfrm>
            <a:off x="80700" y="2651100"/>
            <a:ext cx="8982599" cy="24117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6" name="Shape 16"/>
          <p:cNvSpPr txBox="1"/>
          <p:nvPr>
            <p:ph type="title"/>
          </p:nvPr>
        </p:nvSpPr>
        <p:spPr>
          <a:xfrm>
            <a:off x="485875" y="1714500"/>
            <a:ext cx="8183700" cy="785700"/>
          </a:xfrm>
          <a:prstGeom prst="rect">
            <a:avLst/>
          </a:prstGeom>
        </p:spPr>
        <p:txBody>
          <a:bodyPr anchorCtr="0" anchor="b" bIns="91425" lIns="91425" rIns="91425" tIns="91425"/>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p:txBody>
      </p:sp>
      <p:sp>
        <p:nvSpPr>
          <p:cNvPr id="17" name="Shape 17"/>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txBox="1"/>
          <p:nvPr>
            <p:ph type="title"/>
          </p:nvPr>
        </p:nvSpPr>
        <p:spPr>
          <a:xfrm>
            <a:off x="311700" y="445025"/>
            <a:ext cx="8520599" cy="623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2" name="Shape 22"/>
        <p:cNvGrpSpPr/>
        <p:nvPr/>
      </p:nvGrpSpPr>
      <p:grpSpPr>
        <a:xfrm>
          <a:off x="0" y="0"/>
          <a:ext cx="0" cy="0"/>
          <a:chOff x="0" y="0"/>
          <a:chExt cx="0" cy="0"/>
        </a:xfrm>
      </p:grpSpPr>
      <p:sp>
        <p:nvSpPr>
          <p:cNvPr id="23" name="Shape 23"/>
          <p:cNvSpPr txBox="1"/>
          <p:nvPr>
            <p:ph type="title"/>
          </p:nvPr>
        </p:nvSpPr>
        <p:spPr>
          <a:xfrm>
            <a:off x="311700" y="445025"/>
            <a:ext cx="8520599" cy="623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txBox="1"/>
          <p:nvPr>
            <p:ph type="title"/>
          </p:nvPr>
        </p:nvSpPr>
        <p:spPr>
          <a:xfrm>
            <a:off x="311700" y="445025"/>
            <a:ext cx="8520599" cy="623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0" name="Shape 30"/>
        <p:cNvGrpSpPr/>
        <p:nvPr/>
      </p:nvGrpSpPr>
      <p:grpSpPr>
        <a:xfrm>
          <a:off x="0" y="0"/>
          <a:ext cx="0" cy="0"/>
          <a:chOff x="0" y="0"/>
          <a:chExt cx="0" cy="0"/>
        </a:xfrm>
      </p:grpSpPr>
      <p:sp>
        <p:nvSpPr>
          <p:cNvPr id="31" name="Shape 31"/>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2" name="Shape 32"/>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2"/>
        </a:solidFill>
      </p:bgPr>
    </p:bg>
    <p:spTree>
      <p:nvGrpSpPr>
        <p:cNvPr id="34" name="Shape 34"/>
        <p:cNvGrpSpPr/>
        <p:nvPr/>
      </p:nvGrpSpPr>
      <p:grpSpPr>
        <a:xfrm>
          <a:off x="0" y="0"/>
          <a:ext cx="0" cy="0"/>
          <a:chOff x="0" y="0"/>
          <a:chExt cx="0" cy="0"/>
        </a:xfrm>
      </p:grpSpPr>
      <p:sp>
        <p:nvSpPr>
          <p:cNvPr id="35" name="Shape 35"/>
          <p:cNvSpPr txBox="1"/>
          <p:nvPr>
            <p:ph type="title"/>
          </p:nvPr>
        </p:nvSpPr>
        <p:spPr>
          <a:xfrm>
            <a:off x="490250" y="526350"/>
            <a:ext cx="56040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6" name="Shape 36"/>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7" name="Shape 37"/>
        <p:cNvGrpSpPr/>
        <p:nvPr/>
      </p:nvGrpSpPr>
      <p:grpSpPr>
        <a:xfrm>
          <a:off x="0" y="0"/>
          <a:ext cx="0" cy="0"/>
          <a:chOff x="0" y="0"/>
          <a:chExt cx="0" cy="0"/>
        </a:xfrm>
      </p:grpSpPr>
      <p:sp>
        <p:nvSpPr>
          <p:cNvPr id="38" name="Shape 38"/>
          <p:cNvSpPr/>
          <p:nvPr/>
        </p:nvSpPr>
        <p:spPr>
          <a:xfrm>
            <a:off x="4636800" y="80700"/>
            <a:ext cx="4426499" cy="4982099"/>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cxnSp>
        <p:nvCxnSpPr>
          <p:cNvPr id="39" name="Shape 39"/>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0" name="Shape 40"/>
          <p:cNvSpPr txBox="1"/>
          <p:nvPr>
            <p:ph type="title"/>
          </p:nvPr>
        </p:nvSpPr>
        <p:spPr>
          <a:xfrm>
            <a:off x="265500" y="1181700"/>
            <a:ext cx="4045199" cy="15336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1" name="Shape 41"/>
          <p:cNvSpPr txBox="1"/>
          <p:nvPr>
            <p:ph idx="1" type="subTitle"/>
          </p:nvPr>
        </p:nvSpPr>
        <p:spPr>
          <a:xfrm>
            <a:off x="265500" y="2769000"/>
            <a:ext cx="4045199"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2" name="Shape 42"/>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3" name="Shape 43"/>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4" name="Shape 44"/>
        <p:cNvGrpSpPr/>
        <p:nvPr/>
      </p:nvGrpSpPr>
      <p:grpSpPr>
        <a:xfrm>
          <a:off x="0" y="0"/>
          <a:ext cx="0" cy="0"/>
          <a:chOff x="0" y="0"/>
          <a:chExt cx="0" cy="0"/>
        </a:xfrm>
      </p:grpSpPr>
      <p:sp>
        <p:nvSpPr>
          <p:cNvPr id="45" name="Shape 45"/>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6" name="Shape 46"/>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7" name="Shape 47"/>
        <p:cNvGrpSpPr/>
        <p:nvPr/>
      </p:nvGrpSpPr>
      <p:grpSpPr>
        <a:xfrm>
          <a:off x="0" y="0"/>
          <a:ext cx="0" cy="0"/>
          <a:chOff x="0" y="0"/>
          <a:chExt cx="0" cy="0"/>
        </a:xfrm>
      </p:grpSpPr>
      <p:sp>
        <p:nvSpPr>
          <p:cNvPr id="48" name="Shape 48"/>
          <p:cNvSpPr/>
          <p:nvPr/>
        </p:nvSpPr>
        <p:spPr>
          <a:xfrm>
            <a:off x="80700" y="2651100"/>
            <a:ext cx="8982599" cy="24117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49" name="Shape 49"/>
          <p:cNvSpPr txBox="1"/>
          <p:nvPr>
            <p:ph type="title"/>
          </p:nvPr>
        </p:nvSpPr>
        <p:spPr>
          <a:xfrm>
            <a:off x="311700" y="743000"/>
            <a:ext cx="8520599" cy="2006399"/>
          </a:xfrm>
          <a:prstGeom prst="rect">
            <a:avLst/>
          </a:prstGeom>
        </p:spPr>
        <p:txBody>
          <a:bodyPr anchorCtr="0" anchor="b" bIns="91425" lIns="91425" rIns="91425" tIns="91425"/>
          <a:lstStyle>
            <a:lvl1pPr lvl="0" algn="ctr">
              <a:spcBef>
                <a:spcPts val="0"/>
              </a:spcBef>
              <a:buSzPct val="100000"/>
              <a:buFont typeface="Source Sans Pro"/>
              <a:defRPr sz="12000">
                <a:latin typeface="Source Sans Pro"/>
                <a:ea typeface="Source Sans Pro"/>
                <a:cs typeface="Source Sans Pro"/>
                <a:sym typeface="Source Sans Pro"/>
              </a:defRPr>
            </a:lvl1pPr>
            <a:lvl2pPr lvl="1" algn="ctr">
              <a:spcBef>
                <a:spcPts val="0"/>
              </a:spcBef>
              <a:buSzPct val="100000"/>
              <a:buFont typeface="Source Sans Pro"/>
              <a:defRPr sz="12000">
                <a:latin typeface="Source Sans Pro"/>
                <a:ea typeface="Source Sans Pro"/>
                <a:cs typeface="Source Sans Pro"/>
                <a:sym typeface="Source Sans Pro"/>
              </a:defRPr>
            </a:lvl2pPr>
            <a:lvl3pPr lvl="2" algn="ctr">
              <a:spcBef>
                <a:spcPts val="0"/>
              </a:spcBef>
              <a:buSzPct val="100000"/>
              <a:buFont typeface="Source Sans Pro"/>
              <a:defRPr sz="12000">
                <a:latin typeface="Source Sans Pro"/>
                <a:ea typeface="Source Sans Pro"/>
                <a:cs typeface="Source Sans Pro"/>
                <a:sym typeface="Source Sans Pro"/>
              </a:defRPr>
            </a:lvl3pPr>
            <a:lvl4pPr lvl="3" algn="ctr">
              <a:spcBef>
                <a:spcPts val="0"/>
              </a:spcBef>
              <a:buSzPct val="100000"/>
              <a:buFont typeface="Source Sans Pro"/>
              <a:defRPr sz="12000">
                <a:latin typeface="Source Sans Pro"/>
                <a:ea typeface="Source Sans Pro"/>
                <a:cs typeface="Source Sans Pro"/>
                <a:sym typeface="Source Sans Pro"/>
              </a:defRPr>
            </a:lvl4pPr>
            <a:lvl5pPr lvl="4" algn="ctr">
              <a:spcBef>
                <a:spcPts val="0"/>
              </a:spcBef>
              <a:buSzPct val="100000"/>
              <a:buFont typeface="Source Sans Pro"/>
              <a:defRPr sz="12000">
                <a:latin typeface="Source Sans Pro"/>
                <a:ea typeface="Source Sans Pro"/>
                <a:cs typeface="Source Sans Pro"/>
                <a:sym typeface="Source Sans Pro"/>
              </a:defRPr>
            </a:lvl5pPr>
            <a:lvl6pPr lvl="5" algn="ctr">
              <a:spcBef>
                <a:spcPts val="0"/>
              </a:spcBef>
              <a:buSzPct val="100000"/>
              <a:buFont typeface="Source Sans Pro"/>
              <a:defRPr sz="12000">
                <a:latin typeface="Source Sans Pro"/>
                <a:ea typeface="Source Sans Pro"/>
                <a:cs typeface="Source Sans Pro"/>
                <a:sym typeface="Source Sans Pro"/>
              </a:defRPr>
            </a:lvl6pPr>
            <a:lvl7pPr lvl="6" algn="ctr">
              <a:spcBef>
                <a:spcPts val="0"/>
              </a:spcBef>
              <a:buSzPct val="100000"/>
              <a:buFont typeface="Source Sans Pro"/>
              <a:defRPr sz="12000">
                <a:latin typeface="Source Sans Pro"/>
                <a:ea typeface="Source Sans Pro"/>
                <a:cs typeface="Source Sans Pro"/>
                <a:sym typeface="Source Sans Pro"/>
              </a:defRPr>
            </a:lvl7pPr>
            <a:lvl8pPr lvl="7" algn="ctr">
              <a:spcBef>
                <a:spcPts val="0"/>
              </a:spcBef>
              <a:buSzPct val="100000"/>
              <a:buFont typeface="Source Sans Pro"/>
              <a:defRPr sz="12000">
                <a:latin typeface="Source Sans Pro"/>
                <a:ea typeface="Source Sans Pro"/>
                <a:cs typeface="Source Sans Pro"/>
                <a:sym typeface="Source Sans Pro"/>
              </a:defRPr>
            </a:lvl8pPr>
            <a:lvl9pPr lvl="8" algn="ctr">
              <a:spcBef>
                <a:spcPts val="0"/>
              </a:spcBef>
              <a:buSzPct val="100000"/>
              <a:buFont typeface="Source Sans Pro"/>
              <a:defRPr sz="12000">
                <a:latin typeface="Source Sans Pro"/>
                <a:ea typeface="Source Sans Pro"/>
                <a:cs typeface="Source Sans Pro"/>
                <a:sym typeface="Source Sans Pro"/>
              </a:defRPr>
            </a:lvl9pPr>
          </a:lstStyle>
          <a:p/>
        </p:txBody>
      </p:sp>
      <p:sp>
        <p:nvSpPr>
          <p:cNvPr id="50" name="Shape 50"/>
          <p:cNvSpPr txBox="1"/>
          <p:nvPr>
            <p:ph idx="1" type="body"/>
          </p:nvPr>
        </p:nvSpPr>
        <p:spPr>
          <a:xfrm>
            <a:off x="311700" y="2845181"/>
            <a:ext cx="8520599" cy="13008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51" name="Shape 51"/>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solidFill>
                  <a:schemeClr val="lt1"/>
                </a:solidFill>
              </a:rPr>
              <a:t>‹#›</a:t>
            </a:fld>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623400"/>
          </a:xfrm>
          <a:prstGeom prst="rect">
            <a:avLst/>
          </a:prstGeom>
          <a:noFill/>
          <a:ln>
            <a:noFill/>
          </a:ln>
        </p:spPr>
        <p:txBody>
          <a:bodyPr anchorCtr="0" anchor="t" bIns="91425" lIns="91425" rIns="91425" tIns="91425"/>
          <a:lstStyle>
            <a:lvl1pPr lvl="0">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lvl="1">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lvl="2">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lvl="3">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lvl="4">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lvl="5">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lvl="6">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lvl="7">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lvl="8">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Source Sans Pro"/>
              <a:defRPr sz="1800">
                <a:solidFill>
                  <a:schemeClr val="lt2"/>
                </a:solidFill>
                <a:latin typeface="Source Sans Pro"/>
                <a:ea typeface="Source Sans Pro"/>
                <a:cs typeface="Source Sans Pro"/>
                <a:sym typeface="Source Sans Pro"/>
              </a:defRPr>
            </a:lvl1pPr>
            <a:lvl2pPr lvl="1">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2pPr>
            <a:lvl3pPr lvl="2">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3pPr>
            <a:lvl4pPr lvl="3">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4pPr>
            <a:lvl5pPr lvl="4">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5pPr>
            <a:lvl6pPr lvl="5">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6pPr>
            <a:lvl7pPr lvl="6">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7pPr>
            <a:lvl8pPr lvl="7">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8pPr>
            <a:lvl9pPr lvl="8">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9pPr>
          </a:lstStyle>
          <a:p/>
        </p:txBody>
      </p:sp>
      <p:sp>
        <p:nvSpPr>
          <p:cNvPr id="8" name="Shape 8"/>
          <p:cNvSpPr txBox="1"/>
          <p:nvPr>
            <p:ph idx="12" type="sldNum"/>
          </p:nvPr>
        </p:nvSpPr>
        <p:spPr>
          <a:xfrm>
            <a:off x="8497999" y="4688758"/>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s-419" sz="1000">
                <a:solidFill>
                  <a:schemeClr val="lt2"/>
                </a:solidFill>
                <a:latin typeface="Source Sans Pro"/>
                <a:ea typeface="Source Sans Pro"/>
                <a:cs typeface="Source Sans Pro"/>
                <a:sym typeface="Source Sans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 Id="rId3" Type="http://schemas.openxmlformats.org/officeDocument/2006/relationships/image" Target="../media/image02.png"/></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02.png"/><Relationship Id="rId4" Type="http://schemas.openxmlformats.org/officeDocument/2006/relationships/image" Target="../media/image01.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raw.githubusercontent.com/pypa/pip/master/contrib/get-pip.py" TargetMode="External"/><Relationship Id="rId4" Type="http://schemas.openxmlformats.org/officeDocument/2006/relationships/hyperlink" Target="https://pip.pypa.io/en/stable/" TargetMode="External"/><Relationship Id="rId5" Type="http://schemas.openxmlformats.org/officeDocument/2006/relationships/image" Target="../media/image02.png"/><Relationship Id="rId6" Type="http://schemas.openxmlformats.org/officeDocument/2006/relationships/image" Target="../media/image01.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pypi.python.org/pypi" TargetMode="External"/><Relationship Id="rId4" Type="http://schemas.openxmlformats.org/officeDocument/2006/relationships/image" Target="../media/image02.png"/><Relationship Id="rId5" Type="http://schemas.openxmlformats.org/officeDocument/2006/relationships/image" Target="../media/image01.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1.gif"/><Relationship Id="rId4" Type="http://schemas.openxmlformats.org/officeDocument/2006/relationships/image" Target="../media/image0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0.jpg"/><Relationship Id="rId4" Type="http://schemas.openxmlformats.org/officeDocument/2006/relationships/image" Target="../media/image02.png"/><Relationship Id="rId5" Type="http://schemas.openxmlformats.org/officeDocument/2006/relationships/image" Target="../media/image01.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2.png"/><Relationship Id="rId4" Type="http://schemas.openxmlformats.org/officeDocument/2006/relationships/image" Target="../media/image0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2.png"/><Relationship Id="rId4" Type="http://schemas.openxmlformats.org/officeDocument/2006/relationships/image" Target="../media/image01.gif"/><Relationship Id="rId5" Type="http://schemas.openxmlformats.org/officeDocument/2006/relationships/image" Target="../media/image0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iki.python.org/moin/Python2orPython3" TargetMode="External"/><Relationship Id="rId4" Type="http://schemas.openxmlformats.org/officeDocument/2006/relationships/hyperlink" Target="https://docs.python.org/3.0/whatsnew/3.0.html" TargetMode="External"/><Relationship Id="rId5" Type="http://schemas.openxmlformats.org/officeDocument/2006/relationships/image" Target="../media/image02.png"/><Relationship Id="rId6" Type="http://schemas.openxmlformats.org/officeDocument/2006/relationships/image" Target="../media/image01.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iki.python.org/moin/BeginnersGuide/Download" TargetMode="External"/><Relationship Id="rId4" Type="http://schemas.openxmlformats.org/officeDocument/2006/relationships/image" Target="../media/image02.png"/><Relationship Id="rId5" Type="http://schemas.openxmlformats.org/officeDocument/2006/relationships/image" Target="../media/image01.gif"/><Relationship Id="rId6"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tackoverflow.com/questions/81584/what-ide-to-use-for-python" TargetMode="External"/><Relationship Id="rId4" Type="http://schemas.openxmlformats.org/officeDocument/2006/relationships/image" Target="../media/image02.png"/><Relationship Id="rId5" Type="http://schemas.openxmlformats.org/officeDocument/2006/relationships/image" Target="../media/image01.gif"/><Relationship Id="rId6" Type="http://schemas.openxmlformats.org/officeDocument/2006/relationships/image" Target="../media/image05.png"/><Relationship Id="rId7" Type="http://schemas.openxmlformats.org/officeDocument/2006/relationships/image" Target="../media/image0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2.png"/><Relationship Id="rId4" Type="http://schemas.openxmlformats.org/officeDocument/2006/relationships/image" Target="../media/image01.gif"/><Relationship Id="rId5" Type="http://schemas.openxmlformats.org/officeDocument/2006/relationships/image" Target="../media/image04.png"/><Relationship Id="rId6" Type="http://schemas.openxmlformats.org/officeDocument/2006/relationships/image" Target="../media/image07.png"/></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pic>
        <p:nvPicPr>
          <p:cNvPr id="58" name="Shape 58"/>
          <p:cNvPicPr preferRelativeResize="0"/>
          <p:nvPr/>
        </p:nvPicPr>
        <p:blipFill>
          <a:blip r:embed="rId3">
            <a:alphaModFix/>
          </a:blip>
          <a:stretch>
            <a:fillRect/>
          </a:stretch>
        </p:blipFill>
        <p:spPr>
          <a:xfrm>
            <a:off x="2843550" y="843300"/>
            <a:ext cx="3456900" cy="3456900"/>
          </a:xfrm>
          <a:prstGeom prst="rect">
            <a:avLst/>
          </a:prstGeom>
          <a:noFill/>
          <a:ln>
            <a:noFill/>
          </a:ln>
        </p:spPr>
      </p:pic>
      <p:sp>
        <p:nvSpPr>
          <p:cNvPr id="59" name="Shape 59"/>
          <p:cNvSpPr txBox="1"/>
          <p:nvPr/>
        </p:nvSpPr>
        <p:spPr>
          <a:xfrm>
            <a:off x="2718000" y="4416075"/>
            <a:ext cx="3707999" cy="432599"/>
          </a:xfrm>
          <a:prstGeom prst="rect">
            <a:avLst/>
          </a:prstGeom>
          <a:noFill/>
          <a:ln>
            <a:noFill/>
          </a:ln>
        </p:spPr>
        <p:txBody>
          <a:bodyPr anchorCtr="0" anchor="t" bIns="91425" lIns="91425" rIns="91425" tIns="91425">
            <a:noAutofit/>
          </a:bodyPr>
          <a:lstStyle/>
          <a:p>
            <a:pPr lvl="0" algn="ctr">
              <a:spcBef>
                <a:spcPts val="0"/>
              </a:spcBef>
              <a:buNone/>
            </a:pPr>
            <a:r>
              <a:rPr lang="es-419">
                <a:solidFill>
                  <a:srgbClr val="FFFFFF"/>
                </a:solidFill>
              </a:rPr>
              <a:t>Presentado por: Diego Luis Restrepo</a:t>
            </a: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311700" y="445025"/>
            <a:ext cx="8520599" cy="623400"/>
          </a:xfrm>
          <a:prstGeom prst="rect">
            <a:avLst/>
          </a:prstGeom>
        </p:spPr>
        <p:txBody>
          <a:bodyPr anchorCtr="0" anchor="t" bIns="91425" lIns="91425" rIns="91425" tIns="91425">
            <a:noAutofit/>
          </a:bodyPr>
          <a:lstStyle/>
          <a:p>
            <a:pPr lvl="0" rtl="0">
              <a:spcBef>
                <a:spcPts val="0"/>
              </a:spcBef>
              <a:buNone/>
            </a:pPr>
            <a:r>
              <a:rPr lang="es-419"/>
              <a:t>Sesión #1</a:t>
            </a:r>
          </a:p>
        </p:txBody>
      </p:sp>
      <p:sp>
        <p:nvSpPr>
          <p:cNvPr id="65" name="Shape 65"/>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s-419"/>
              <a:t>Introduction to Python (Installation, Versions)</a:t>
            </a:r>
          </a:p>
          <a:p>
            <a:pPr lvl="0" rtl="0">
              <a:spcBef>
                <a:spcPts val="0"/>
              </a:spcBef>
              <a:buClr>
                <a:schemeClr val="dk1"/>
              </a:buClr>
              <a:buSzPct val="61111"/>
              <a:buFont typeface="Arial"/>
              <a:buNone/>
            </a:pPr>
            <a:r>
              <a:rPr lang="es-419"/>
              <a:t>IDEs (Alternativas)</a:t>
            </a:r>
          </a:p>
          <a:p>
            <a:pPr lvl="0" rtl="0">
              <a:spcBef>
                <a:spcPts val="0"/>
              </a:spcBef>
              <a:buClr>
                <a:schemeClr val="dk1"/>
              </a:buClr>
              <a:buSzPct val="61111"/>
              <a:buFont typeface="Arial"/>
              <a:buNone/>
            </a:pPr>
            <a:r>
              <a:rPr lang="es-419"/>
              <a:t>Modules and Package Manager (PIP)</a:t>
            </a:r>
          </a:p>
          <a:p>
            <a:pPr lvl="0" rtl="0">
              <a:spcBef>
                <a:spcPts val="0"/>
              </a:spcBef>
              <a:buClr>
                <a:schemeClr val="dk1"/>
              </a:buClr>
              <a:buSzPct val="61111"/>
              <a:buFont typeface="Arial"/>
              <a:buNone/>
            </a:pPr>
            <a:r>
              <a:t/>
            </a:r>
            <a:endParaRPr/>
          </a:p>
          <a:p>
            <a:pPr lvl="0" rtl="0">
              <a:spcBef>
                <a:spcPts val="0"/>
              </a:spcBef>
              <a:buNone/>
            </a:pPr>
            <a:r>
              <a:t/>
            </a:r>
            <a:endParaRPr/>
          </a:p>
        </p:txBody>
      </p:sp>
      <p:pic>
        <p:nvPicPr>
          <p:cNvPr id="66" name="Shape 66"/>
          <p:cNvPicPr preferRelativeResize="0"/>
          <p:nvPr/>
        </p:nvPicPr>
        <p:blipFill>
          <a:blip r:embed="rId3">
            <a:alphaModFix/>
          </a:blip>
          <a:stretch>
            <a:fillRect/>
          </a:stretch>
        </p:blipFill>
        <p:spPr>
          <a:xfrm>
            <a:off x="38625" y="4395700"/>
            <a:ext cx="650200" cy="650200"/>
          </a:xfrm>
          <a:prstGeom prst="rect">
            <a:avLst/>
          </a:prstGeom>
          <a:noFill/>
          <a:ln>
            <a:noFill/>
          </a:ln>
        </p:spPr>
      </p:pic>
      <p:pic>
        <p:nvPicPr>
          <p:cNvPr id="67" name="Shape 67"/>
          <p:cNvPicPr preferRelativeResize="0"/>
          <p:nvPr/>
        </p:nvPicPr>
        <p:blipFill>
          <a:blip r:embed="rId4">
            <a:alphaModFix/>
          </a:blip>
          <a:stretch>
            <a:fillRect/>
          </a:stretch>
        </p:blipFill>
        <p:spPr>
          <a:xfrm>
            <a:off x="7752625" y="4500000"/>
            <a:ext cx="1310415" cy="57270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599" cy="623400"/>
          </a:xfrm>
          <a:prstGeom prst="rect">
            <a:avLst/>
          </a:prstGeom>
        </p:spPr>
        <p:txBody>
          <a:bodyPr anchorCtr="0" anchor="t" bIns="91425" lIns="91425" rIns="91425" tIns="91425">
            <a:noAutofit/>
          </a:bodyPr>
          <a:lstStyle/>
          <a:p>
            <a:pPr lvl="0" rtl="0">
              <a:spcBef>
                <a:spcPts val="0"/>
              </a:spcBef>
              <a:buNone/>
            </a:pPr>
            <a:r>
              <a:rPr lang="es-419"/>
              <a:t>Módulos de Comunidad</a:t>
            </a:r>
          </a:p>
        </p:txBody>
      </p:sp>
      <p:sp>
        <p:nvSpPr>
          <p:cNvPr id="140" name="Shape 140"/>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spcAft>
                <a:spcPts val="0"/>
              </a:spcAft>
              <a:buNone/>
            </a:pPr>
            <a:r>
              <a:rPr lang="es-419" sz="1400">
                <a:solidFill>
                  <a:schemeClr val="dk1"/>
                </a:solidFill>
              </a:rPr>
              <a:t>Existen un gran número de módulos de comunidad disponibles en Internet, la forma más simple de instalar alguno de ellos es por medio de un administrador de paquetes. En PIP es el principal administrador de paquetes para Python.</a:t>
            </a:r>
          </a:p>
          <a:p>
            <a:pPr lvl="0" rtl="0">
              <a:spcBef>
                <a:spcPts val="0"/>
              </a:spcBef>
              <a:spcAft>
                <a:spcPts val="0"/>
              </a:spcAft>
              <a:buNone/>
            </a:pPr>
            <a:r>
              <a:t/>
            </a:r>
            <a:endParaRPr sz="1400">
              <a:solidFill>
                <a:schemeClr val="dk1"/>
              </a:solidFill>
            </a:endParaRPr>
          </a:p>
          <a:p>
            <a:pPr lvl="0" rtl="0">
              <a:spcBef>
                <a:spcPts val="0"/>
              </a:spcBef>
              <a:spcAft>
                <a:spcPts val="0"/>
              </a:spcAft>
              <a:buNone/>
            </a:pPr>
            <a:r>
              <a:rPr lang="es-419" sz="1400" u="sng">
                <a:solidFill>
                  <a:schemeClr val="hlink"/>
                </a:solidFill>
                <a:hlinkClick r:id="rId3"/>
              </a:rPr>
              <a:t>https://raw.githubusercontent.com/pypa/pip/master/contrib/get-pip.py</a:t>
            </a:r>
          </a:p>
          <a:p>
            <a:pPr lvl="0" rtl="0">
              <a:spcBef>
                <a:spcPts val="0"/>
              </a:spcBef>
              <a:spcAft>
                <a:spcPts val="0"/>
              </a:spcAft>
              <a:buNone/>
            </a:pPr>
            <a:r>
              <a:rPr lang="es-419" sz="1400">
                <a:solidFill>
                  <a:schemeClr val="dk1"/>
                </a:solidFill>
              </a:rPr>
              <a:t>$ sudo easy_install pip</a:t>
            </a:r>
          </a:p>
          <a:p>
            <a:pPr lvl="0" rtl="0">
              <a:spcBef>
                <a:spcPts val="0"/>
              </a:spcBef>
              <a:spcAft>
                <a:spcPts val="0"/>
              </a:spcAft>
              <a:buNone/>
            </a:pPr>
            <a:r>
              <a:rPr lang="es-419" sz="1400">
                <a:solidFill>
                  <a:schemeClr val="dk1"/>
                </a:solidFill>
              </a:rPr>
              <a:t>$ brew install python</a:t>
            </a:r>
          </a:p>
          <a:p>
            <a:pPr lvl="0" rtl="0">
              <a:spcBef>
                <a:spcPts val="0"/>
              </a:spcBef>
              <a:spcAft>
                <a:spcPts val="0"/>
              </a:spcAft>
              <a:buNone/>
            </a:pPr>
            <a:r>
              <a:t/>
            </a:r>
            <a:endParaRPr sz="1400">
              <a:solidFill>
                <a:schemeClr val="dk1"/>
              </a:solidFill>
            </a:endParaRPr>
          </a:p>
          <a:p>
            <a:pPr lvl="0" rtl="0">
              <a:spcBef>
                <a:spcPts val="0"/>
              </a:spcBef>
              <a:spcAft>
                <a:spcPts val="0"/>
              </a:spcAft>
              <a:buNone/>
            </a:pPr>
            <a:r>
              <a:t/>
            </a:r>
            <a:endParaRPr sz="1400">
              <a:solidFill>
                <a:schemeClr val="dk1"/>
              </a:solidFill>
            </a:endParaRPr>
          </a:p>
          <a:p>
            <a:pPr lvl="0" rtl="0">
              <a:spcBef>
                <a:spcPts val="0"/>
              </a:spcBef>
              <a:spcAft>
                <a:spcPts val="0"/>
              </a:spcAft>
              <a:buNone/>
            </a:pPr>
            <a:r>
              <a:rPr lang="es-419" sz="1400">
                <a:solidFill>
                  <a:schemeClr val="dk1"/>
                </a:solidFill>
              </a:rPr>
              <a:t>PIP documentación</a:t>
            </a:r>
          </a:p>
          <a:p>
            <a:pPr lvl="0" rtl="0">
              <a:spcBef>
                <a:spcPts val="0"/>
              </a:spcBef>
              <a:spcAft>
                <a:spcPts val="0"/>
              </a:spcAft>
              <a:buNone/>
            </a:pPr>
            <a:r>
              <a:rPr lang="es-419" sz="1400" u="sng">
                <a:solidFill>
                  <a:schemeClr val="hlink"/>
                </a:solidFill>
                <a:hlinkClick r:id="rId4"/>
              </a:rPr>
              <a:t>https://pip.pypa.io/en/stable/</a:t>
            </a:r>
          </a:p>
          <a:p>
            <a:pPr lvl="0" rtl="0">
              <a:spcBef>
                <a:spcPts val="0"/>
              </a:spcBef>
              <a:spcAft>
                <a:spcPts val="0"/>
              </a:spcAft>
              <a:buNone/>
            </a:pPr>
            <a:r>
              <a:t/>
            </a:r>
            <a:endParaRPr sz="2800">
              <a:solidFill>
                <a:schemeClr val="dk1"/>
              </a:solidFill>
            </a:endParaRPr>
          </a:p>
        </p:txBody>
      </p:sp>
      <p:pic>
        <p:nvPicPr>
          <p:cNvPr id="141" name="Shape 141"/>
          <p:cNvPicPr preferRelativeResize="0"/>
          <p:nvPr/>
        </p:nvPicPr>
        <p:blipFill>
          <a:blip r:embed="rId5">
            <a:alphaModFix/>
          </a:blip>
          <a:stretch>
            <a:fillRect/>
          </a:stretch>
        </p:blipFill>
        <p:spPr>
          <a:xfrm>
            <a:off x="38625" y="4395700"/>
            <a:ext cx="650200" cy="650200"/>
          </a:xfrm>
          <a:prstGeom prst="rect">
            <a:avLst/>
          </a:prstGeom>
          <a:noFill/>
          <a:ln>
            <a:noFill/>
          </a:ln>
        </p:spPr>
      </p:pic>
      <p:pic>
        <p:nvPicPr>
          <p:cNvPr id="142" name="Shape 142"/>
          <p:cNvPicPr preferRelativeResize="0"/>
          <p:nvPr/>
        </p:nvPicPr>
        <p:blipFill>
          <a:blip r:embed="rId6">
            <a:alphaModFix/>
          </a:blip>
          <a:stretch>
            <a:fillRect/>
          </a:stretch>
        </p:blipFill>
        <p:spPr>
          <a:xfrm>
            <a:off x="7752625" y="4500000"/>
            <a:ext cx="1310415" cy="57270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599" cy="623400"/>
          </a:xfrm>
          <a:prstGeom prst="rect">
            <a:avLst/>
          </a:prstGeom>
        </p:spPr>
        <p:txBody>
          <a:bodyPr anchorCtr="0" anchor="t" bIns="91425" lIns="91425" rIns="91425" tIns="91425">
            <a:noAutofit/>
          </a:bodyPr>
          <a:lstStyle/>
          <a:p>
            <a:pPr lvl="0" rtl="0">
              <a:spcBef>
                <a:spcPts val="0"/>
              </a:spcBef>
              <a:buNone/>
            </a:pPr>
            <a:r>
              <a:rPr lang="es-419"/>
              <a:t>Cómo usar PyPI</a:t>
            </a:r>
          </a:p>
        </p:txBody>
      </p:sp>
      <p:sp>
        <p:nvSpPr>
          <p:cNvPr id="148" name="Shape 148"/>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spcAft>
                <a:spcPts val="0"/>
              </a:spcAft>
              <a:buNone/>
            </a:pPr>
            <a:r>
              <a:rPr lang="es-419">
                <a:solidFill>
                  <a:srgbClr val="000000"/>
                </a:solidFill>
              </a:rPr>
              <a:t>Ingrese a </a:t>
            </a:r>
            <a:r>
              <a:rPr lang="es-419" u="sng">
                <a:solidFill>
                  <a:schemeClr val="hlink"/>
                </a:solidFill>
                <a:hlinkClick r:id="rId3"/>
              </a:rPr>
              <a:t>https://pypi.python.org/pypi</a:t>
            </a:r>
          </a:p>
          <a:p>
            <a:pPr lvl="0" rtl="0">
              <a:spcBef>
                <a:spcPts val="0"/>
              </a:spcBef>
              <a:spcAft>
                <a:spcPts val="0"/>
              </a:spcAft>
              <a:buNone/>
            </a:pPr>
            <a:r>
              <a:rPr lang="es-419">
                <a:solidFill>
                  <a:schemeClr val="dk1"/>
                </a:solidFill>
              </a:rPr>
              <a:t>Use el buscador de la esquina superior derecha</a:t>
            </a:r>
          </a:p>
          <a:p>
            <a:pPr lvl="0" rtl="0">
              <a:spcBef>
                <a:spcPts val="0"/>
              </a:spcBef>
              <a:spcAft>
                <a:spcPts val="0"/>
              </a:spcAft>
              <a:buNone/>
            </a:pPr>
            <a:r>
              <a:rPr lang="es-419">
                <a:solidFill>
                  <a:schemeClr val="dk1"/>
                </a:solidFill>
              </a:rPr>
              <a:t>Busque en la lista de resultados el que se ajuste a sus necesidades</a:t>
            </a:r>
          </a:p>
          <a:p>
            <a:pPr lvl="0" rtl="0">
              <a:spcBef>
                <a:spcPts val="0"/>
              </a:spcBef>
              <a:spcAft>
                <a:spcPts val="0"/>
              </a:spcAft>
              <a:buNone/>
            </a:pPr>
            <a:r>
              <a:rPr lang="es-419">
                <a:solidFill>
                  <a:schemeClr val="dk1"/>
                </a:solidFill>
              </a:rPr>
              <a:t>Dele clic al modulo para ir a la página del detalle y poder ver información referente a su instalación y uso</a:t>
            </a:r>
          </a:p>
          <a:p>
            <a:pPr lvl="0" rtl="0">
              <a:spcBef>
                <a:spcPts val="0"/>
              </a:spcBef>
              <a:spcAft>
                <a:spcPts val="0"/>
              </a:spcAft>
              <a:buNone/>
            </a:pPr>
            <a:r>
              <a:t/>
            </a:r>
            <a:endParaRPr>
              <a:solidFill>
                <a:schemeClr val="dk1"/>
              </a:solidFill>
            </a:endParaRPr>
          </a:p>
        </p:txBody>
      </p:sp>
      <p:pic>
        <p:nvPicPr>
          <p:cNvPr id="149" name="Shape 149"/>
          <p:cNvPicPr preferRelativeResize="0"/>
          <p:nvPr/>
        </p:nvPicPr>
        <p:blipFill>
          <a:blip r:embed="rId4">
            <a:alphaModFix/>
          </a:blip>
          <a:stretch>
            <a:fillRect/>
          </a:stretch>
        </p:blipFill>
        <p:spPr>
          <a:xfrm>
            <a:off x="38625" y="4395700"/>
            <a:ext cx="650200" cy="650200"/>
          </a:xfrm>
          <a:prstGeom prst="rect">
            <a:avLst/>
          </a:prstGeom>
          <a:noFill/>
          <a:ln>
            <a:noFill/>
          </a:ln>
        </p:spPr>
      </p:pic>
      <p:pic>
        <p:nvPicPr>
          <p:cNvPr id="150" name="Shape 150"/>
          <p:cNvPicPr preferRelativeResize="0"/>
          <p:nvPr/>
        </p:nvPicPr>
        <p:blipFill>
          <a:blip r:embed="rId5">
            <a:alphaModFix/>
          </a:blip>
          <a:stretch>
            <a:fillRect/>
          </a:stretch>
        </p:blipFill>
        <p:spPr>
          <a:xfrm>
            <a:off x="7752625" y="4500000"/>
            <a:ext cx="1310415" cy="57270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idx="1" type="body"/>
          </p:nvPr>
        </p:nvSpPr>
        <p:spPr>
          <a:xfrm>
            <a:off x="311700" y="521425"/>
            <a:ext cx="8520599" cy="4047600"/>
          </a:xfrm>
          <a:prstGeom prst="rect">
            <a:avLst/>
          </a:prstGeom>
        </p:spPr>
        <p:txBody>
          <a:bodyPr anchorCtr="0" anchor="ctr" bIns="91425" lIns="91425" rIns="91425" tIns="91425">
            <a:noAutofit/>
          </a:bodyPr>
          <a:lstStyle/>
          <a:p>
            <a:pPr lvl="0" rtl="0" algn="ctr">
              <a:spcBef>
                <a:spcPts val="0"/>
              </a:spcBef>
              <a:spcAft>
                <a:spcPts val="0"/>
              </a:spcAft>
              <a:buNone/>
            </a:pPr>
            <a:r>
              <a:rPr lang="es-419" sz="9600">
                <a:solidFill>
                  <a:srgbClr val="4A86E8"/>
                </a:solidFill>
              </a:rPr>
              <a:t>¡Gracias!</a:t>
            </a:r>
          </a:p>
          <a:p>
            <a:pPr lvl="0" rtl="0">
              <a:spcBef>
                <a:spcPts val="0"/>
              </a:spcBef>
              <a:spcAft>
                <a:spcPts val="0"/>
              </a:spcAft>
              <a:buNone/>
            </a:pPr>
            <a:r>
              <a:t/>
            </a:r>
            <a:endParaRPr sz="1400">
              <a:solidFill>
                <a:schemeClr val="dk1"/>
              </a:solidFill>
            </a:endParaRPr>
          </a:p>
        </p:txBody>
      </p:sp>
      <p:pic>
        <p:nvPicPr>
          <p:cNvPr id="156" name="Shape 156"/>
          <p:cNvPicPr preferRelativeResize="0"/>
          <p:nvPr/>
        </p:nvPicPr>
        <p:blipFill>
          <a:blip r:embed="rId3">
            <a:alphaModFix/>
          </a:blip>
          <a:stretch>
            <a:fillRect/>
          </a:stretch>
        </p:blipFill>
        <p:spPr>
          <a:xfrm>
            <a:off x="7752625" y="4500000"/>
            <a:ext cx="1310415" cy="572700"/>
          </a:xfrm>
          <a:prstGeom prst="rect">
            <a:avLst/>
          </a:prstGeom>
          <a:noFill/>
          <a:ln>
            <a:noFill/>
          </a:ln>
        </p:spPr>
      </p:pic>
      <p:pic>
        <p:nvPicPr>
          <p:cNvPr id="157" name="Shape 157"/>
          <p:cNvPicPr preferRelativeResize="0"/>
          <p:nvPr/>
        </p:nvPicPr>
        <p:blipFill>
          <a:blip r:embed="rId4">
            <a:alphaModFix/>
          </a:blip>
          <a:stretch>
            <a:fillRect/>
          </a:stretch>
        </p:blipFill>
        <p:spPr>
          <a:xfrm>
            <a:off x="38625" y="4395700"/>
            <a:ext cx="650200" cy="65020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599" cy="623400"/>
          </a:xfrm>
          <a:prstGeom prst="rect">
            <a:avLst/>
          </a:prstGeom>
        </p:spPr>
        <p:txBody>
          <a:bodyPr anchorCtr="0" anchor="t" bIns="91425" lIns="91425" rIns="91425" tIns="91425">
            <a:noAutofit/>
          </a:bodyPr>
          <a:lstStyle/>
          <a:p>
            <a:pPr lvl="0">
              <a:spcBef>
                <a:spcPts val="0"/>
              </a:spcBef>
              <a:buNone/>
            </a:pPr>
            <a:r>
              <a:rPr lang="es-419"/>
              <a:t>Python vs. [Other language here]</a:t>
            </a:r>
          </a:p>
        </p:txBody>
      </p:sp>
      <p:pic>
        <p:nvPicPr>
          <p:cNvPr id="73" name="Shape 73"/>
          <p:cNvPicPr preferRelativeResize="0"/>
          <p:nvPr/>
        </p:nvPicPr>
        <p:blipFill>
          <a:blip r:embed="rId3">
            <a:alphaModFix/>
          </a:blip>
          <a:stretch>
            <a:fillRect/>
          </a:stretch>
        </p:blipFill>
        <p:spPr>
          <a:xfrm>
            <a:off x="1802037" y="1017725"/>
            <a:ext cx="5539927" cy="3694276"/>
          </a:xfrm>
          <a:prstGeom prst="rect">
            <a:avLst/>
          </a:prstGeom>
          <a:noFill/>
          <a:ln>
            <a:noFill/>
          </a:ln>
        </p:spPr>
      </p:pic>
      <p:pic>
        <p:nvPicPr>
          <p:cNvPr id="74" name="Shape 74"/>
          <p:cNvPicPr preferRelativeResize="0"/>
          <p:nvPr/>
        </p:nvPicPr>
        <p:blipFill>
          <a:blip r:embed="rId4">
            <a:alphaModFix/>
          </a:blip>
          <a:stretch>
            <a:fillRect/>
          </a:stretch>
        </p:blipFill>
        <p:spPr>
          <a:xfrm>
            <a:off x="38625" y="4395700"/>
            <a:ext cx="650200" cy="650200"/>
          </a:xfrm>
          <a:prstGeom prst="rect">
            <a:avLst/>
          </a:prstGeom>
          <a:noFill/>
          <a:ln>
            <a:noFill/>
          </a:ln>
        </p:spPr>
      </p:pic>
      <p:pic>
        <p:nvPicPr>
          <p:cNvPr id="75" name="Shape 75"/>
          <p:cNvPicPr preferRelativeResize="0"/>
          <p:nvPr/>
        </p:nvPicPr>
        <p:blipFill>
          <a:blip r:embed="rId5">
            <a:alphaModFix/>
          </a:blip>
          <a:stretch>
            <a:fillRect/>
          </a:stretch>
        </p:blipFill>
        <p:spPr>
          <a:xfrm>
            <a:off x="7752625" y="4500000"/>
            <a:ext cx="1310415" cy="57270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599" cy="623400"/>
          </a:xfrm>
          <a:prstGeom prst="rect">
            <a:avLst/>
          </a:prstGeom>
        </p:spPr>
        <p:txBody>
          <a:bodyPr anchorCtr="0" anchor="t" bIns="91425" lIns="91425" rIns="91425" tIns="91425">
            <a:noAutofit/>
          </a:bodyPr>
          <a:lstStyle/>
          <a:p>
            <a:pPr lvl="0" rtl="0">
              <a:spcBef>
                <a:spcPts val="0"/>
              </a:spcBef>
              <a:buNone/>
            </a:pPr>
            <a:r>
              <a:rPr lang="es-419"/>
              <a:t>¿Qué es?</a:t>
            </a:r>
          </a:p>
        </p:txBody>
      </p:sp>
      <p:sp>
        <p:nvSpPr>
          <p:cNvPr id="81" name="Shape 81"/>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0" lvl="0" marL="0" rtl="0">
              <a:spcBef>
                <a:spcPts val="0"/>
              </a:spcBef>
              <a:spcAft>
                <a:spcPts val="0"/>
              </a:spcAft>
              <a:buNone/>
            </a:pPr>
            <a:r>
              <a:rPr lang="es-419" sz="1400">
                <a:solidFill>
                  <a:schemeClr val="dk1"/>
                </a:solidFill>
              </a:rPr>
              <a:t>Python es un lenguaje de programación</a:t>
            </a:r>
          </a:p>
          <a:p>
            <a:pPr indent="-317500" lvl="0" marL="457200" rtl="0">
              <a:spcBef>
                <a:spcPts val="0"/>
              </a:spcBef>
              <a:spcAft>
                <a:spcPts val="0"/>
              </a:spcAft>
              <a:buClr>
                <a:schemeClr val="dk1"/>
              </a:buClr>
              <a:buSzPct val="100000"/>
            </a:pPr>
            <a:r>
              <a:rPr b="1" lang="es-419" sz="1400">
                <a:solidFill>
                  <a:schemeClr val="dk1"/>
                </a:solidFill>
              </a:rPr>
              <a:t>Interpretado</a:t>
            </a:r>
          </a:p>
          <a:p>
            <a:pPr indent="-317500" lvl="0" marL="457200" rtl="0">
              <a:spcBef>
                <a:spcPts val="0"/>
              </a:spcBef>
              <a:spcAft>
                <a:spcPts val="0"/>
              </a:spcAft>
              <a:buClr>
                <a:schemeClr val="dk1"/>
              </a:buClr>
              <a:buSzPct val="100000"/>
            </a:pPr>
            <a:r>
              <a:rPr lang="es-419" sz="1400">
                <a:solidFill>
                  <a:schemeClr val="dk1"/>
                </a:solidFill>
              </a:rPr>
              <a:t>filosofía de </a:t>
            </a:r>
            <a:r>
              <a:rPr b="1" lang="es-419" sz="1400">
                <a:solidFill>
                  <a:schemeClr val="dk1"/>
                </a:solidFill>
              </a:rPr>
              <a:t>código legible</a:t>
            </a:r>
            <a:r>
              <a:rPr lang="es-419" sz="1400">
                <a:solidFill>
                  <a:schemeClr val="dk1"/>
                </a:solidFill>
              </a:rPr>
              <a:t>.</a:t>
            </a:r>
          </a:p>
          <a:p>
            <a:pPr indent="-317500" lvl="0" marL="457200" rtl="0">
              <a:spcBef>
                <a:spcPts val="0"/>
              </a:spcBef>
              <a:spcAft>
                <a:spcPts val="0"/>
              </a:spcAft>
              <a:buClr>
                <a:schemeClr val="dk1"/>
              </a:buClr>
              <a:buSzPct val="100000"/>
            </a:pPr>
            <a:r>
              <a:rPr lang="es-419" sz="1400">
                <a:solidFill>
                  <a:schemeClr val="dk1"/>
                </a:solidFill>
              </a:rPr>
              <a:t>Es </a:t>
            </a:r>
            <a:r>
              <a:rPr b="1" lang="es-419" sz="1400">
                <a:solidFill>
                  <a:schemeClr val="dk1"/>
                </a:solidFill>
              </a:rPr>
              <a:t>multiparadigma</a:t>
            </a:r>
            <a:r>
              <a:rPr lang="es-419" sz="1400">
                <a:solidFill>
                  <a:schemeClr val="dk1"/>
                </a:solidFill>
              </a:rPr>
              <a:t>.</a:t>
            </a:r>
          </a:p>
          <a:p>
            <a:pPr indent="-317500" lvl="0" marL="457200" rtl="0">
              <a:spcBef>
                <a:spcPts val="0"/>
              </a:spcBef>
              <a:spcAft>
                <a:spcPts val="0"/>
              </a:spcAft>
              <a:buClr>
                <a:schemeClr val="dk1"/>
              </a:buClr>
              <a:buSzPct val="100000"/>
            </a:pPr>
            <a:r>
              <a:rPr lang="es-419" sz="1400">
                <a:solidFill>
                  <a:schemeClr val="dk1"/>
                </a:solidFill>
              </a:rPr>
              <a:t>Soporta varios paradigmas de programación.</a:t>
            </a:r>
          </a:p>
          <a:p>
            <a:pPr indent="-228600" lvl="1" marL="914400" rtl="0">
              <a:spcBef>
                <a:spcPts val="0"/>
              </a:spcBef>
              <a:spcAft>
                <a:spcPts val="0"/>
              </a:spcAft>
              <a:buClr>
                <a:schemeClr val="dk1"/>
              </a:buClr>
            </a:pPr>
            <a:r>
              <a:rPr lang="es-419">
                <a:solidFill>
                  <a:schemeClr val="dk1"/>
                </a:solidFill>
              </a:rPr>
              <a:t>POO</a:t>
            </a:r>
          </a:p>
          <a:p>
            <a:pPr indent="-228600" lvl="1" marL="914400" rtl="0">
              <a:spcBef>
                <a:spcPts val="0"/>
              </a:spcBef>
              <a:spcAft>
                <a:spcPts val="0"/>
              </a:spcAft>
              <a:buClr>
                <a:schemeClr val="dk1"/>
              </a:buClr>
            </a:pPr>
            <a:r>
              <a:rPr lang="es-419">
                <a:solidFill>
                  <a:schemeClr val="dk1"/>
                </a:solidFill>
              </a:rPr>
              <a:t>Programación imperativa</a:t>
            </a:r>
          </a:p>
          <a:p>
            <a:pPr indent="-228600" lvl="1" marL="914400" rtl="0">
              <a:spcBef>
                <a:spcPts val="0"/>
              </a:spcBef>
              <a:spcAft>
                <a:spcPts val="0"/>
              </a:spcAft>
              <a:buClr>
                <a:schemeClr val="dk1"/>
              </a:buClr>
            </a:pPr>
            <a:r>
              <a:rPr lang="es-419">
                <a:solidFill>
                  <a:schemeClr val="dk1"/>
                </a:solidFill>
              </a:rPr>
              <a:t>Programación funcional (en menor medida).</a:t>
            </a:r>
          </a:p>
          <a:p>
            <a:pPr indent="-317500" lvl="0" marL="457200" rtl="0">
              <a:spcBef>
                <a:spcPts val="0"/>
              </a:spcBef>
              <a:spcAft>
                <a:spcPts val="0"/>
              </a:spcAft>
              <a:buClr>
                <a:schemeClr val="dk1"/>
              </a:buClr>
              <a:buSzPct val="100000"/>
            </a:pPr>
            <a:r>
              <a:rPr lang="es-419" sz="1400">
                <a:solidFill>
                  <a:schemeClr val="dk1"/>
                </a:solidFill>
              </a:rPr>
              <a:t>Usa tipado dinámico.</a:t>
            </a:r>
          </a:p>
          <a:p>
            <a:pPr indent="-317500" lvl="0" marL="457200" rtl="0">
              <a:spcBef>
                <a:spcPts val="0"/>
              </a:spcBef>
              <a:spcAft>
                <a:spcPts val="0"/>
              </a:spcAft>
              <a:buClr>
                <a:schemeClr val="dk1"/>
              </a:buClr>
              <a:buSzPct val="100000"/>
            </a:pPr>
            <a:r>
              <a:rPr lang="es-419" sz="1400">
                <a:solidFill>
                  <a:schemeClr val="dk1"/>
                </a:solidFill>
              </a:rPr>
              <a:t>Posee una licencia de código abierto (Python Software Foundation License), compatible con la Licencia pública general de GNU a partir de la versión 2.1.1, e incompatible en ciertas versiones anteriores.</a:t>
            </a:r>
          </a:p>
          <a:p>
            <a:pPr lvl="0" rtl="0">
              <a:spcBef>
                <a:spcPts val="0"/>
              </a:spcBef>
              <a:buNone/>
            </a:pPr>
            <a:r>
              <a:t/>
            </a:r>
            <a:endParaRPr sz="1400"/>
          </a:p>
        </p:txBody>
      </p:sp>
      <p:pic>
        <p:nvPicPr>
          <p:cNvPr id="82" name="Shape 82"/>
          <p:cNvPicPr preferRelativeResize="0"/>
          <p:nvPr/>
        </p:nvPicPr>
        <p:blipFill>
          <a:blip r:embed="rId3">
            <a:alphaModFix/>
          </a:blip>
          <a:stretch>
            <a:fillRect/>
          </a:stretch>
        </p:blipFill>
        <p:spPr>
          <a:xfrm>
            <a:off x="38625" y="4395700"/>
            <a:ext cx="650200" cy="650200"/>
          </a:xfrm>
          <a:prstGeom prst="rect">
            <a:avLst/>
          </a:prstGeom>
          <a:noFill/>
          <a:ln>
            <a:noFill/>
          </a:ln>
        </p:spPr>
      </p:pic>
      <p:pic>
        <p:nvPicPr>
          <p:cNvPr id="83" name="Shape 83"/>
          <p:cNvPicPr preferRelativeResize="0"/>
          <p:nvPr/>
        </p:nvPicPr>
        <p:blipFill>
          <a:blip r:embed="rId4">
            <a:alphaModFix/>
          </a:blip>
          <a:stretch>
            <a:fillRect/>
          </a:stretch>
        </p:blipFill>
        <p:spPr>
          <a:xfrm>
            <a:off x="7752625" y="4500000"/>
            <a:ext cx="1310415" cy="57270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599" cy="623400"/>
          </a:xfrm>
          <a:prstGeom prst="rect">
            <a:avLst/>
          </a:prstGeom>
        </p:spPr>
        <p:txBody>
          <a:bodyPr anchorCtr="0" anchor="t" bIns="91425" lIns="91425" rIns="91425" tIns="91425">
            <a:noAutofit/>
          </a:bodyPr>
          <a:lstStyle/>
          <a:p>
            <a:pPr lvl="0" rtl="0">
              <a:spcBef>
                <a:spcPts val="0"/>
              </a:spcBef>
              <a:buNone/>
            </a:pPr>
            <a:r>
              <a:rPr lang="es-419"/>
              <a:t>¿Algo de Historia?</a:t>
            </a:r>
          </a:p>
        </p:txBody>
      </p:sp>
      <p:sp>
        <p:nvSpPr>
          <p:cNvPr id="89" name="Shape 89"/>
          <p:cNvSpPr txBox="1"/>
          <p:nvPr>
            <p:ph idx="1" type="body"/>
          </p:nvPr>
        </p:nvSpPr>
        <p:spPr>
          <a:xfrm>
            <a:off x="311700" y="1152475"/>
            <a:ext cx="6112800" cy="3416400"/>
          </a:xfrm>
          <a:prstGeom prst="rect">
            <a:avLst/>
          </a:prstGeom>
        </p:spPr>
        <p:txBody>
          <a:bodyPr anchorCtr="0" anchor="t" bIns="91425" lIns="91425" rIns="91425" tIns="91425">
            <a:noAutofit/>
          </a:bodyPr>
          <a:lstStyle/>
          <a:p>
            <a:pPr lvl="0" rtl="0">
              <a:spcBef>
                <a:spcPts val="0"/>
              </a:spcBef>
              <a:spcAft>
                <a:spcPts val="0"/>
              </a:spcAft>
              <a:buNone/>
            </a:pPr>
            <a:r>
              <a:rPr lang="es-419" sz="1400">
                <a:solidFill>
                  <a:schemeClr val="dk1"/>
                </a:solidFill>
              </a:rPr>
              <a:t>Creado por </a:t>
            </a:r>
            <a:r>
              <a:rPr b="1" lang="es-419" sz="1400">
                <a:solidFill>
                  <a:schemeClr val="dk1"/>
                </a:solidFill>
              </a:rPr>
              <a:t>Guido van Rossum </a:t>
            </a:r>
            <a:r>
              <a:rPr lang="es-419" sz="1400">
                <a:solidFill>
                  <a:schemeClr val="dk1"/>
                </a:solidFill>
              </a:rPr>
              <a:t>a finales de los 80’s</a:t>
            </a:r>
          </a:p>
          <a:p>
            <a:pPr indent="-317500" lvl="0" marL="457200" rtl="0">
              <a:spcBef>
                <a:spcPts val="0"/>
              </a:spcBef>
              <a:spcAft>
                <a:spcPts val="0"/>
              </a:spcAft>
              <a:buClr>
                <a:schemeClr val="dk1"/>
              </a:buClr>
              <a:buSzPct val="100000"/>
            </a:pPr>
            <a:r>
              <a:rPr lang="es-419" sz="1400">
                <a:solidFill>
                  <a:schemeClr val="dk1"/>
                </a:solidFill>
              </a:rPr>
              <a:t>v 0.9 (1991). Primer versión publicada</a:t>
            </a:r>
          </a:p>
          <a:p>
            <a:pPr indent="-317500" lvl="0" marL="457200" rtl="0">
              <a:spcBef>
                <a:spcPts val="0"/>
              </a:spcBef>
              <a:spcAft>
                <a:spcPts val="0"/>
              </a:spcAft>
              <a:buClr>
                <a:schemeClr val="dk1"/>
              </a:buClr>
              <a:buSzPct val="100000"/>
            </a:pPr>
            <a:r>
              <a:rPr lang="es-419" sz="1400">
                <a:solidFill>
                  <a:schemeClr val="dk1"/>
                </a:solidFill>
              </a:rPr>
              <a:t>v 1.0 (enero de 1994). Se agregaron las herramientas de la programación funcional: lambda, reduce, filter y map.</a:t>
            </a:r>
          </a:p>
          <a:p>
            <a:pPr indent="-317500" lvl="0" marL="457200" rtl="0">
              <a:spcBef>
                <a:spcPts val="0"/>
              </a:spcBef>
              <a:spcAft>
                <a:spcPts val="0"/>
              </a:spcAft>
              <a:buClr>
                <a:schemeClr val="dk1"/>
              </a:buClr>
              <a:buSzPct val="100000"/>
            </a:pPr>
            <a:r>
              <a:rPr lang="es-419" sz="1400">
                <a:solidFill>
                  <a:schemeClr val="dk1"/>
                </a:solidFill>
              </a:rPr>
              <a:t>v 2.0 (2000). Implemento listas por comprensión inspiradas por Haskell, así como gran parte de la sintaxis. introdujo además un sistema de recolección de basura capaz de recolectar referencias cíclicas</a:t>
            </a:r>
          </a:p>
          <a:p>
            <a:pPr indent="-317500" lvl="0" marL="457200" rtl="0">
              <a:spcBef>
                <a:spcPts val="0"/>
              </a:spcBef>
              <a:spcAft>
                <a:spcPts val="0"/>
              </a:spcAft>
              <a:buClr>
                <a:schemeClr val="dk1"/>
              </a:buClr>
              <a:buSzPct val="100000"/>
            </a:pPr>
            <a:r>
              <a:rPr lang="es-419" sz="1400">
                <a:solidFill>
                  <a:schemeClr val="dk1"/>
                </a:solidFill>
              </a:rPr>
              <a:t>v 3.x (2008). Mejoras en rendimiento, y ajustes menores a su sintaxis.</a:t>
            </a:r>
          </a:p>
          <a:p>
            <a:pPr indent="-317500" lvl="0" marL="457200" rtl="0">
              <a:spcBef>
                <a:spcPts val="0"/>
              </a:spcBef>
              <a:spcAft>
                <a:spcPts val="0"/>
              </a:spcAft>
              <a:buClr>
                <a:schemeClr val="dk1"/>
              </a:buClr>
              <a:buSzPct val="100000"/>
            </a:pPr>
            <a:r>
              <a:rPr lang="es-419" sz="1400">
                <a:solidFill>
                  <a:schemeClr val="dk1"/>
                </a:solidFill>
              </a:rPr>
              <a:t>Y luego muchas otras mejoras</a:t>
            </a:r>
          </a:p>
          <a:p>
            <a:pPr lvl="0" rtl="0">
              <a:spcBef>
                <a:spcPts val="0"/>
              </a:spcBef>
              <a:spcAft>
                <a:spcPts val="0"/>
              </a:spcAft>
              <a:buNone/>
            </a:pPr>
            <a:r>
              <a:t/>
            </a:r>
            <a:endParaRPr sz="1400">
              <a:solidFill>
                <a:schemeClr val="dk1"/>
              </a:solidFill>
            </a:endParaRPr>
          </a:p>
          <a:p>
            <a:pPr lvl="0" rtl="0">
              <a:spcBef>
                <a:spcPts val="0"/>
              </a:spcBef>
              <a:spcAft>
                <a:spcPts val="0"/>
              </a:spcAft>
              <a:buNone/>
            </a:pPr>
            <a:r>
              <a:rPr lang="es-419" sz="1400">
                <a:solidFill>
                  <a:schemeClr val="dk1"/>
                </a:solidFill>
              </a:rPr>
              <a:t>Versiones actuales: 2.7.11 y 3.5.1</a:t>
            </a:r>
          </a:p>
        </p:txBody>
      </p:sp>
      <p:pic>
        <p:nvPicPr>
          <p:cNvPr id="90" name="Shape 90"/>
          <p:cNvPicPr preferRelativeResize="0"/>
          <p:nvPr/>
        </p:nvPicPr>
        <p:blipFill>
          <a:blip r:embed="rId3">
            <a:alphaModFix/>
          </a:blip>
          <a:stretch>
            <a:fillRect/>
          </a:stretch>
        </p:blipFill>
        <p:spPr>
          <a:xfrm>
            <a:off x="38625" y="4395700"/>
            <a:ext cx="650200" cy="650200"/>
          </a:xfrm>
          <a:prstGeom prst="rect">
            <a:avLst/>
          </a:prstGeom>
          <a:noFill/>
          <a:ln>
            <a:noFill/>
          </a:ln>
        </p:spPr>
      </p:pic>
      <p:pic>
        <p:nvPicPr>
          <p:cNvPr id="91" name="Shape 91"/>
          <p:cNvPicPr preferRelativeResize="0"/>
          <p:nvPr/>
        </p:nvPicPr>
        <p:blipFill>
          <a:blip r:embed="rId4">
            <a:alphaModFix/>
          </a:blip>
          <a:stretch>
            <a:fillRect/>
          </a:stretch>
        </p:blipFill>
        <p:spPr>
          <a:xfrm>
            <a:off x="7752625" y="4500000"/>
            <a:ext cx="1310415" cy="572700"/>
          </a:xfrm>
          <a:prstGeom prst="rect">
            <a:avLst/>
          </a:prstGeom>
          <a:noFill/>
          <a:ln>
            <a:noFill/>
          </a:ln>
        </p:spPr>
      </p:pic>
      <p:pic>
        <p:nvPicPr>
          <p:cNvPr id="92" name="Shape 92"/>
          <p:cNvPicPr preferRelativeResize="0"/>
          <p:nvPr/>
        </p:nvPicPr>
        <p:blipFill>
          <a:blip r:embed="rId5">
            <a:alphaModFix/>
          </a:blip>
          <a:stretch>
            <a:fillRect/>
          </a:stretch>
        </p:blipFill>
        <p:spPr>
          <a:xfrm>
            <a:off x="6687775" y="1017725"/>
            <a:ext cx="2004177" cy="300627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599" cy="623400"/>
          </a:xfrm>
          <a:prstGeom prst="rect">
            <a:avLst/>
          </a:prstGeom>
        </p:spPr>
        <p:txBody>
          <a:bodyPr anchorCtr="0" anchor="t" bIns="91425" lIns="91425" rIns="91425" tIns="91425">
            <a:noAutofit/>
          </a:bodyPr>
          <a:lstStyle/>
          <a:p>
            <a:pPr lvl="0" rtl="0">
              <a:spcBef>
                <a:spcPts val="0"/>
              </a:spcBef>
              <a:buNone/>
            </a:pPr>
            <a:r>
              <a:rPr lang="es-419"/>
              <a:t>¿Versión 2.7 o 3.5?</a:t>
            </a:r>
          </a:p>
        </p:txBody>
      </p:sp>
      <p:sp>
        <p:nvSpPr>
          <p:cNvPr id="98" name="Shape 98"/>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spcAft>
                <a:spcPts val="0"/>
              </a:spcAft>
              <a:buNone/>
            </a:pPr>
            <a:r>
              <a:rPr i="1" lang="es-419">
                <a:solidFill>
                  <a:srgbClr val="666666"/>
                </a:solidFill>
              </a:rPr>
              <a:t>“Short version: Python 2.x is legacy, Python 3.x is the present and future of the language”</a:t>
            </a:r>
          </a:p>
          <a:p>
            <a:pPr lvl="0" rtl="0">
              <a:spcBef>
                <a:spcPts val="0"/>
              </a:spcBef>
              <a:spcAft>
                <a:spcPts val="0"/>
              </a:spcAft>
              <a:buNone/>
            </a:pPr>
            <a:r>
              <a:t/>
            </a:r>
            <a:endParaRPr>
              <a:solidFill>
                <a:schemeClr val="dk1"/>
              </a:solidFill>
            </a:endParaRPr>
          </a:p>
          <a:p>
            <a:pPr lvl="0" rtl="0">
              <a:spcBef>
                <a:spcPts val="0"/>
              </a:spcBef>
              <a:spcAft>
                <a:spcPts val="0"/>
              </a:spcAft>
              <a:buNone/>
            </a:pPr>
            <a:r>
              <a:rPr lang="es-419">
                <a:solidFill>
                  <a:schemeClr val="dk1"/>
                </a:solidFill>
              </a:rPr>
              <a:t>Python 2.7 es aún usado en muchos contextos, y es importante conocer las principales diferencias y ventajas con la versión 3. Para esta actividad nos enfocaremos en la versión legada.</a:t>
            </a:r>
          </a:p>
          <a:p>
            <a:pPr lvl="0" rtl="0">
              <a:spcBef>
                <a:spcPts val="0"/>
              </a:spcBef>
              <a:spcAft>
                <a:spcPts val="0"/>
              </a:spcAft>
              <a:buNone/>
            </a:pPr>
            <a:r>
              <a:t/>
            </a:r>
            <a:endParaRPr>
              <a:solidFill>
                <a:schemeClr val="dk1"/>
              </a:solidFill>
            </a:endParaRPr>
          </a:p>
          <a:p>
            <a:pPr lvl="0" rtl="0">
              <a:spcBef>
                <a:spcPts val="0"/>
              </a:spcBef>
              <a:spcAft>
                <a:spcPts val="0"/>
              </a:spcAft>
              <a:buNone/>
            </a:pPr>
            <a:r>
              <a:rPr lang="es-419" sz="2400" u="sng">
                <a:solidFill>
                  <a:schemeClr val="hlink"/>
                </a:solidFill>
                <a:hlinkClick r:id="rId3"/>
              </a:rPr>
              <a:t>https://wiki.python.org/moin/Python2orPython3</a:t>
            </a:r>
          </a:p>
          <a:p>
            <a:pPr lvl="0" rtl="0">
              <a:spcBef>
                <a:spcPts val="0"/>
              </a:spcBef>
              <a:spcAft>
                <a:spcPts val="0"/>
              </a:spcAft>
              <a:buNone/>
            </a:pPr>
            <a:r>
              <a:rPr lang="es-419" sz="2400" u="sng">
                <a:solidFill>
                  <a:schemeClr val="hlink"/>
                </a:solidFill>
                <a:hlinkClick r:id="rId4"/>
              </a:rPr>
              <a:t>https://docs.python.org/3.0/whatsnew/3.0.html</a:t>
            </a:r>
          </a:p>
          <a:p>
            <a:pPr lvl="0" rtl="0">
              <a:spcBef>
                <a:spcPts val="0"/>
              </a:spcBef>
              <a:spcAft>
                <a:spcPts val="0"/>
              </a:spcAft>
              <a:buNone/>
            </a:pPr>
            <a:r>
              <a:t/>
            </a:r>
            <a:endParaRPr sz="2800">
              <a:solidFill>
                <a:schemeClr val="dk1"/>
              </a:solidFill>
            </a:endParaRPr>
          </a:p>
          <a:p>
            <a:pPr lvl="0" rtl="0">
              <a:spcBef>
                <a:spcPts val="0"/>
              </a:spcBef>
              <a:spcAft>
                <a:spcPts val="0"/>
              </a:spcAft>
              <a:buNone/>
            </a:pPr>
            <a:r>
              <a:t/>
            </a:r>
            <a:endParaRPr>
              <a:solidFill>
                <a:schemeClr val="dk1"/>
              </a:solidFill>
            </a:endParaRPr>
          </a:p>
        </p:txBody>
      </p:sp>
      <p:pic>
        <p:nvPicPr>
          <p:cNvPr id="99" name="Shape 99"/>
          <p:cNvPicPr preferRelativeResize="0"/>
          <p:nvPr/>
        </p:nvPicPr>
        <p:blipFill>
          <a:blip r:embed="rId5">
            <a:alphaModFix/>
          </a:blip>
          <a:stretch>
            <a:fillRect/>
          </a:stretch>
        </p:blipFill>
        <p:spPr>
          <a:xfrm>
            <a:off x="38625" y="4395700"/>
            <a:ext cx="650200" cy="650200"/>
          </a:xfrm>
          <a:prstGeom prst="rect">
            <a:avLst/>
          </a:prstGeom>
          <a:noFill/>
          <a:ln>
            <a:noFill/>
          </a:ln>
        </p:spPr>
      </p:pic>
      <p:pic>
        <p:nvPicPr>
          <p:cNvPr id="100" name="Shape 100"/>
          <p:cNvPicPr preferRelativeResize="0"/>
          <p:nvPr/>
        </p:nvPicPr>
        <p:blipFill>
          <a:blip r:embed="rId6">
            <a:alphaModFix/>
          </a:blip>
          <a:stretch>
            <a:fillRect/>
          </a:stretch>
        </p:blipFill>
        <p:spPr>
          <a:xfrm>
            <a:off x="7752625" y="4500000"/>
            <a:ext cx="1310415" cy="5727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599" cy="623400"/>
          </a:xfrm>
          <a:prstGeom prst="rect">
            <a:avLst/>
          </a:prstGeom>
        </p:spPr>
        <p:txBody>
          <a:bodyPr anchorCtr="0" anchor="t" bIns="91425" lIns="91425" rIns="91425" tIns="91425">
            <a:noAutofit/>
          </a:bodyPr>
          <a:lstStyle/>
          <a:p>
            <a:pPr lvl="0" rtl="0">
              <a:spcBef>
                <a:spcPts val="0"/>
              </a:spcBef>
              <a:buNone/>
            </a:pPr>
            <a:r>
              <a:rPr lang="es-419"/>
              <a:t>Instalación</a:t>
            </a:r>
          </a:p>
        </p:txBody>
      </p:sp>
      <p:sp>
        <p:nvSpPr>
          <p:cNvPr id="106" name="Shape 106"/>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spcAft>
                <a:spcPts val="0"/>
              </a:spcAft>
              <a:buNone/>
            </a:pPr>
            <a:r>
              <a:rPr i="1" lang="es-419" sz="1400">
                <a:solidFill>
                  <a:srgbClr val="666666"/>
                </a:solidFill>
              </a:rPr>
              <a:t>“En la gran mayoría de distribuciones de Unix y Linux ya está preinstalado”</a:t>
            </a:r>
          </a:p>
          <a:p>
            <a:pPr lvl="0" rtl="0">
              <a:spcBef>
                <a:spcPts val="0"/>
              </a:spcBef>
              <a:spcAft>
                <a:spcPts val="0"/>
              </a:spcAft>
              <a:buNone/>
            </a:pPr>
            <a:r>
              <a:t/>
            </a:r>
            <a:endParaRPr sz="1400">
              <a:solidFill>
                <a:schemeClr val="dk1"/>
              </a:solidFill>
            </a:endParaRPr>
          </a:p>
          <a:p>
            <a:pPr lvl="0" rtl="0">
              <a:spcBef>
                <a:spcPts val="0"/>
              </a:spcBef>
              <a:spcAft>
                <a:spcPts val="0"/>
              </a:spcAft>
              <a:buNone/>
            </a:pPr>
            <a:r>
              <a:rPr lang="es-419" sz="1400">
                <a:solidFill>
                  <a:schemeClr val="dk1"/>
                </a:solidFill>
              </a:rPr>
              <a:t>Para verificar si tenemos instalado Python podemos en la terminal ingresar los comandos:</a:t>
            </a:r>
          </a:p>
          <a:p>
            <a:pPr lvl="0" rtl="0">
              <a:spcBef>
                <a:spcPts val="0"/>
              </a:spcBef>
              <a:spcAft>
                <a:spcPts val="0"/>
              </a:spcAft>
              <a:buNone/>
            </a:pPr>
            <a:r>
              <a:rPr lang="es-419" sz="1400">
                <a:solidFill>
                  <a:schemeClr val="dk1"/>
                </a:solidFill>
              </a:rPr>
              <a:t>$ python -V</a:t>
            </a:r>
          </a:p>
          <a:p>
            <a:pPr lvl="0" rtl="0">
              <a:spcBef>
                <a:spcPts val="0"/>
              </a:spcBef>
              <a:spcAft>
                <a:spcPts val="0"/>
              </a:spcAft>
              <a:buNone/>
            </a:pPr>
            <a:r>
              <a:rPr lang="es-419" sz="1400">
                <a:solidFill>
                  <a:schemeClr val="dk1"/>
                </a:solidFill>
              </a:rPr>
              <a:t>$ python --version</a:t>
            </a:r>
          </a:p>
          <a:p>
            <a:pPr lvl="0" rtl="0">
              <a:spcBef>
                <a:spcPts val="0"/>
              </a:spcBef>
              <a:spcAft>
                <a:spcPts val="0"/>
              </a:spcAft>
              <a:buNone/>
            </a:pPr>
            <a:r>
              <a:t/>
            </a:r>
            <a:endParaRPr sz="1400">
              <a:solidFill>
                <a:schemeClr val="dk1"/>
              </a:solidFill>
            </a:endParaRPr>
          </a:p>
          <a:p>
            <a:pPr lvl="0" rtl="0">
              <a:spcBef>
                <a:spcPts val="0"/>
              </a:spcBef>
              <a:spcAft>
                <a:spcPts val="0"/>
              </a:spcAft>
              <a:buNone/>
            </a:pPr>
            <a:r>
              <a:rPr lang="es-419" sz="1400">
                <a:solidFill>
                  <a:schemeClr val="dk1"/>
                </a:solidFill>
              </a:rPr>
              <a:t>También podemos verificar si tenemos la versión 3.x así</a:t>
            </a:r>
          </a:p>
          <a:p>
            <a:pPr lvl="0" rtl="0">
              <a:spcBef>
                <a:spcPts val="0"/>
              </a:spcBef>
              <a:spcAft>
                <a:spcPts val="0"/>
              </a:spcAft>
              <a:buNone/>
            </a:pPr>
            <a:r>
              <a:t/>
            </a:r>
            <a:endParaRPr sz="1400">
              <a:solidFill>
                <a:schemeClr val="dk1"/>
              </a:solidFill>
            </a:endParaRPr>
          </a:p>
          <a:p>
            <a:pPr lvl="0" rtl="0">
              <a:spcBef>
                <a:spcPts val="0"/>
              </a:spcBef>
              <a:spcAft>
                <a:spcPts val="0"/>
              </a:spcAft>
              <a:buNone/>
            </a:pPr>
            <a:r>
              <a:rPr lang="es-419" sz="1400">
                <a:solidFill>
                  <a:schemeClr val="dk1"/>
                </a:solidFill>
              </a:rPr>
              <a:t>$ python3 -V</a:t>
            </a:r>
          </a:p>
          <a:p>
            <a:pPr lvl="0" rtl="0">
              <a:spcBef>
                <a:spcPts val="0"/>
              </a:spcBef>
              <a:spcAft>
                <a:spcPts val="0"/>
              </a:spcAft>
              <a:buNone/>
            </a:pPr>
            <a:r>
              <a:rPr lang="es-419" sz="1400">
                <a:solidFill>
                  <a:schemeClr val="dk1"/>
                </a:solidFill>
              </a:rPr>
              <a:t>$ python3 --version</a:t>
            </a:r>
          </a:p>
          <a:p>
            <a:pPr lvl="0" rtl="0">
              <a:spcBef>
                <a:spcPts val="0"/>
              </a:spcBef>
              <a:spcAft>
                <a:spcPts val="0"/>
              </a:spcAft>
              <a:buNone/>
            </a:pPr>
            <a:r>
              <a:t/>
            </a:r>
            <a:endParaRPr sz="1400">
              <a:solidFill>
                <a:schemeClr val="dk1"/>
              </a:solidFill>
            </a:endParaRPr>
          </a:p>
          <a:p>
            <a:pPr lvl="0" rtl="0">
              <a:spcBef>
                <a:spcPts val="0"/>
              </a:spcBef>
              <a:spcAft>
                <a:spcPts val="0"/>
              </a:spcAft>
              <a:buNone/>
            </a:pPr>
            <a:r>
              <a:rPr lang="es-419" sz="1400">
                <a:solidFill>
                  <a:schemeClr val="dk1"/>
                </a:solidFill>
              </a:rPr>
              <a:t>Si nos indica que el comando no existe seguramente no tenemos instalado Python o puede estar mal configurado. Siga la guía de principiantes. </a:t>
            </a:r>
            <a:r>
              <a:rPr lang="es-419" sz="1400" u="sng">
                <a:solidFill>
                  <a:schemeClr val="hlink"/>
                </a:solidFill>
                <a:hlinkClick r:id="rId3"/>
              </a:rPr>
              <a:t>https://wiki.python.org/moin/BeginnersGuide/Download</a:t>
            </a:r>
          </a:p>
          <a:p>
            <a:pPr lvl="0" rtl="0">
              <a:spcBef>
                <a:spcPts val="0"/>
              </a:spcBef>
              <a:spcAft>
                <a:spcPts val="0"/>
              </a:spcAft>
              <a:buNone/>
            </a:pPr>
            <a:r>
              <a:t/>
            </a:r>
            <a:endParaRPr sz="1400">
              <a:solidFill>
                <a:schemeClr val="dk1"/>
              </a:solidFill>
            </a:endParaRPr>
          </a:p>
          <a:p>
            <a:pPr lvl="0" rtl="0">
              <a:spcBef>
                <a:spcPts val="0"/>
              </a:spcBef>
              <a:spcAft>
                <a:spcPts val="0"/>
              </a:spcAft>
              <a:buNone/>
            </a:pPr>
            <a:r>
              <a:t/>
            </a:r>
            <a:endParaRPr sz="1400">
              <a:solidFill>
                <a:schemeClr val="dk1"/>
              </a:solidFill>
            </a:endParaRPr>
          </a:p>
        </p:txBody>
      </p:sp>
      <p:pic>
        <p:nvPicPr>
          <p:cNvPr id="107" name="Shape 107"/>
          <p:cNvPicPr preferRelativeResize="0"/>
          <p:nvPr/>
        </p:nvPicPr>
        <p:blipFill>
          <a:blip r:embed="rId4">
            <a:alphaModFix/>
          </a:blip>
          <a:stretch>
            <a:fillRect/>
          </a:stretch>
        </p:blipFill>
        <p:spPr>
          <a:xfrm>
            <a:off x="38625" y="4395700"/>
            <a:ext cx="650200" cy="650200"/>
          </a:xfrm>
          <a:prstGeom prst="rect">
            <a:avLst/>
          </a:prstGeom>
          <a:noFill/>
          <a:ln>
            <a:noFill/>
          </a:ln>
        </p:spPr>
      </p:pic>
      <p:pic>
        <p:nvPicPr>
          <p:cNvPr id="108" name="Shape 108"/>
          <p:cNvPicPr preferRelativeResize="0"/>
          <p:nvPr/>
        </p:nvPicPr>
        <p:blipFill>
          <a:blip r:embed="rId5">
            <a:alphaModFix/>
          </a:blip>
          <a:stretch>
            <a:fillRect/>
          </a:stretch>
        </p:blipFill>
        <p:spPr>
          <a:xfrm>
            <a:off x="7752625" y="4500000"/>
            <a:ext cx="1310415" cy="572700"/>
          </a:xfrm>
          <a:prstGeom prst="rect">
            <a:avLst/>
          </a:prstGeom>
          <a:noFill/>
          <a:ln>
            <a:noFill/>
          </a:ln>
        </p:spPr>
      </p:pic>
      <p:pic>
        <p:nvPicPr>
          <p:cNvPr id="109" name="Shape 109"/>
          <p:cNvPicPr preferRelativeResize="0"/>
          <p:nvPr/>
        </p:nvPicPr>
        <p:blipFill>
          <a:blip r:embed="rId6">
            <a:alphaModFix/>
          </a:blip>
          <a:stretch>
            <a:fillRect/>
          </a:stretch>
        </p:blipFill>
        <p:spPr>
          <a:xfrm>
            <a:off x="5496769" y="2074325"/>
            <a:ext cx="2382649" cy="172239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599" cy="623400"/>
          </a:xfrm>
          <a:prstGeom prst="rect">
            <a:avLst/>
          </a:prstGeom>
        </p:spPr>
        <p:txBody>
          <a:bodyPr anchorCtr="0" anchor="t" bIns="91425" lIns="91425" rIns="91425" tIns="91425">
            <a:noAutofit/>
          </a:bodyPr>
          <a:lstStyle/>
          <a:p>
            <a:pPr lvl="0" rtl="0">
              <a:spcBef>
                <a:spcPts val="0"/>
              </a:spcBef>
              <a:buNone/>
            </a:pPr>
            <a:r>
              <a:rPr lang="es-419"/>
              <a:t>¿Cuál IDE usar?</a:t>
            </a:r>
          </a:p>
        </p:txBody>
      </p:sp>
      <p:sp>
        <p:nvSpPr>
          <p:cNvPr id="115" name="Shape 115"/>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spcAft>
                <a:spcPts val="0"/>
              </a:spcAft>
              <a:buNone/>
            </a:pPr>
            <a:r>
              <a:rPr lang="es-419" u="sng">
                <a:solidFill>
                  <a:schemeClr val="hlink"/>
                </a:solidFill>
                <a:hlinkClick r:id="rId3"/>
              </a:rPr>
              <a:t>http://stackoverflow.com/questions/81584/what-ide-to-use-for-python</a:t>
            </a:r>
          </a:p>
          <a:p>
            <a:pPr lvl="0" rtl="0">
              <a:spcBef>
                <a:spcPts val="0"/>
              </a:spcBef>
              <a:spcAft>
                <a:spcPts val="0"/>
              </a:spcAft>
              <a:buNone/>
            </a:pPr>
            <a:r>
              <a:t/>
            </a:r>
            <a:endParaRPr>
              <a:solidFill>
                <a:schemeClr val="dk1"/>
              </a:solidFill>
            </a:endParaRPr>
          </a:p>
          <a:p>
            <a:pPr lvl="0" rtl="0">
              <a:spcBef>
                <a:spcPts val="0"/>
              </a:spcBef>
              <a:spcAft>
                <a:spcPts val="0"/>
              </a:spcAft>
              <a:buNone/>
            </a:pPr>
            <a:r>
              <a:t/>
            </a:r>
            <a:endParaRPr>
              <a:solidFill>
                <a:schemeClr val="dk1"/>
              </a:solidFill>
            </a:endParaRPr>
          </a:p>
        </p:txBody>
      </p:sp>
      <p:pic>
        <p:nvPicPr>
          <p:cNvPr id="116" name="Shape 116"/>
          <p:cNvPicPr preferRelativeResize="0"/>
          <p:nvPr/>
        </p:nvPicPr>
        <p:blipFill>
          <a:blip r:embed="rId4">
            <a:alphaModFix/>
          </a:blip>
          <a:stretch>
            <a:fillRect/>
          </a:stretch>
        </p:blipFill>
        <p:spPr>
          <a:xfrm>
            <a:off x="38625" y="4395700"/>
            <a:ext cx="650200" cy="650200"/>
          </a:xfrm>
          <a:prstGeom prst="rect">
            <a:avLst/>
          </a:prstGeom>
          <a:noFill/>
          <a:ln>
            <a:noFill/>
          </a:ln>
        </p:spPr>
      </p:pic>
      <p:pic>
        <p:nvPicPr>
          <p:cNvPr id="117" name="Shape 117"/>
          <p:cNvPicPr preferRelativeResize="0"/>
          <p:nvPr/>
        </p:nvPicPr>
        <p:blipFill>
          <a:blip r:embed="rId5">
            <a:alphaModFix/>
          </a:blip>
          <a:stretch>
            <a:fillRect/>
          </a:stretch>
        </p:blipFill>
        <p:spPr>
          <a:xfrm>
            <a:off x="7752625" y="4500000"/>
            <a:ext cx="1310415" cy="572700"/>
          </a:xfrm>
          <a:prstGeom prst="rect">
            <a:avLst/>
          </a:prstGeom>
          <a:noFill/>
          <a:ln>
            <a:noFill/>
          </a:ln>
        </p:spPr>
      </p:pic>
      <p:pic>
        <p:nvPicPr>
          <p:cNvPr id="118" name="Shape 118"/>
          <p:cNvPicPr preferRelativeResize="0"/>
          <p:nvPr/>
        </p:nvPicPr>
        <p:blipFill>
          <a:blip r:embed="rId6">
            <a:alphaModFix/>
          </a:blip>
          <a:stretch>
            <a:fillRect/>
          </a:stretch>
        </p:blipFill>
        <p:spPr>
          <a:xfrm>
            <a:off x="4428950" y="1583624"/>
            <a:ext cx="2570275" cy="3044875"/>
          </a:xfrm>
          <a:prstGeom prst="rect">
            <a:avLst/>
          </a:prstGeom>
          <a:noFill/>
          <a:ln>
            <a:noFill/>
          </a:ln>
        </p:spPr>
      </p:pic>
      <p:pic>
        <p:nvPicPr>
          <p:cNvPr id="119" name="Shape 119"/>
          <p:cNvPicPr preferRelativeResize="0"/>
          <p:nvPr/>
        </p:nvPicPr>
        <p:blipFill>
          <a:blip r:embed="rId7">
            <a:alphaModFix/>
          </a:blip>
          <a:stretch>
            <a:fillRect/>
          </a:stretch>
        </p:blipFill>
        <p:spPr>
          <a:xfrm>
            <a:off x="1654420" y="2539470"/>
            <a:ext cx="2008474" cy="78927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pic>
        <p:nvPicPr>
          <p:cNvPr id="124" name="Shape 124"/>
          <p:cNvPicPr preferRelativeResize="0"/>
          <p:nvPr/>
        </p:nvPicPr>
        <p:blipFill>
          <a:blip r:embed="rId3">
            <a:alphaModFix/>
          </a:blip>
          <a:stretch>
            <a:fillRect/>
          </a:stretch>
        </p:blipFill>
        <p:spPr>
          <a:xfrm>
            <a:off x="934762" y="146925"/>
            <a:ext cx="7274477" cy="4849651"/>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599" cy="623400"/>
          </a:xfrm>
          <a:prstGeom prst="rect">
            <a:avLst/>
          </a:prstGeom>
        </p:spPr>
        <p:txBody>
          <a:bodyPr anchorCtr="0" anchor="t" bIns="91425" lIns="91425" rIns="91425" tIns="91425">
            <a:noAutofit/>
          </a:bodyPr>
          <a:lstStyle/>
          <a:p>
            <a:pPr lvl="0" rtl="0">
              <a:spcBef>
                <a:spcPts val="0"/>
              </a:spcBef>
              <a:buNone/>
            </a:pPr>
            <a:r>
              <a:rPr lang="es-419"/>
              <a:t>Módulos</a:t>
            </a:r>
          </a:p>
        </p:txBody>
      </p:sp>
      <p:sp>
        <p:nvSpPr>
          <p:cNvPr id="130" name="Shape 130"/>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spcAft>
                <a:spcPts val="0"/>
              </a:spcAft>
              <a:buNone/>
            </a:pPr>
            <a:r>
              <a:rPr lang="es-419" sz="1400">
                <a:solidFill>
                  <a:schemeClr val="dk1"/>
                </a:solidFill>
              </a:rPr>
              <a:t>Un módulo es un archivo que contiene definiciones y declaraciones de Python. El nombre del archivo tiene un sufijo .py agregado. Dentro del módulo, el nombre del módulo (como cadena de texto) puede ser accedido por medio de la variable global __name__</a:t>
            </a:r>
          </a:p>
          <a:p>
            <a:pPr lvl="0" rtl="0">
              <a:spcBef>
                <a:spcPts val="0"/>
              </a:spcBef>
              <a:spcAft>
                <a:spcPts val="0"/>
              </a:spcAft>
              <a:buNone/>
            </a:pPr>
            <a:r>
              <a:t/>
            </a:r>
            <a:endParaRPr sz="1400">
              <a:solidFill>
                <a:schemeClr val="dk1"/>
              </a:solidFill>
            </a:endParaRPr>
          </a:p>
          <a:p>
            <a:pPr lvl="0" rtl="0">
              <a:spcBef>
                <a:spcPts val="0"/>
              </a:spcBef>
              <a:spcAft>
                <a:spcPts val="0"/>
              </a:spcAft>
              <a:buNone/>
            </a:pPr>
            <a:r>
              <a:t/>
            </a:r>
            <a:endParaRPr sz="1400">
              <a:solidFill>
                <a:schemeClr val="dk1"/>
              </a:solidFill>
            </a:endParaRPr>
          </a:p>
        </p:txBody>
      </p:sp>
      <p:pic>
        <p:nvPicPr>
          <p:cNvPr id="131" name="Shape 131"/>
          <p:cNvPicPr preferRelativeResize="0"/>
          <p:nvPr/>
        </p:nvPicPr>
        <p:blipFill>
          <a:blip r:embed="rId3">
            <a:alphaModFix/>
          </a:blip>
          <a:stretch>
            <a:fillRect/>
          </a:stretch>
        </p:blipFill>
        <p:spPr>
          <a:xfrm>
            <a:off x="38625" y="4395700"/>
            <a:ext cx="650200" cy="650200"/>
          </a:xfrm>
          <a:prstGeom prst="rect">
            <a:avLst/>
          </a:prstGeom>
          <a:noFill/>
          <a:ln>
            <a:noFill/>
          </a:ln>
        </p:spPr>
      </p:pic>
      <p:pic>
        <p:nvPicPr>
          <p:cNvPr id="132" name="Shape 132"/>
          <p:cNvPicPr preferRelativeResize="0"/>
          <p:nvPr/>
        </p:nvPicPr>
        <p:blipFill>
          <a:blip r:embed="rId4">
            <a:alphaModFix/>
          </a:blip>
          <a:stretch>
            <a:fillRect/>
          </a:stretch>
        </p:blipFill>
        <p:spPr>
          <a:xfrm>
            <a:off x="7752625" y="4500000"/>
            <a:ext cx="1310415" cy="572700"/>
          </a:xfrm>
          <a:prstGeom prst="rect">
            <a:avLst/>
          </a:prstGeom>
          <a:noFill/>
          <a:ln>
            <a:noFill/>
          </a:ln>
        </p:spPr>
      </p:pic>
      <p:pic>
        <p:nvPicPr>
          <p:cNvPr id="133" name="Shape 133"/>
          <p:cNvPicPr preferRelativeResize="0"/>
          <p:nvPr/>
        </p:nvPicPr>
        <p:blipFill>
          <a:blip r:embed="rId5">
            <a:alphaModFix/>
          </a:blip>
          <a:stretch>
            <a:fillRect/>
          </a:stretch>
        </p:blipFill>
        <p:spPr>
          <a:xfrm>
            <a:off x="416575" y="2109045"/>
            <a:ext cx="2824400" cy="1907899"/>
          </a:xfrm>
          <a:prstGeom prst="rect">
            <a:avLst/>
          </a:prstGeom>
          <a:noFill/>
          <a:ln>
            <a:noFill/>
          </a:ln>
        </p:spPr>
      </p:pic>
      <p:pic>
        <p:nvPicPr>
          <p:cNvPr id="134" name="Shape 134"/>
          <p:cNvPicPr preferRelativeResize="0"/>
          <p:nvPr/>
        </p:nvPicPr>
        <p:blipFill>
          <a:blip r:embed="rId6">
            <a:alphaModFix/>
          </a:blip>
          <a:stretch>
            <a:fillRect/>
          </a:stretch>
        </p:blipFill>
        <p:spPr>
          <a:xfrm>
            <a:off x="3757169" y="2110982"/>
            <a:ext cx="2824400" cy="1904025"/>
          </a:xfrm>
          <a:prstGeom prst="rect">
            <a:avLst/>
          </a:prstGeom>
          <a:noFill/>
          <a:ln>
            <a:noFill/>
          </a:ln>
        </p:spPr>
      </p:pic>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