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.fntdata"/><Relationship Id="rId5" Type="http://schemas.openxmlformats.org/officeDocument/2006/relationships/slide" Target="slides/slide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Relationship Id="rId5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yformat.info/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Relationship Id="rId5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gif"/><Relationship Id="rId4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550" y="843300"/>
            <a:ext cx="3456900" cy="34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718000" y="4416075"/>
            <a:ext cx="3707999" cy="4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</a:rPr>
              <a:t>Powered by python group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4787" y="755268"/>
            <a:ext cx="5654425" cy="36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Sesión #2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Printing (Goye)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Data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Numbers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int (Sergio)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float (Oscar)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long (Carol)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Strings (Juan)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Lists (Layne)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Dictionaries (Antonio)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Tuples (Christian)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Frozenset (Carlos Arturo)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Boolean (Cesar)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Files (Diego)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Printing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981675"/>
            <a:ext cx="8520599" cy="360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-419"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most basic example of a print statement is:</a:t>
            </a:r>
          </a:p>
          <a:p>
            <a:pPr indent="-69850" lvl="0" marL="5080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-419" sz="10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'This is a string'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64705"/>
              <a:buFont typeface="Arial"/>
              <a:buNone/>
            </a:pPr>
            <a:r>
              <a:rPr b="1" lang="es-419" sz="1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</a:p>
          <a:p>
            <a:pPr lvl="0" rtl="0">
              <a:lnSpc>
                <a:spcPct val="142857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-419"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can use the %s to format strings into your print statements.</a:t>
            </a:r>
          </a:p>
          <a:p>
            <a:pPr lvl="0" rtl="0">
              <a:lnSpc>
                <a:spcPct val="142857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s-419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'STRING'</a:t>
            </a:r>
            <a:b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s-419" sz="10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'Place another string with a mod and s: </a:t>
            </a:r>
            <a:r>
              <a:rPr lang="es-419" sz="1050">
                <a:solidFill>
                  <a:srgbClr val="BB6688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(s)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64705"/>
              <a:buFont typeface="Arial"/>
              <a:buNone/>
            </a:pPr>
            <a:r>
              <a:rPr b="1" lang="es-419" sz="1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Formatting</a:t>
            </a:r>
          </a:p>
          <a:p>
            <a:pPr lvl="0" rtl="0">
              <a:lnSpc>
                <a:spcPct val="142857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-419"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 a tuple to the modulo symbol to place multiple formats in your print statements:</a:t>
            </a:r>
          </a:p>
          <a:p>
            <a:pPr indent="-69850" lvl="0" marL="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-419" sz="10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'First: </a:t>
            </a:r>
            <a:r>
              <a:rPr lang="es-419" sz="1050">
                <a:solidFill>
                  <a:srgbClr val="BB6688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 Second: </a:t>
            </a:r>
            <a:r>
              <a:rPr lang="es-419" sz="1050">
                <a:solidFill>
                  <a:srgbClr val="BB6688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%1.2f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 Third: </a:t>
            </a:r>
            <a:r>
              <a:rPr lang="es-419" sz="1050">
                <a:solidFill>
                  <a:srgbClr val="BB6688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%r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'hi!'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3.14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419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69850" lvl="0" marL="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More info: </a:t>
            </a:r>
            <a:r>
              <a:rPr lang="es-419" sz="1050" u="sng">
                <a:solidFill>
                  <a:schemeClr val="hlink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https://pyformat.info/</a:t>
            </a: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69850" lvl="0" marL="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-419" sz="105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http://nbviewer.jupyter.org/github/jmportilla/Complete-Python-Bootcamp/blob/master/Print%20Formatting.ipynb/</a:t>
            </a:r>
          </a:p>
          <a:p>
            <a:pPr indent="-69850" lvl="0" marL="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42857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50800" marR="5080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Data Types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25" y="1068425"/>
            <a:ext cx="82867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Data Types (Dictionary)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En otros lenguajes son conocidos como “memorias asociativas” o “arreglos asociativos”. Pero al contrario de un arreglo o una lista el índice es una llave.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La mejor forma de entender un diccionario es como un conjunto desordenado de parejas llave - valor.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9875" y="2767262"/>
            <a:ext cx="35242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Data Types (Dictionary)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-419" sz="1400"/>
              <a:t>Métodos de instanciar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400"/>
              <a:t>dict01 = {'key1': 1, 'key2': 2}</a:t>
            </a:r>
            <a:br>
              <a:rPr lang="es-419" sz="1400"/>
            </a:br>
            <a:r>
              <a:rPr lang="es-419" sz="1400"/>
              <a:t>dict02 = dict([('key1', 1), ('key1', 2), ('key1', 3)])</a:t>
            </a:r>
            <a:br>
              <a:rPr lang="es-419" sz="1400"/>
            </a:br>
            <a:r>
              <a:rPr lang="es-419" sz="1400"/>
              <a:t>dict03 = {x: x**2 for x in (2, 4, 6)}</a:t>
            </a:r>
            <a:br>
              <a:rPr lang="es-419" sz="1400"/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-419" sz="1400"/>
              <a:t>Equivalencia de instanciación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s-419" sz="1400"/>
              <a:t>dict04 = dict(one=1, two=2, three=3)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s-419" sz="1400"/>
              <a:t>dict05 = {'one': 1, 'two': 2, 'three': 3}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s-419" sz="1400"/>
              <a:t>dict06 = dict(zip(['one', 'two', 'three'], [1, 2, 3]))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s-419" sz="1400"/>
              <a:t>dict07 = dict([('two', 2), ('one', 1), ('three', 3)])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s-419" sz="1400"/>
              <a:t>dict08 = dict({'three': 3, 'one': 1, 'two': 2})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 sz="1400"/>
              <a:t>#true = dict04 == dict05 == dict06 == dict07 == dict08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Data Types (Dictionary)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myDictionary = {'key1': 1, 'key2': 2}</a:t>
            </a:r>
            <a:br>
              <a:rPr lang="es-419"/>
            </a:br>
            <a:r>
              <a:rPr lang="es-419"/>
              <a:t>myDictionary['key3'] = 3 #agregar elemento</a:t>
            </a:r>
            <a:br>
              <a:rPr lang="es-419"/>
            </a:br>
            <a:r>
              <a:rPr lang="es-419"/>
              <a:t>myDictionary['key2'] = 4 #actualizar elemento</a:t>
            </a:r>
            <a:br>
              <a:rPr lang="es-419"/>
            </a:br>
            <a:r>
              <a:rPr lang="es-419"/>
              <a:t>del myDictionary['key1'] #eliminar elemento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for key, val in myDictionary.iteritems(): #iterar diccionario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/>
              <a:t>		print key, val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Files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-419"/>
              <a:t>f = open('workfile', 'w')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print 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f.write('This is a test\n')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-419"/>
              <a:t>f.close()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521425"/>
            <a:ext cx="8520599" cy="404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600">
                <a:solidFill>
                  <a:srgbClr val="4A86E8"/>
                </a:solidFill>
              </a:rPr>
              <a:t>¡Gracias!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625" y="4500000"/>
            <a:ext cx="131041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5" y="4395700"/>
            <a:ext cx="650200" cy="6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