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3" r:id="rId1"/>
  </p:sldMasterIdLst>
  <p:notesMasterIdLst>
    <p:notesMasterId r:id="rId18"/>
  </p:notesMasterIdLst>
  <p:sldIdLst>
    <p:sldId id="256" r:id="rId2"/>
    <p:sldId id="257" r:id="rId3"/>
    <p:sldId id="261" r:id="rId4"/>
    <p:sldId id="260" r:id="rId5"/>
    <p:sldId id="267" r:id="rId6"/>
    <p:sldId id="263" r:id="rId7"/>
    <p:sldId id="262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0CCDAC9-29A1-8A45-9322-540D8CDCACD1}">
          <p14:sldIdLst>
            <p14:sldId id="256"/>
            <p14:sldId id="257"/>
            <p14:sldId id="261"/>
            <p14:sldId id="260"/>
            <p14:sldId id="267"/>
          </p14:sldIdLst>
        </p14:section>
        <p14:section name="Tools" id="{872E1463-EA09-BB42-8DFA-EFE7F4AF077F}">
          <p14:sldIdLst>
            <p14:sldId id="263"/>
            <p14:sldId id="262"/>
            <p14:sldId id="264"/>
            <p14:sldId id="265"/>
          </p14:sldIdLst>
        </p14:section>
        <p14:section name="Automation your stuff" id="{D773ACCE-86C6-724C-ABD5-E275355C8585}">
          <p14:sldIdLst>
            <p14:sldId id="266"/>
            <p14:sldId id="268"/>
            <p14:sldId id="269"/>
            <p14:sldId id="270"/>
            <p14:sldId id="271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65"/>
  </p:normalViewPr>
  <p:slideViewPr>
    <p:cSldViewPr snapToGrid="0" snapToObjects="1">
      <p:cViewPr varScale="1">
        <p:scale>
          <a:sx n="160" d="100"/>
          <a:sy n="160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307F0-0303-9C4F-92BC-BF938E744BE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92089-8267-8B41-A641-AA895EAE7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8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Doesn’t require</a:t>
            </a:r>
            <a:r>
              <a:rPr lang="en-US" baseline="0" dirty="0" smtClean="0"/>
              <a:t> anyone to execute, or very small effort.</a:t>
            </a:r>
          </a:p>
          <a:p>
            <a:r>
              <a:rPr lang="en-US" baseline="0" dirty="0" smtClean="0"/>
              <a:t>It’s not in “someone’s head” and it’s flawless, it will do what it’s coded to do</a:t>
            </a:r>
          </a:p>
          <a:p>
            <a:r>
              <a:rPr lang="en-US" baseline="0" dirty="0" smtClean="0"/>
              <a:t>But in reality (majority of) people don’t like to do </a:t>
            </a:r>
            <a:r>
              <a:rPr lang="en-US" baseline="0" dirty="0" err="1" smtClean="0"/>
              <a:t>repetive</a:t>
            </a:r>
            <a:r>
              <a:rPr lang="en-US" baseline="0" dirty="0" smtClean="0"/>
              <a:t> tasks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92089-8267-8B41-A641-AA895EAE74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13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with the copy from </a:t>
            </a:r>
            <a:r>
              <a:rPr lang="en-US" dirty="0" err="1" smtClean="0"/>
              <a:t>github</a:t>
            </a:r>
            <a:r>
              <a:rPr lang="en-US" dirty="0" smtClean="0"/>
              <a:t> to </a:t>
            </a:r>
            <a:r>
              <a:rPr lang="en-US" dirty="0" err="1" smtClean="0"/>
              <a:t>jira</a:t>
            </a:r>
            <a:r>
              <a:rPr lang="en-US" dirty="0" smtClean="0"/>
              <a:t> and report generator from </a:t>
            </a:r>
            <a:r>
              <a:rPr lang="en-US" dirty="0" err="1" smtClean="0"/>
              <a:t>jira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92089-8267-8B41-A641-AA895EAE74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84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machine</a:t>
            </a:r>
            <a:r>
              <a:rPr lang="en-US" baseline="0" dirty="0" smtClean="0"/>
              <a:t> will do the precise task much faster, doesn’t get tired or bored</a:t>
            </a:r>
            <a:endParaRPr lang="en-US" dirty="0" smtClean="0"/>
          </a:p>
          <a:p>
            <a:r>
              <a:rPr lang="en-US" dirty="0" smtClean="0"/>
              <a:t>With monotonous tasks automated, people can</a:t>
            </a:r>
            <a:r>
              <a:rPr lang="en-US" baseline="0" dirty="0" smtClean="0"/>
              <a:t> actually do more challenging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92089-8267-8B41-A641-AA895EAE74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15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92089-8267-8B41-A641-AA895EAE74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95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based: a schedule is defined and it just follows</a:t>
            </a:r>
            <a:r>
              <a:rPr lang="en-US" baseline="0" dirty="0" smtClean="0"/>
              <a:t> it</a:t>
            </a:r>
          </a:p>
          <a:p>
            <a:r>
              <a:rPr lang="en-US" baseline="0" dirty="0" smtClean="0"/>
              <a:t>Event based: it’s triggered only when an event is received</a:t>
            </a:r>
          </a:p>
          <a:p>
            <a:r>
              <a:rPr lang="en-US" baseline="0" dirty="0" smtClean="0"/>
              <a:t>Crazy hacker script, from a Russian software engineer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92089-8267-8B41-A641-AA895EAE74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64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automation tool I</a:t>
            </a:r>
            <a:r>
              <a:rPr lang="en-US" baseline="0" dirty="0" smtClean="0"/>
              <a:t> heard about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92089-8267-8B41-A641-AA895EAE74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86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Oldest</a:t>
            </a:r>
            <a:r>
              <a:rPr lang="en-US" baseline="0" dirty="0" smtClean="0"/>
              <a:t> scheduler I used</a:t>
            </a:r>
          </a:p>
          <a:p>
            <a:r>
              <a:rPr lang="en-US" baseline="0" dirty="0" smtClean="0"/>
              <a:t>Still in use today, it’s possible to configure </a:t>
            </a:r>
            <a:r>
              <a:rPr lang="en-US" baseline="0" dirty="0" err="1" smtClean="0"/>
              <a:t>cron</a:t>
            </a:r>
            <a:r>
              <a:rPr lang="en-US" baseline="0" dirty="0" smtClean="0"/>
              <a:t> style for cloud lambdas/functions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92089-8267-8B41-A641-AA895EAE74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21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Much more user friendly, nice UI, better feedback, less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92089-8267-8B41-A641-AA895EAE74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35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A client sends a request the the client manager. If there is a pattern it can be automatically forwarded to JIRA, or you</a:t>
            </a:r>
            <a:r>
              <a:rPr lang="en-US" baseline="0" dirty="0" smtClean="0"/>
              <a:t> can have just a button to do it.</a:t>
            </a:r>
          </a:p>
          <a:p>
            <a:r>
              <a:rPr lang="en-US" baseline="0" dirty="0" smtClean="0"/>
              <a:t>From JIRA, you can notify the whole team, or just the team leader for the issue.</a:t>
            </a:r>
          </a:p>
          <a:p>
            <a:r>
              <a:rPr lang="en-US" baseline="0" dirty="0" smtClean="0"/>
              <a:t>When the status of the issue changes, it notifies slack (public or private channel)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92089-8267-8B41-A641-AA895EAE74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82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for Ftp downloads with </a:t>
            </a:r>
            <a:r>
              <a:rPr lang="en-US" dirty="0" err="1" smtClean="0"/>
              <a:t>powershell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92089-8267-8B41-A641-AA895EAE74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78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3B89-37DD-A34A-9FD8-C883714DDA7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3B89-37DD-A34A-9FD8-C883714DDA7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3B89-37DD-A34A-9FD8-C883714DDA7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3B89-37DD-A34A-9FD8-C883714DDA7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BFC3B89-37DD-A34A-9FD8-C883714DDA7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3B89-37DD-A34A-9FD8-C883714DDA7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3B89-37DD-A34A-9FD8-C883714DDA7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3B89-37DD-A34A-9FD8-C883714DDA7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3B89-37DD-A34A-9FD8-C883714DDA7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3B89-37DD-A34A-9FD8-C883714DDA7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3B89-37DD-A34A-9FD8-C883714DDA7C}" type="datetimeFigureOut">
              <a:rPr lang="en-US" smtClean="0"/>
              <a:t>9/19/17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BFC3B89-37DD-A34A-9FD8-C883714DDA7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utlook/rest/webhooks" TargetMode="External"/><Relationship Id="rId4" Type="http://schemas.openxmlformats.org/officeDocument/2006/relationships/hyperlink" Target="https://confluence.atlassian.com/adminjiraserver071/creating-issues-and-comments-from-email-802592933.html" TargetMode="External"/><Relationship Id="rId5" Type="http://schemas.openxmlformats.org/officeDocument/2006/relationships/hyperlink" Target="https://confluence.atlassian.com/adminjiraserver073/configuring-email-notifications-861253776.html" TargetMode="External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ompliance/" TargetMode="External"/><Relationship Id="rId4" Type="http://schemas.openxmlformats.org/officeDocument/2006/relationships/hyperlink" Target="https://cloud.google.com/security/compliance" TargetMode="External"/><Relationship Id="rId5" Type="http://schemas.openxmlformats.org/officeDocument/2006/relationships/hyperlink" Target="https://www.microsoft.com/en-us/trustcenter/compliance/complianceofferings" TargetMode="Externa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RKOZ/hacker-scripts/blob/master/kumar-asshole.sh" TargetMode="External"/><Relationship Id="rId4" Type="http://schemas.openxmlformats.org/officeDocument/2006/relationships/hyperlink" Target="https://github.com/NARKOZ/hacker-scripts/blob/master/smack-my-bitch-up.sh" TargetMode="External"/><Relationship Id="rId5" Type="http://schemas.openxmlformats.org/officeDocument/2006/relationships/hyperlink" Target="https://github.com/NARKOZ/hacker-scripts" TargetMode="External"/><Relationship Id="rId6" Type="http://schemas.openxmlformats.org/officeDocument/2006/relationships/hyperlink" Target="http://bash.im/quote/436725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ndows_Task_Scheduler" TargetMode="External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n" TargetMode="External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13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your stuff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1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Basic handling</a:t>
            </a:r>
          </a:p>
          <a:p>
            <a:pPr lvl="1"/>
            <a:r>
              <a:rPr lang="en-US" dirty="0" smtClean="0"/>
              <a:t>Filter options</a:t>
            </a:r>
          </a:p>
          <a:p>
            <a:pPr lvl="1"/>
            <a:r>
              <a:rPr lang="en-US" dirty="0" smtClean="0"/>
              <a:t>Actions</a:t>
            </a:r>
          </a:p>
          <a:p>
            <a:r>
              <a:rPr lang="en-US" dirty="0" smtClean="0"/>
              <a:t>Integrations</a:t>
            </a:r>
          </a:p>
          <a:p>
            <a:pPr lvl="1"/>
            <a:r>
              <a:rPr lang="en-US" dirty="0" smtClean="0"/>
              <a:t>Jira</a:t>
            </a:r>
          </a:p>
          <a:p>
            <a:pPr lvl="2"/>
            <a:r>
              <a:rPr lang="en-US" dirty="0" smtClean="0"/>
              <a:t>Open issue </a:t>
            </a:r>
            <a:r>
              <a:rPr lang="en-US" dirty="0" smtClean="0">
                <a:sym typeface="Wingdings"/>
              </a:rPr>
              <a:t> email template handlers</a:t>
            </a:r>
          </a:p>
          <a:p>
            <a:pPr lvl="2"/>
            <a:r>
              <a:rPr lang="en-US" dirty="0" smtClean="0">
                <a:sym typeface="Wingdings"/>
              </a:rPr>
              <a:t>Sending emails  notifications</a:t>
            </a:r>
          </a:p>
          <a:p>
            <a:pPr lvl="1"/>
            <a:r>
              <a:rPr lang="en-US" dirty="0" err="1" smtClean="0">
                <a:sym typeface="Wingdings"/>
              </a:rPr>
              <a:t>Webhooks</a:t>
            </a:r>
            <a:r>
              <a:rPr lang="en-US" dirty="0" smtClean="0">
                <a:sym typeface="Wingdings"/>
              </a:rPr>
              <a:t>  send to anything (e.g. slack)</a:t>
            </a:r>
          </a:p>
          <a:p>
            <a:r>
              <a:rPr lang="en-US" b="1" dirty="0" smtClean="0">
                <a:solidFill>
                  <a:srgbClr val="FF0000"/>
                </a:solidFill>
                <a:sym typeface="Wingdings"/>
              </a:rPr>
              <a:t>Be careful with the noise generated</a:t>
            </a:r>
          </a:p>
          <a:p>
            <a:pPr marL="274320" lvl="1" indent="0">
              <a:buNone/>
            </a:pPr>
            <a:endParaRPr lang="en-US" dirty="0" smtClean="0">
              <a:sym typeface="Wingdings"/>
            </a:endParaRPr>
          </a:p>
          <a:p>
            <a:pPr marL="274320" lvl="1" indent="0">
              <a:buNone/>
            </a:pPr>
            <a:r>
              <a:rPr lang="en-US" sz="900" dirty="0" smtClean="0">
                <a:sym typeface="Wingdings"/>
                <a:hlinkClick r:id="rId3"/>
              </a:rPr>
              <a:t>https://docs.microsoft.com/en-us/outlook/rest/webhooks</a:t>
            </a:r>
            <a:endParaRPr lang="en-US" sz="900" dirty="0" smtClean="0">
              <a:sym typeface="Wingdings"/>
            </a:endParaRPr>
          </a:p>
          <a:p>
            <a:pPr marL="274320" lvl="1" indent="0">
              <a:buNone/>
            </a:pPr>
            <a:r>
              <a:rPr lang="en-US" sz="900" dirty="0" smtClean="0">
                <a:sym typeface="Wingdings"/>
                <a:hlinkClick r:id="rId4"/>
              </a:rPr>
              <a:t>https://confluence.atlassian.com/adminjiraserver071/creating-issues-and-comments-from-email-802592933.html</a:t>
            </a:r>
            <a:endParaRPr lang="en-US" sz="900" dirty="0" smtClean="0">
              <a:sym typeface="Wingdings"/>
            </a:endParaRPr>
          </a:p>
          <a:p>
            <a:pPr marL="274320" lvl="1" indent="0">
              <a:buNone/>
            </a:pPr>
            <a:r>
              <a:rPr lang="en-US" sz="900" dirty="0" smtClean="0">
                <a:sym typeface="Wingdings"/>
                <a:hlinkClick r:id="rId5"/>
              </a:rPr>
              <a:t>https://confluence.atlassian.com/adminjiraserver073/configuring-email-notifications-861253776.html</a:t>
            </a:r>
            <a:endParaRPr lang="en-US" sz="900" dirty="0" smtClean="0">
              <a:sym typeface="Wingdings"/>
            </a:endParaRPr>
          </a:p>
          <a:p>
            <a:pPr marL="274320" lvl="1" indent="0">
              <a:buNone/>
            </a:pPr>
            <a:endParaRPr lang="en-US" dirty="0">
              <a:sym typeface="Wingdings"/>
            </a:endParaRP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364288" y="2906276"/>
            <a:ext cx="4754562" cy="255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Script / </a:t>
            </a:r>
            <a:r>
              <a:rPr lang="en-US" dirty="0" err="1" smtClean="0"/>
              <a:t>Powershell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 script is known because it can do basic things on </a:t>
            </a:r>
            <a:r>
              <a:rPr lang="en-US" dirty="0" smtClean="0"/>
              <a:t>Windows, which </a:t>
            </a:r>
            <a:r>
              <a:rPr lang="en-US" dirty="0" smtClean="0"/>
              <a:t>is </a:t>
            </a:r>
            <a:r>
              <a:rPr lang="en-US" dirty="0" smtClean="0"/>
              <a:t>false</a:t>
            </a:r>
            <a:endParaRPr lang="en-US" dirty="0" smtClean="0"/>
          </a:p>
          <a:p>
            <a:r>
              <a:rPr lang="en-US" dirty="0" smtClean="0"/>
              <a:t>Batch scripts can do anything on </a:t>
            </a:r>
            <a:r>
              <a:rPr lang="en-US" dirty="0" smtClean="0"/>
              <a:t>Windows </a:t>
            </a:r>
            <a:r>
              <a:rPr lang="en-US" dirty="0" smtClean="0"/>
              <a:t>and interact with other programs:</a:t>
            </a:r>
          </a:p>
          <a:p>
            <a:pPr lvl="1"/>
            <a:r>
              <a:rPr lang="en-US" dirty="0" smtClean="0"/>
              <a:t>MS SQL BCP (Bulk copy)</a:t>
            </a:r>
          </a:p>
          <a:p>
            <a:pPr lvl="1"/>
            <a:r>
              <a:rPr lang="en-US" dirty="0" smtClean="0"/>
              <a:t>Downloading things (BITS, </a:t>
            </a:r>
            <a:r>
              <a:rPr lang="en-US" dirty="0" err="1" smtClean="0"/>
              <a:t>wget</a:t>
            </a:r>
            <a:r>
              <a:rPr lang="en-US" dirty="0" smtClean="0"/>
              <a:t>, curl, ftp)</a:t>
            </a:r>
          </a:p>
          <a:p>
            <a:pPr lvl="1"/>
            <a:r>
              <a:rPr lang="en-US" dirty="0" smtClean="0"/>
              <a:t>Call programs, scripts and so on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en-GB" dirty="0" err="1" smtClean="0"/>
              <a:t>Powershell</a:t>
            </a:r>
            <a:r>
              <a:rPr lang="en-GB" dirty="0" smtClean="0"/>
              <a:t> is “a </a:t>
            </a:r>
            <a:r>
              <a:rPr lang="en-GB" dirty="0" smtClean="0"/>
              <a:t>newer </a:t>
            </a:r>
            <a:r>
              <a:rPr lang="en-GB" dirty="0" smtClean="0"/>
              <a:t>version” of Batch, easier to use and </a:t>
            </a:r>
            <a:r>
              <a:rPr lang="en-GB" dirty="0" smtClean="0"/>
              <a:t>with more </a:t>
            </a:r>
            <a:r>
              <a:rPr lang="en-GB" dirty="0" smtClean="0"/>
              <a:t>features</a:t>
            </a:r>
          </a:p>
          <a:p>
            <a:r>
              <a:rPr lang="en-GB" dirty="0" smtClean="0"/>
              <a:t>Other terminals</a:t>
            </a:r>
          </a:p>
          <a:p>
            <a:pPr lvl="1"/>
            <a:r>
              <a:rPr lang="en-GB" dirty="0" smtClean="0"/>
              <a:t>Cygwin</a:t>
            </a:r>
          </a:p>
          <a:p>
            <a:pPr lvl="1"/>
            <a:r>
              <a:rPr lang="en-GB" dirty="0" smtClean="0"/>
              <a:t>Linux for Windows (Ubuntu)</a:t>
            </a:r>
          </a:p>
        </p:txBody>
      </p:sp>
    </p:spTree>
    <p:extLst>
      <p:ext uri="{BB962C8B-B14F-4D97-AF65-F5344CB8AC3E}">
        <p14:creationId xmlns:p14="http://schemas.microsoft.com/office/powerpoint/2010/main" val="79547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Node/Python 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Node/Python can do almost everything, from managing folder and files locally to ML</a:t>
            </a:r>
          </a:p>
          <a:p>
            <a:r>
              <a:rPr lang="en-US" dirty="0" smtClean="0"/>
              <a:t>Free and “easy” to learn</a:t>
            </a:r>
          </a:p>
          <a:p>
            <a:r>
              <a:rPr lang="en-US" dirty="0" smtClean="0"/>
              <a:t>Good community support</a:t>
            </a:r>
          </a:p>
          <a:p>
            <a:r>
              <a:rPr lang="en-US" dirty="0" smtClean="0"/>
              <a:t>Cutting edge libraries</a:t>
            </a:r>
          </a:p>
        </p:txBody>
      </p:sp>
    </p:spTree>
    <p:extLst>
      <p:ext uri="{BB962C8B-B14F-4D97-AF65-F5344CB8AC3E}">
        <p14:creationId xmlns:p14="http://schemas.microsoft.com/office/powerpoint/2010/main" val="2104403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cloud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AWS Lambdas </a:t>
            </a:r>
          </a:p>
          <a:p>
            <a:r>
              <a:rPr lang="en-US" dirty="0" smtClean="0"/>
              <a:t>Azure Functions</a:t>
            </a:r>
          </a:p>
          <a:p>
            <a:r>
              <a:rPr lang="en-US" dirty="0" smtClean="0"/>
              <a:t>IFTTT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ChatOps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385" y="4427119"/>
            <a:ext cx="5085214" cy="20371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385" y="700991"/>
            <a:ext cx="4827657" cy="20406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385" y="2957968"/>
            <a:ext cx="4876800" cy="1440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479" y="484632"/>
            <a:ext cx="2150355" cy="473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6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9975" y="2628912"/>
            <a:ext cx="4754563" cy="31083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Compliance certifications:</a:t>
            </a:r>
          </a:p>
          <a:p>
            <a:pPr lvl="1"/>
            <a:r>
              <a:rPr lang="en-US" dirty="0" smtClean="0"/>
              <a:t>AWS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://aws.amazon.com/compliance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 cloud 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ym typeface="Wingdings"/>
                <a:hlinkClick r:id="rId4"/>
              </a:rPr>
              <a:t>https://</a:t>
            </a:r>
            <a:r>
              <a:rPr lang="en-US" dirty="0" smtClean="0">
                <a:sym typeface="Wingdings"/>
                <a:hlinkClick r:id="rId4"/>
              </a:rPr>
              <a:t>cloud.google.com/security/compliance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Azure  </a:t>
            </a:r>
            <a:r>
              <a:rPr lang="en-US" dirty="0">
                <a:sym typeface="Wingdings"/>
                <a:hlinkClick r:id="rId5"/>
              </a:rPr>
              <a:t>https://</a:t>
            </a:r>
            <a:r>
              <a:rPr lang="en-US" dirty="0" smtClean="0">
                <a:sym typeface="Wingdings"/>
                <a:hlinkClick r:id="rId5"/>
              </a:rPr>
              <a:t>www.microsoft.com/en-us/trustcenter/compliance/complianceofferings</a:t>
            </a:r>
            <a:endParaRPr lang="en-US" dirty="0" smtClean="0">
              <a:sym typeface="Wingdings"/>
            </a:endParaRPr>
          </a:p>
          <a:p>
            <a:r>
              <a:rPr lang="en-US" dirty="0" smtClean="0"/>
              <a:t>Regions:</a:t>
            </a:r>
          </a:p>
          <a:p>
            <a:pPr lvl="1"/>
            <a:r>
              <a:rPr lang="en-US" dirty="0" smtClean="0"/>
              <a:t>UK, EU, USA, South America, 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en-GB" dirty="0" smtClean="0"/>
              <a:t>Disposable machines:</a:t>
            </a:r>
          </a:p>
          <a:p>
            <a:pPr lvl="1"/>
            <a:r>
              <a:rPr lang="en-GB" dirty="0" smtClean="0"/>
              <a:t>Process and persist the data </a:t>
            </a:r>
            <a:r>
              <a:rPr lang="en-GB" dirty="0" smtClean="0">
                <a:sym typeface="Wingdings"/>
              </a:rPr>
              <a:t> </a:t>
            </a:r>
            <a:r>
              <a:rPr lang="en-GB" dirty="0" smtClean="0"/>
              <a:t>wipe the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10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of Automation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of event-base automation (software development is going to the same direction)</a:t>
            </a:r>
          </a:p>
          <a:p>
            <a:r>
              <a:rPr lang="en-US" dirty="0" smtClean="0"/>
              <a:t>Script languages like </a:t>
            </a:r>
            <a:r>
              <a:rPr lang="en-US" dirty="0" err="1" smtClean="0"/>
              <a:t>nodejs</a:t>
            </a:r>
            <a:r>
              <a:rPr lang="en-US" dirty="0" smtClean="0"/>
              <a:t> and python will get more popular</a:t>
            </a:r>
          </a:p>
          <a:p>
            <a:r>
              <a:rPr lang="en-US" dirty="0" smtClean="0"/>
              <a:t>More use of cloud providers</a:t>
            </a:r>
          </a:p>
          <a:p>
            <a:r>
              <a:rPr lang="en-US" dirty="0" smtClean="0"/>
              <a:t>More and better integrations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53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No or small effort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Replayable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It’s documented, somehow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Real motivations</a:t>
            </a:r>
          </a:p>
          <a:p>
            <a:r>
              <a:rPr lang="en-US" dirty="0" smtClean="0"/>
              <a:t>People are lazy</a:t>
            </a:r>
          </a:p>
          <a:p>
            <a:r>
              <a:rPr lang="en-US" dirty="0" smtClean="0"/>
              <a:t>but the “good lazy”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Automating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People are expensive, machines aren’t</a:t>
            </a:r>
          </a:p>
          <a:p>
            <a:pPr lvl="1"/>
            <a:r>
              <a:rPr lang="en-US" dirty="0" smtClean="0"/>
              <a:t>It’s hard to find skilled people</a:t>
            </a:r>
          </a:p>
          <a:p>
            <a:r>
              <a:rPr lang="en-US" dirty="0" smtClean="0"/>
              <a:t>Efficiency and efficacy</a:t>
            </a:r>
          </a:p>
          <a:p>
            <a:pPr lvl="1"/>
            <a:r>
              <a:rPr lang="en-US" dirty="0" smtClean="0"/>
              <a:t>Execute quickly (even </a:t>
            </a:r>
            <a:r>
              <a:rPr lang="en-US" dirty="0" smtClean="0"/>
              <a:t>if it’s the wrong result!)</a:t>
            </a:r>
          </a:p>
          <a:p>
            <a:pPr lvl="1"/>
            <a:r>
              <a:rPr lang="en-US" dirty="0" smtClean="0"/>
              <a:t>Do more </a:t>
            </a:r>
            <a:r>
              <a:rPr lang="en-US" dirty="0" smtClean="0"/>
              <a:t>with less</a:t>
            </a:r>
          </a:p>
          <a:p>
            <a:r>
              <a:rPr lang="en-US" dirty="0" smtClean="0"/>
              <a:t>Fights boredom</a:t>
            </a:r>
          </a:p>
          <a:p>
            <a:pPr lvl="1"/>
            <a:r>
              <a:rPr lang="en-US" dirty="0" smtClean="0"/>
              <a:t>Free </a:t>
            </a:r>
            <a:r>
              <a:rPr lang="en-US" dirty="0" smtClean="0"/>
              <a:t>people to do other (and more challenging) tasks</a:t>
            </a:r>
          </a:p>
          <a:p>
            <a:pPr lvl="1"/>
            <a:r>
              <a:rPr lang="en-US" dirty="0" smtClean="0"/>
              <a:t>Push </a:t>
            </a:r>
            <a:r>
              <a:rPr lang="en-US" dirty="0" smtClean="0"/>
              <a:t>boring (but important) jobs to the background</a:t>
            </a:r>
          </a:p>
          <a:p>
            <a:r>
              <a:rPr lang="en-US" dirty="0" smtClean="0"/>
              <a:t>It’s getting cheaper and cheaper</a:t>
            </a:r>
            <a:r>
              <a:rPr lang="en-US" dirty="0"/>
              <a:t> </a:t>
            </a:r>
            <a:r>
              <a:rPr lang="en-US" dirty="0" smtClean="0"/>
              <a:t>with the “cloud” and other tools</a:t>
            </a:r>
          </a:p>
        </p:txBody>
      </p:sp>
    </p:spTree>
    <p:extLst>
      <p:ext uri="{BB962C8B-B14F-4D97-AF65-F5344CB8AC3E}">
        <p14:creationId xmlns:p14="http://schemas.microsoft.com/office/powerpoint/2010/main" val="74269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not Automating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51652"/>
            <a:ext cx="4754563" cy="3862821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time </a:t>
            </a:r>
            <a:r>
              <a:rPr lang="en-US" dirty="0" smtClean="0"/>
              <a:t>spent </a:t>
            </a:r>
            <a:r>
              <a:rPr lang="en-US" dirty="0" smtClean="0"/>
              <a:t>to automate will be much longer than the time to do the task (x times)</a:t>
            </a:r>
          </a:p>
          <a:p>
            <a:r>
              <a:rPr lang="en-US" dirty="0" smtClean="0"/>
              <a:t>Task doesn’t require automation (programmers especially)</a:t>
            </a:r>
          </a:p>
          <a:p>
            <a:r>
              <a:rPr lang="en-US" dirty="0" smtClean="0"/>
              <a:t>Process isn’t clear enough</a:t>
            </a:r>
          </a:p>
        </p:txBody>
      </p:sp>
    </p:spTree>
    <p:extLst>
      <p:ext uri="{BB962C8B-B14F-4D97-AF65-F5344CB8AC3E}">
        <p14:creationId xmlns:p14="http://schemas.microsoft.com/office/powerpoint/2010/main" val="37071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Time based</a:t>
            </a:r>
          </a:p>
          <a:p>
            <a:pPr lvl="1"/>
            <a:r>
              <a:rPr lang="en-US" dirty="0" smtClean="0"/>
              <a:t>Every Monday at 9:30h</a:t>
            </a:r>
          </a:p>
          <a:p>
            <a:pPr lvl="1"/>
            <a:r>
              <a:rPr lang="en-US" dirty="0" smtClean="0"/>
              <a:t>On first day of the month at 12h</a:t>
            </a:r>
          </a:p>
          <a:p>
            <a:pPr lvl="1"/>
            <a:r>
              <a:rPr lang="en-US" dirty="0" smtClean="0"/>
              <a:t>On first December at 0h</a:t>
            </a:r>
          </a:p>
          <a:p>
            <a:pPr lvl="1"/>
            <a:r>
              <a:rPr lang="en-US" dirty="0" smtClean="0"/>
              <a:t>Every minute</a:t>
            </a:r>
          </a:p>
          <a:p>
            <a:r>
              <a:rPr lang="en-US" dirty="0" smtClean="0"/>
              <a:t>Event based</a:t>
            </a:r>
          </a:p>
          <a:p>
            <a:pPr lvl="1"/>
            <a:r>
              <a:rPr lang="en-US" dirty="0" smtClean="0"/>
              <a:t>Every time I receive emails from x</a:t>
            </a:r>
          </a:p>
          <a:p>
            <a:pPr lvl="1"/>
            <a:r>
              <a:rPr lang="en-US" dirty="0" smtClean="0"/>
              <a:t>When I get home/work</a:t>
            </a:r>
          </a:p>
          <a:p>
            <a:pPr lvl="1"/>
            <a:r>
              <a:rPr lang="en-US" dirty="0" smtClean="0"/>
              <a:t>Just click on 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b="1" dirty="0" smtClean="0"/>
              <a:t>Hacker-script case</a:t>
            </a:r>
          </a:p>
          <a:p>
            <a:pPr marL="0" indent="0">
              <a:buNone/>
            </a:pPr>
            <a:r>
              <a:rPr lang="en-US" sz="1700" dirty="0" smtClean="0">
                <a:hlinkClick r:id="rId3"/>
              </a:rPr>
              <a:t>kumar-asshole.sh</a:t>
            </a:r>
            <a:r>
              <a:rPr lang="en-US" sz="1700" dirty="0" smtClean="0"/>
              <a:t> </a:t>
            </a:r>
            <a:r>
              <a:rPr lang="en-US" sz="1700" dirty="0" smtClean="0">
                <a:sym typeface="Wingdings"/>
              </a:rPr>
              <a:t> </a:t>
            </a:r>
            <a:r>
              <a:rPr lang="en-US" sz="1700" dirty="0"/>
              <a:t>scans the inbox for emails from "Kumar" (a DBA at our clients). Looks for keywords like "help", "trouble", "sorry" etc. If keywords are found - the script </a:t>
            </a:r>
            <a:r>
              <a:rPr lang="en-US" sz="1700" dirty="0" err="1"/>
              <a:t>SSHes</a:t>
            </a:r>
            <a:r>
              <a:rPr lang="en-US" sz="1700" dirty="0"/>
              <a:t> into the clients server and rolls back the staging database to the latest backup. Then sends a reply "no worries mate, be careful next time</a:t>
            </a:r>
            <a:r>
              <a:rPr lang="en-US" sz="1700" dirty="0" smtClean="0"/>
              <a:t>".</a:t>
            </a:r>
            <a:endParaRPr lang="en-US" sz="1700" dirty="0"/>
          </a:p>
          <a:p>
            <a:pPr marL="0" indent="0">
              <a:buNone/>
            </a:pPr>
            <a:r>
              <a:rPr lang="en-US" sz="1700" dirty="0" smtClean="0">
                <a:hlinkClick r:id="rId4"/>
              </a:rPr>
              <a:t>smack-my-bitch-up.sh</a:t>
            </a:r>
            <a:r>
              <a:rPr lang="en-US" sz="1700" dirty="0" smtClean="0"/>
              <a:t> </a:t>
            </a:r>
            <a:r>
              <a:rPr lang="en-US" sz="1700" dirty="0" smtClean="0">
                <a:sym typeface="Wingdings"/>
              </a:rPr>
              <a:t> </a:t>
            </a:r>
            <a:r>
              <a:rPr lang="en-US" sz="1700" dirty="0" smtClean="0"/>
              <a:t>sends a text message "late at work" to his wife (apparently). Automatically picks reasons from an array of strings, randomly. Runs inside a </a:t>
            </a:r>
            <a:r>
              <a:rPr lang="en-US" sz="1700" dirty="0" err="1" smtClean="0"/>
              <a:t>cron</a:t>
            </a:r>
            <a:r>
              <a:rPr lang="en-US" sz="1700" dirty="0" smtClean="0"/>
              <a:t>-job. The job fires if there are active SSH-sessions on the server after 9pm with his login.</a:t>
            </a:r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>
                <a:hlinkClick r:id="rId5"/>
              </a:rPr>
              <a:t>https://</a:t>
            </a:r>
            <a:r>
              <a:rPr lang="en-US" sz="1700" dirty="0" smtClean="0">
                <a:hlinkClick r:id="rId5"/>
              </a:rPr>
              <a:t>github.com/NARKOZ/hacker-scripts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>
                <a:hlinkClick r:id="rId6"/>
              </a:rPr>
              <a:t>http://</a:t>
            </a:r>
            <a:r>
              <a:rPr lang="en-US" sz="1700" dirty="0" smtClean="0">
                <a:hlinkClick r:id="rId6"/>
              </a:rPr>
              <a:t>bash.im/quote/436725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9851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my life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3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beginning of the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Windows Task Scheduler</a:t>
            </a:r>
          </a:p>
          <a:p>
            <a:pPr lvl="1"/>
            <a:r>
              <a:rPr lang="en-US" dirty="0" smtClean="0"/>
              <a:t>Introduced in the Windows 95</a:t>
            </a:r>
          </a:p>
          <a:p>
            <a:pPr lvl="1"/>
            <a:r>
              <a:rPr lang="en-US" dirty="0" smtClean="0">
                <a:hlinkClick r:id="rId3"/>
              </a:rPr>
              <a:t>https://en.wikipedia.org/wiki/Windows_Task_Scheduler</a:t>
            </a:r>
            <a:endParaRPr lang="en-US" dirty="0" smtClean="0"/>
          </a:p>
          <a:p>
            <a:r>
              <a:rPr lang="en-US" dirty="0" smtClean="0"/>
              <a:t>Batch scripts (.bat)</a:t>
            </a:r>
          </a:p>
          <a:p>
            <a:r>
              <a:rPr lang="en-US" dirty="0" smtClean="0"/>
              <a:t>Shell scripts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074" y="2193925"/>
            <a:ext cx="4180989" cy="3978275"/>
          </a:xfrm>
        </p:spPr>
      </p:pic>
    </p:spTree>
    <p:extLst>
      <p:ext uri="{BB962C8B-B14F-4D97-AF65-F5344CB8AC3E}">
        <p14:creationId xmlns:p14="http://schemas.microsoft.com/office/powerpoint/2010/main" val="1869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the beginning of the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Unix running </a:t>
            </a:r>
            <a:r>
              <a:rPr lang="en-US" dirty="0" err="1" smtClean="0"/>
              <a:t>cron</a:t>
            </a:r>
            <a:r>
              <a:rPr lang="en-US" dirty="0" smtClean="0"/>
              <a:t>, since 1979</a:t>
            </a:r>
          </a:p>
          <a:p>
            <a:r>
              <a:rPr lang="en-US" dirty="0" smtClean="0"/>
              <a:t>Still used until today, mainly for system administrators and programmers</a:t>
            </a:r>
          </a:p>
          <a:p>
            <a:r>
              <a:rPr lang="en-US" dirty="0" smtClean="0"/>
              <a:t>All *nix systems have it nowadays</a:t>
            </a:r>
          </a:p>
          <a:p>
            <a:r>
              <a:rPr lang="en-US" dirty="0" smtClean="0">
                <a:hlinkClick r:id="rId3"/>
              </a:rPr>
              <a:t>https://en.wikipedia.org/wiki/Cron</a:t>
            </a: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88" y="2845842"/>
            <a:ext cx="4754562" cy="2674441"/>
          </a:xfrm>
        </p:spPr>
      </p:pic>
    </p:spTree>
    <p:extLst>
      <p:ext uri="{BB962C8B-B14F-4D97-AF65-F5344CB8AC3E}">
        <p14:creationId xmlns:p14="http://schemas.microsoft.com/office/powerpoint/2010/main" val="184164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354" y="1950468"/>
            <a:ext cx="1660091" cy="1467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IFTTT and alternatives</a:t>
            </a:r>
          </a:p>
          <a:p>
            <a:r>
              <a:rPr lang="en-US" dirty="0" smtClean="0"/>
              <a:t>Outlook rules</a:t>
            </a:r>
          </a:p>
          <a:p>
            <a:r>
              <a:rPr lang="en-US" dirty="0" err="1" smtClean="0"/>
              <a:t>Automator</a:t>
            </a:r>
            <a:r>
              <a:rPr lang="en-US" dirty="0" smtClean="0"/>
              <a:t> (mac)</a:t>
            </a:r>
          </a:p>
          <a:p>
            <a:r>
              <a:rPr lang="en-US" dirty="0" smtClean="0"/>
              <a:t>Chat tools (slack)</a:t>
            </a:r>
          </a:p>
          <a:p>
            <a:r>
              <a:rPr lang="mr-IN" dirty="0" smtClean="0"/>
              <a:t>…</a:t>
            </a:r>
            <a:endParaRPr lang="en-GB" dirty="0" smtClean="0"/>
          </a:p>
          <a:p>
            <a:r>
              <a:rPr lang="en-GB" dirty="0" smtClean="0"/>
              <a:t>Your own!</a:t>
            </a: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64288" y="3137909"/>
            <a:ext cx="4754562" cy="20903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2999" y="1787010"/>
            <a:ext cx="26289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7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875</TotalTime>
  <Words>874</Words>
  <Application>Microsoft Macintosh PowerPoint</Application>
  <PresentationFormat>Widescreen</PresentationFormat>
  <Paragraphs>134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Mangal</vt:lpstr>
      <vt:lpstr>Rockwell</vt:lpstr>
      <vt:lpstr>Rockwell Condensed</vt:lpstr>
      <vt:lpstr>Rockwell Extra Bold</vt:lpstr>
      <vt:lpstr>Wingdings</vt:lpstr>
      <vt:lpstr>Wood Type</vt:lpstr>
      <vt:lpstr>Automation</vt:lpstr>
      <vt:lpstr>Motivations</vt:lpstr>
      <vt:lpstr>Why Automating</vt:lpstr>
      <vt:lpstr>Why not Automating…</vt:lpstr>
      <vt:lpstr>Trigger Types</vt:lpstr>
      <vt:lpstr>Tools</vt:lpstr>
      <vt:lpstr>In the beginning of the times</vt:lpstr>
      <vt:lpstr>Before the beginning of the times</vt:lpstr>
      <vt:lpstr>Generation Y tools</vt:lpstr>
      <vt:lpstr>Automating your stuff</vt:lpstr>
      <vt:lpstr>Outlook rules</vt:lpstr>
      <vt:lpstr>Batch Script / Powershell</vt:lpstr>
      <vt:lpstr>Node/Python script</vt:lpstr>
      <vt:lpstr>Using the cloud</vt:lpstr>
      <vt:lpstr>Security</vt:lpstr>
      <vt:lpstr>Future of Automation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</dc:title>
  <dc:creator>Da Costa Luiz, Diego Luiz</dc:creator>
  <cp:lastModifiedBy>Da Costa Luiz, Diego Luiz</cp:lastModifiedBy>
  <cp:revision>65</cp:revision>
  <dcterms:created xsi:type="dcterms:W3CDTF">2017-08-22T19:33:09Z</dcterms:created>
  <dcterms:modified xsi:type="dcterms:W3CDTF">2017-09-19T23:15:48Z</dcterms:modified>
</cp:coreProperties>
</file>