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3" r:id="rId1"/>
  </p:sldMasterIdLst>
  <p:notesMasterIdLst>
    <p:notesMasterId r:id="rId17"/>
  </p:notesMasterIdLst>
  <p:sldIdLst>
    <p:sldId id="256" r:id="rId2"/>
    <p:sldId id="257" r:id="rId3"/>
    <p:sldId id="261" r:id="rId4"/>
    <p:sldId id="260" r:id="rId5"/>
    <p:sldId id="267" r:id="rId6"/>
    <p:sldId id="263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0CCDAC9-29A1-8A45-9322-540D8CDCACD1}">
          <p14:sldIdLst>
            <p14:sldId id="256"/>
            <p14:sldId id="257"/>
            <p14:sldId id="261"/>
            <p14:sldId id="260"/>
            <p14:sldId id="267"/>
          </p14:sldIdLst>
        </p14:section>
        <p14:section name="Tools" id="{872E1463-EA09-BB42-8DFA-EFE7F4AF077F}">
          <p14:sldIdLst>
            <p14:sldId id="263"/>
            <p14:sldId id="262"/>
            <p14:sldId id="264"/>
            <p14:sldId id="265"/>
          </p14:sldIdLst>
        </p14:section>
        <p14:section name="Automation your stuff" id="{D773ACCE-86C6-724C-ABD5-E275355C8585}">
          <p14:sldIdLst>
            <p14:sldId id="266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307F0-0303-9C4F-92BC-BF938E744BE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92089-8267-8B41-A641-AA895EAE7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require</a:t>
            </a:r>
            <a:r>
              <a:rPr lang="en-US" baseline="0" dirty="0" smtClean="0"/>
              <a:t> anyone to execute, or very small effort.</a:t>
            </a:r>
          </a:p>
          <a:p>
            <a:r>
              <a:rPr lang="en-US" baseline="0" dirty="0" smtClean="0"/>
              <a:t>It’s not in “someone’s head” and it’s flawless, it will do what it’s coded to do</a:t>
            </a:r>
          </a:p>
          <a:p>
            <a:r>
              <a:rPr lang="en-US" baseline="0" dirty="0" smtClean="0"/>
              <a:t>But in reality (majority of) people don’t like to do </a:t>
            </a:r>
            <a:r>
              <a:rPr lang="en-US" baseline="0" dirty="0" err="1" smtClean="0"/>
              <a:t>repetive</a:t>
            </a:r>
            <a:r>
              <a:rPr lang="en-US" baseline="0" dirty="0" smtClean="0"/>
              <a:t>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1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machine</a:t>
            </a:r>
            <a:r>
              <a:rPr lang="en-US" baseline="0" dirty="0" smtClean="0"/>
              <a:t> will do the precise task much faster, doesn’t get tired or bored</a:t>
            </a:r>
            <a:endParaRPr lang="en-US" dirty="0" smtClean="0"/>
          </a:p>
          <a:p>
            <a:r>
              <a:rPr lang="en-US" dirty="0" smtClean="0"/>
              <a:t>With monotonous tasks automated, people can</a:t>
            </a:r>
            <a:r>
              <a:rPr lang="en-US" baseline="0" dirty="0" smtClean="0"/>
              <a:t> actually do more challenging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automation tool I</a:t>
            </a:r>
            <a:r>
              <a:rPr lang="en-US" baseline="0" dirty="0" smtClean="0"/>
              <a:t> heard about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A client sends a request the the client manager. If there is a pattern it can be automatically forwarded to JIRA, or you</a:t>
            </a:r>
            <a:r>
              <a:rPr lang="en-US" baseline="0" dirty="0" smtClean="0"/>
              <a:t> can have just a button to do it.</a:t>
            </a:r>
          </a:p>
          <a:p>
            <a:r>
              <a:rPr lang="en-US" baseline="0" dirty="0" smtClean="0"/>
              <a:t>From JIRA, you can notify the whole team, or just the team leader for the issue.</a:t>
            </a:r>
          </a:p>
          <a:p>
            <a:r>
              <a:rPr lang="en-US" baseline="0" dirty="0" smtClean="0"/>
              <a:t>When the status of the issue changes, it notifies slack (public or private channel)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2089-8267-8B41-A641-AA895EAE7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C3B89-37DD-A34A-9FD8-C883714DDA7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DAD7D4-AB3F-394F-B766-535E38B2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rest/webhooks" TargetMode="External"/><Relationship Id="rId4" Type="http://schemas.openxmlformats.org/officeDocument/2006/relationships/hyperlink" Target="https://confluence.atlassian.com/adminjiraserver071/creating-issues-and-comments-from-email-802592933.html" TargetMode="External"/><Relationship Id="rId5" Type="http://schemas.openxmlformats.org/officeDocument/2006/relationships/hyperlink" Target="https://confluence.atlassian.com/adminjiraserver073/configuring-email-notifications-861253776.html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KOZ/hacker-scripts/blob/master/smack-my-bitch-up.sh" TargetMode="External"/><Relationship Id="rId4" Type="http://schemas.openxmlformats.org/officeDocument/2006/relationships/hyperlink" Target="https://github.com/NARKOZ/hacker-script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NARKOZ/hacker-scripts/blob/master/kumar-asshole.s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Task_Scheduler" TargetMode="External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Cron" TargetMode="Externa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your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handling</a:t>
            </a:r>
          </a:p>
          <a:p>
            <a:pPr lvl="1"/>
            <a:r>
              <a:rPr lang="en-US" dirty="0" smtClean="0"/>
              <a:t>Filter options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smtClean="0"/>
              <a:t>Integrations</a:t>
            </a:r>
          </a:p>
          <a:p>
            <a:pPr lvl="1"/>
            <a:r>
              <a:rPr lang="en-US" dirty="0" smtClean="0"/>
              <a:t>Jira</a:t>
            </a:r>
          </a:p>
          <a:p>
            <a:pPr lvl="2"/>
            <a:r>
              <a:rPr lang="en-US" dirty="0" smtClean="0"/>
              <a:t>Open issue </a:t>
            </a:r>
            <a:r>
              <a:rPr lang="en-US" dirty="0" smtClean="0">
                <a:sym typeface="Wingdings"/>
              </a:rPr>
              <a:t> email template handlers</a:t>
            </a:r>
          </a:p>
          <a:p>
            <a:pPr lvl="2"/>
            <a:r>
              <a:rPr lang="en-US" dirty="0" smtClean="0">
                <a:sym typeface="Wingdings"/>
              </a:rPr>
              <a:t>Sending emails  notifications</a:t>
            </a:r>
          </a:p>
          <a:p>
            <a:pPr lvl="1"/>
            <a:r>
              <a:rPr lang="en-US" dirty="0" err="1" smtClean="0">
                <a:sym typeface="Wingdings"/>
              </a:rPr>
              <a:t>Webhooks</a:t>
            </a:r>
            <a:r>
              <a:rPr lang="en-US" dirty="0" smtClean="0">
                <a:sym typeface="Wingdings"/>
              </a:rPr>
              <a:t>  send to anything (e.g. slack)</a:t>
            </a:r>
          </a:p>
          <a:p>
            <a:r>
              <a:rPr lang="en-US" b="1" dirty="0" smtClean="0">
                <a:solidFill>
                  <a:srgbClr val="FF0000"/>
                </a:solidFill>
                <a:sym typeface="Wingdings"/>
              </a:rPr>
              <a:t>Be careful with the noise generated</a:t>
            </a:r>
          </a:p>
          <a:p>
            <a:pPr marL="274320" lvl="1" indent="0">
              <a:buNone/>
            </a:pPr>
            <a:endParaRPr lang="en-US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3"/>
              </a:rPr>
              <a:t>https://docs.microsoft.com/en-us/outlook/rest/webhooks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4"/>
              </a:rPr>
              <a:t>https://confluence.atlassian.com/adminjiraserver071/creating-issues-and-comments-from-email-802592933.html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r>
              <a:rPr lang="en-US" sz="900" dirty="0" smtClean="0">
                <a:sym typeface="Wingdings"/>
                <a:hlinkClick r:id="rId5"/>
              </a:rPr>
              <a:t>https://confluence.atlassian.com/adminjiraserver073/configuring-email-notifications-861253776.html</a:t>
            </a:r>
            <a:endParaRPr lang="en-US" sz="900" dirty="0" smtClean="0">
              <a:sym typeface="Wingdings"/>
            </a:endParaRPr>
          </a:p>
          <a:p>
            <a:pPr marL="274320" lvl="1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364288" y="2906276"/>
            <a:ext cx="4754562" cy="25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Script /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script is known because it can do basic things on windows. Which is false.</a:t>
            </a:r>
          </a:p>
          <a:p>
            <a:r>
              <a:rPr lang="en-US" dirty="0" smtClean="0"/>
              <a:t>Batch scripts can do anything on Windows, and interact with other programs:</a:t>
            </a:r>
          </a:p>
          <a:p>
            <a:pPr lvl="1"/>
            <a:r>
              <a:rPr lang="en-US" dirty="0" smtClean="0"/>
              <a:t>MS SQL BCP (Bulk copy)</a:t>
            </a:r>
          </a:p>
          <a:p>
            <a:pPr lvl="1"/>
            <a:r>
              <a:rPr lang="en-US" dirty="0" smtClean="0"/>
              <a:t>Downloading things (BITS, </a:t>
            </a:r>
            <a:r>
              <a:rPr lang="en-US" dirty="0" err="1" smtClean="0"/>
              <a:t>wget</a:t>
            </a:r>
            <a:r>
              <a:rPr lang="en-US" dirty="0" smtClean="0"/>
              <a:t>, curl, ftp)</a:t>
            </a:r>
          </a:p>
          <a:p>
            <a:pPr lvl="1"/>
            <a:r>
              <a:rPr lang="en-US" dirty="0" smtClean="0"/>
              <a:t>Call programs, scripts and so on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err="1" smtClean="0"/>
              <a:t>Powershell</a:t>
            </a:r>
            <a:r>
              <a:rPr lang="en-GB" dirty="0" smtClean="0"/>
              <a:t> is “a new version” of Batch, easier to use and more features</a:t>
            </a:r>
          </a:p>
          <a:p>
            <a:r>
              <a:rPr lang="en-GB" dirty="0" smtClean="0"/>
              <a:t>Other terminals</a:t>
            </a:r>
          </a:p>
          <a:p>
            <a:pPr lvl="1"/>
            <a:r>
              <a:rPr lang="en-GB" dirty="0" smtClean="0"/>
              <a:t>Cygwin</a:t>
            </a:r>
          </a:p>
          <a:p>
            <a:pPr lvl="1"/>
            <a:r>
              <a:rPr lang="en-GB" dirty="0" smtClean="0"/>
              <a:t>Linux for Windows (Ubuntu)</a:t>
            </a:r>
          </a:p>
        </p:txBody>
      </p:sp>
    </p:spTree>
    <p:extLst>
      <p:ext uri="{BB962C8B-B14F-4D97-AF65-F5344CB8AC3E}">
        <p14:creationId xmlns:p14="http://schemas.microsoft.com/office/powerpoint/2010/main" val="7954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can do almost everything, from managing folder and files locally to ML</a:t>
            </a:r>
          </a:p>
          <a:p>
            <a:r>
              <a:rPr lang="en-US" dirty="0" smtClean="0"/>
              <a:t>Free and “easy to learn</a:t>
            </a:r>
          </a:p>
          <a:p>
            <a:r>
              <a:rPr lang="en-US" dirty="0" smtClean="0"/>
              <a:t>Good community support</a:t>
            </a:r>
          </a:p>
          <a:p>
            <a:r>
              <a:rPr lang="en-US" dirty="0" smtClean="0"/>
              <a:t>Cutting edge libraries</a:t>
            </a:r>
          </a:p>
        </p:txBody>
      </p:sp>
    </p:spTree>
    <p:extLst>
      <p:ext uri="{BB962C8B-B14F-4D97-AF65-F5344CB8AC3E}">
        <p14:creationId xmlns:p14="http://schemas.microsoft.com/office/powerpoint/2010/main" val="210440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Lambdas </a:t>
            </a:r>
          </a:p>
          <a:p>
            <a:r>
              <a:rPr lang="en-US" dirty="0" smtClean="0"/>
              <a:t>Azure Functions</a:t>
            </a:r>
          </a:p>
          <a:p>
            <a:r>
              <a:rPr lang="en-US" dirty="0" smtClean="0"/>
              <a:t>IFTTT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ChatOps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Automation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 or small effort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Replayable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It’s documented, somehow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Real motivations</a:t>
            </a:r>
          </a:p>
          <a:p>
            <a:r>
              <a:rPr lang="en-US" dirty="0" smtClean="0"/>
              <a:t>People are lazy</a:t>
            </a:r>
          </a:p>
          <a:p>
            <a:r>
              <a:rPr lang="en-US" dirty="0" smtClean="0"/>
              <a:t>but the “good lazy”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automate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are expensive, machines aren’t</a:t>
            </a:r>
          </a:p>
          <a:p>
            <a:pPr lvl="1"/>
            <a:r>
              <a:rPr lang="en-US" dirty="0" smtClean="0"/>
              <a:t>It’s getting cheaper and cheaper with the “cloud” and other tools</a:t>
            </a:r>
          </a:p>
          <a:p>
            <a:pPr lvl="1"/>
            <a:r>
              <a:rPr lang="en-US" dirty="0" smtClean="0"/>
              <a:t>Good people are getting much harder to find</a:t>
            </a:r>
          </a:p>
          <a:p>
            <a:r>
              <a:rPr lang="en-US" dirty="0" smtClean="0"/>
              <a:t>Efficiency and efficacy</a:t>
            </a:r>
          </a:p>
          <a:p>
            <a:pPr lvl="1"/>
            <a:r>
              <a:rPr lang="en-US" dirty="0" smtClean="0"/>
              <a:t>Gets to the result fast (even if it’s the wrong result!)</a:t>
            </a:r>
          </a:p>
          <a:p>
            <a:pPr lvl="1"/>
            <a:r>
              <a:rPr lang="en-US" dirty="0" smtClean="0"/>
              <a:t>Do more with less</a:t>
            </a:r>
          </a:p>
          <a:p>
            <a:r>
              <a:rPr lang="en-US" dirty="0" smtClean="0"/>
              <a:t>Fights boredom</a:t>
            </a:r>
          </a:p>
          <a:p>
            <a:pPr lvl="1"/>
            <a:r>
              <a:rPr lang="en-US" dirty="0" smtClean="0"/>
              <a:t>Free people to do other (and more challenging) tasks</a:t>
            </a:r>
          </a:p>
          <a:p>
            <a:pPr lvl="1"/>
            <a:r>
              <a:rPr lang="en-US" dirty="0" smtClean="0"/>
              <a:t>Pushes boring (but important) jobs to the background</a:t>
            </a:r>
          </a:p>
          <a:p>
            <a:r>
              <a:rPr lang="en-US" dirty="0" smtClean="0"/>
              <a:t>It’s getting cheaper and cheaper</a:t>
            </a:r>
            <a:r>
              <a:rPr lang="en-US" dirty="0"/>
              <a:t> </a:t>
            </a:r>
            <a:r>
              <a:rPr lang="en-US" dirty="0" smtClean="0"/>
              <a:t>with the “cloud”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7426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not automate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51652"/>
            <a:ext cx="4754563" cy="386282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time spending to automate will be much longer than the time to do the task (x times)</a:t>
            </a:r>
          </a:p>
          <a:p>
            <a:r>
              <a:rPr lang="en-US" dirty="0" smtClean="0"/>
              <a:t>Task doesn’t require automation (programmers especially)</a:t>
            </a:r>
          </a:p>
          <a:p>
            <a:r>
              <a:rPr lang="en-US" dirty="0" smtClean="0"/>
              <a:t>Process isn’t clear enough</a:t>
            </a:r>
          </a:p>
        </p:txBody>
      </p:sp>
    </p:spTree>
    <p:extLst>
      <p:ext uri="{BB962C8B-B14F-4D97-AF65-F5344CB8AC3E}">
        <p14:creationId xmlns:p14="http://schemas.microsoft.com/office/powerpoint/2010/main" val="3707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kinds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Time based</a:t>
            </a:r>
          </a:p>
          <a:p>
            <a:pPr lvl="1"/>
            <a:r>
              <a:rPr lang="en-US" dirty="0" smtClean="0"/>
              <a:t>Every Monday at 9:30h</a:t>
            </a:r>
          </a:p>
          <a:p>
            <a:pPr lvl="1"/>
            <a:r>
              <a:rPr lang="en-US" dirty="0" smtClean="0"/>
              <a:t>On first day of the month at 12h</a:t>
            </a:r>
          </a:p>
          <a:p>
            <a:pPr lvl="1"/>
            <a:r>
              <a:rPr lang="en-US" dirty="0" smtClean="0"/>
              <a:t>On first December at 0h</a:t>
            </a:r>
          </a:p>
          <a:p>
            <a:pPr lvl="1"/>
            <a:r>
              <a:rPr lang="en-US" dirty="0" smtClean="0"/>
              <a:t>Every minute</a:t>
            </a:r>
          </a:p>
          <a:p>
            <a:r>
              <a:rPr lang="en-US" dirty="0" smtClean="0"/>
              <a:t>Event based</a:t>
            </a:r>
          </a:p>
          <a:p>
            <a:pPr lvl="1"/>
            <a:r>
              <a:rPr lang="en-US" dirty="0" smtClean="0"/>
              <a:t>Every time I receive emails from x</a:t>
            </a:r>
          </a:p>
          <a:p>
            <a:pPr lvl="1"/>
            <a:r>
              <a:rPr lang="en-US" dirty="0" smtClean="0"/>
              <a:t>When I get home/work</a:t>
            </a:r>
          </a:p>
          <a:p>
            <a:pPr lvl="1"/>
            <a:r>
              <a:rPr lang="en-US" dirty="0" smtClean="0"/>
              <a:t>Just click on 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dirty="0" smtClean="0"/>
              <a:t>Hacker-script case</a:t>
            </a:r>
          </a:p>
          <a:p>
            <a:pPr marL="0" indent="0">
              <a:buNone/>
            </a:pPr>
            <a:r>
              <a:rPr lang="en-US" sz="1700" dirty="0" smtClean="0">
                <a:hlinkClick r:id="rId2"/>
              </a:rPr>
              <a:t>kumar-asshole.sh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/>
              </a:rPr>
              <a:t> </a:t>
            </a:r>
            <a:r>
              <a:rPr lang="en-US" sz="1700" dirty="0"/>
              <a:t>scans the inbox for emails from "Kumar" (a DBA at our clients). Looks for keywords like "help", "trouble", "sorry" etc. If keywords are found - the script </a:t>
            </a:r>
            <a:r>
              <a:rPr lang="en-US" sz="1700" dirty="0" err="1"/>
              <a:t>SSHes</a:t>
            </a:r>
            <a:r>
              <a:rPr lang="en-US" sz="1700" dirty="0"/>
              <a:t> into the clients server and rolls back the staging database to the latest backup. Then sends a reply "no worries mate, be careful next time</a:t>
            </a:r>
            <a:r>
              <a:rPr lang="en-US" sz="1700" dirty="0" smtClean="0"/>
              <a:t>".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>
                <a:hlinkClick r:id="rId3"/>
              </a:rPr>
              <a:t>smack-my-bitch-up.sh</a:t>
            </a:r>
            <a:r>
              <a:rPr lang="en-US" sz="1700" dirty="0" smtClean="0"/>
              <a:t> </a:t>
            </a:r>
            <a:r>
              <a:rPr lang="en-US" sz="1700" dirty="0" smtClean="0">
                <a:sym typeface="Wingdings"/>
              </a:rPr>
              <a:t> </a:t>
            </a:r>
            <a:r>
              <a:rPr lang="en-US" sz="1700" dirty="0" smtClean="0"/>
              <a:t>sends a text message "late at work" to his wife (apparently). Automatically picks reasons from an array of strings, randomly. Runs inside a </a:t>
            </a:r>
            <a:r>
              <a:rPr lang="en-US" sz="1700" dirty="0" err="1" smtClean="0"/>
              <a:t>cron</a:t>
            </a:r>
            <a:r>
              <a:rPr lang="en-US" sz="1700" dirty="0" smtClean="0"/>
              <a:t>-job. The job fires if there are active SSH-sessions on the server after 9pm with his login.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>
                <a:hlinkClick r:id="rId4"/>
              </a:rPr>
              <a:t>https://github.com/NARKOZ/hacker-scripts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9851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 of the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Windows Task Scheduler</a:t>
            </a:r>
          </a:p>
          <a:p>
            <a:pPr lvl="1"/>
            <a:r>
              <a:rPr lang="en-US" dirty="0" smtClean="0"/>
              <a:t>Introduced in the Windows 95</a:t>
            </a:r>
          </a:p>
          <a:p>
            <a:pPr lvl="1"/>
            <a:r>
              <a:rPr lang="en-US" dirty="0" smtClean="0">
                <a:hlinkClick r:id="rId3"/>
              </a:rPr>
              <a:t>https://en.wikipedia.org/wiki/Windows_Task_Scheduler</a:t>
            </a:r>
            <a:endParaRPr lang="en-US" dirty="0" smtClean="0"/>
          </a:p>
          <a:p>
            <a:r>
              <a:rPr lang="en-US" dirty="0" smtClean="0"/>
              <a:t>Batch scripts (.bat)</a:t>
            </a:r>
          </a:p>
          <a:p>
            <a:r>
              <a:rPr lang="en-US" dirty="0" smtClean="0"/>
              <a:t>Shell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74" y="2193925"/>
            <a:ext cx="4180989" cy="3978275"/>
          </a:xfrm>
        </p:spPr>
      </p:pic>
    </p:spTree>
    <p:extLst>
      <p:ext uri="{BB962C8B-B14F-4D97-AF65-F5344CB8AC3E}">
        <p14:creationId xmlns:p14="http://schemas.microsoft.com/office/powerpoint/2010/main" val="186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beginning of the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Unix running </a:t>
            </a:r>
            <a:r>
              <a:rPr lang="en-US" dirty="0" err="1" smtClean="0"/>
              <a:t>cron</a:t>
            </a:r>
            <a:r>
              <a:rPr lang="en-US" dirty="0" smtClean="0"/>
              <a:t>, since 1979</a:t>
            </a:r>
          </a:p>
          <a:p>
            <a:r>
              <a:rPr lang="en-US" dirty="0" smtClean="0"/>
              <a:t>Still used until today, mainly for system administrators and programmers</a:t>
            </a:r>
          </a:p>
          <a:p>
            <a:r>
              <a:rPr lang="en-US" dirty="0" smtClean="0"/>
              <a:t>All *nix systems have it nowadays</a:t>
            </a:r>
          </a:p>
          <a:p>
            <a:r>
              <a:rPr lang="en-US" dirty="0" smtClean="0">
                <a:hlinkClick r:id="rId2"/>
              </a:rPr>
              <a:t>https://en.wikipedia.org/wiki/Cron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845842"/>
            <a:ext cx="4754562" cy="2674441"/>
          </a:xfrm>
        </p:spPr>
      </p:pic>
    </p:spTree>
    <p:extLst>
      <p:ext uri="{BB962C8B-B14F-4D97-AF65-F5344CB8AC3E}">
        <p14:creationId xmlns:p14="http://schemas.microsoft.com/office/powerpoint/2010/main" val="18416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54" y="1950468"/>
            <a:ext cx="1660091" cy="146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IFTTT and alternatives</a:t>
            </a:r>
          </a:p>
          <a:p>
            <a:r>
              <a:rPr lang="en-US" dirty="0" smtClean="0"/>
              <a:t>Outlook rules</a:t>
            </a:r>
          </a:p>
          <a:p>
            <a:r>
              <a:rPr lang="en-US" dirty="0" err="1" smtClean="0"/>
              <a:t>Automator</a:t>
            </a:r>
            <a:r>
              <a:rPr lang="en-US" dirty="0" smtClean="0"/>
              <a:t> (mac)</a:t>
            </a:r>
          </a:p>
          <a:p>
            <a:r>
              <a:rPr lang="en-US" dirty="0" smtClean="0"/>
              <a:t>Chat tools (slack)</a:t>
            </a:r>
          </a:p>
          <a:p>
            <a:r>
              <a:rPr lang="mr-IN" dirty="0" smtClean="0"/>
              <a:t>…</a:t>
            </a:r>
            <a:endParaRPr lang="en-GB" dirty="0" smtClean="0"/>
          </a:p>
          <a:p>
            <a:r>
              <a:rPr lang="en-GB" dirty="0" smtClean="0"/>
              <a:t>Your own!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3137909"/>
            <a:ext cx="4754562" cy="2090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99" y="1787010"/>
            <a:ext cx="2628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696</TotalTime>
  <Words>721</Words>
  <Application>Microsoft Macintosh PowerPoint</Application>
  <PresentationFormat>Widescreen</PresentationFormat>
  <Paragraphs>106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Automation</vt:lpstr>
      <vt:lpstr>Motivations</vt:lpstr>
      <vt:lpstr>Why to automate</vt:lpstr>
      <vt:lpstr>Why to not automate…</vt:lpstr>
      <vt:lpstr>Trigger kinds</vt:lpstr>
      <vt:lpstr>Tools</vt:lpstr>
      <vt:lpstr>In the beginning of the times</vt:lpstr>
      <vt:lpstr>Before the beginning of the times</vt:lpstr>
      <vt:lpstr>Generation Y tools</vt:lpstr>
      <vt:lpstr>Automating your stuff</vt:lpstr>
      <vt:lpstr>Outlook rules</vt:lpstr>
      <vt:lpstr>Batch Script / Powershell</vt:lpstr>
      <vt:lpstr>Python script</vt:lpstr>
      <vt:lpstr>Using the cloud</vt:lpstr>
      <vt:lpstr>Future of Automation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Da Costa Luiz, Diego Luiz</dc:creator>
  <cp:lastModifiedBy>Da Costa Luiz, Diego Luiz</cp:lastModifiedBy>
  <cp:revision>36</cp:revision>
  <dcterms:created xsi:type="dcterms:W3CDTF">2017-08-22T19:33:09Z</dcterms:created>
  <dcterms:modified xsi:type="dcterms:W3CDTF">2017-09-10T17:42:43Z</dcterms:modified>
</cp:coreProperties>
</file>