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mZd58HP0Z3muvISJ/h3RoOTD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059503" y="3513110"/>
            <a:ext cx="8288735" cy="7549656"/>
          </a:xfrm>
          <a:custGeom>
            <a:avLst/>
            <a:gdLst/>
            <a:ahLst/>
            <a:cxnLst/>
            <a:rect l="l" t="t" r="r" b="b"/>
            <a:pathLst>
              <a:path w="8288735" h="7549656" extrusionOk="0">
                <a:moveTo>
                  <a:pt x="0" y="0"/>
                </a:moveTo>
                <a:lnTo>
                  <a:pt x="8288735" y="0"/>
                </a:lnTo>
                <a:lnTo>
                  <a:pt x="8288735" y="7549657"/>
                </a:lnTo>
                <a:lnTo>
                  <a:pt x="0" y="7549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5400000" flipH="1">
            <a:off x="1526189" y="-1526189"/>
            <a:ext cx="2794156" cy="5846533"/>
          </a:xfrm>
          <a:custGeom>
            <a:avLst/>
            <a:gdLst/>
            <a:ahLst/>
            <a:cxnLst/>
            <a:rect l="l" t="t" r="r" b="b"/>
            <a:pathLst>
              <a:path w="2794156" h="5846533" extrusionOk="0">
                <a:moveTo>
                  <a:pt x="0" y="5846534"/>
                </a:moveTo>
                <a:lnTo>
                  <a:pt x="2794156" y="5846534"/>
                </a:lnTo>
                <a:lnTo>
                  <a:pt x="2794156" y="0"/>
                </a:lnTo>
                <a:lnTo>
                  <a:pt x="0" y="0"/>
                </a:lnTo>
                <a:lnTo>
                  <a:pt x="0" y="584653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4256395" y="678693"/>
            <a:ext cx="7803108" cy="7803108"/>
          </a:xfrm>
          <a:custGeom>
            <a:avLst/>
            <a:gdLst/>
            <a:ahLst/>
            <a:cxnLst/>
            <a:rect l="l" t="t" r="r" b="b"/>
            <a:pathLst>
              <a:path w="7803108" h="7803108" extrusionOk="0">
                <a:moveTo>
                  <a:pt x="0" y="0"/>
                </a:moveTo>
                <a:lnTo>
                  <a:pt x="7803108" y="0"/>
                </a:lnTo>
                <a:lnTo>
                  <a:pt x="7803108" y="7803108"/>
                </a:lnTo>
                <a:lnTo>
                  <a:pt x="0" y="7803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335300" y="9246425"/>
            <a:ext cx="6303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r>
              <a:rPr lang="en-US"/>
              <a:t> </a:t>
            </a:r>
            <a:r>
              <a:rPr lang="en-US" sz="23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Diego Fernandez</a:t>
            </a:r>
            <a:endParaRPr/>
          </a:p>
          <a:p>
            <a:pPr marL="0" marR="0" lvl="0" indent="0" algn="ctr" rtl="0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7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10920194" y="5416544"/>
            <a:ext cx="6089255" cy="4061533"/>
          </a:xfrm>
          <a:custGeom>
            <a:avLst/>
            <a:gdLst/>
            <a:ahLst/>
            <a:cxnLst/>
            <a:rect l="l" t="t" r="r" b="b"/>
            <a:pathLst>
              <a:path w="6089255" h="4061533" extrusionOk="0">
                <a:moveTo>
                  <a:pt x="0" y="0"/>
                </a:moveTo>
                <a:lnTo>
                  <a:pt x="6089255" y="0"/>
                </a:lnTo>
                <a:lnTo>
                  <a:pt x="6089255" y="4061533"/>
                </a:lnTo>
                <a:lnTo>
                  <a:pt x="0" y="4061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10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Google Shape;184;p10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10"/>
          <p:cNvSpPr/>
          <p:nvPr/>
        </p:nvSpPr>
        <p:spPr>
          <a:xfrm>
            <a:off x="11171968" y="1028700"/>
            <a:ext cx="5300094" cy="4114800"/>
          </a:xfrm>
          <a:custGeom>
            <a:avLst/>
            <a:gdLst/>
            <a:ahLst/>
            <a:cxnLst/>
            <a:rect l="l" t="t" r="r" b="b"/>
            <a:pathLst>
              <a:path w="5300094" h="4114800" extrusionOk="0">
                <a:moveTo>
                  <a:pt x="0" y="0"/>
                </a:moveTo>
                <a:lnTo>
                  <a:pt x="5300094" y="0"/>
                </a:lnTo>
                <a:lnTo>
                  <a:pt x="53000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6" name="Google Shape;186;p10"/>
          <p:cNvSpPr/>
          <p:nvPr/>
        </p:nvSpPr>
        <p:spPr>
          <a:xfrm>
            <a:off x="187375" y="3679115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7" y="0"/>
                </a:lnTo>
                <a:lnTo>
                  <a:pt x="5808227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  <p:txBody>
          <a:bodyPr/>
          <a:lstStyle/>
          <a:p>
            <a:endParaRPr lang="es-CL" dirty="0"/>
          </a:p>
        </p:txBody>
      </p:sp>
      <p:sp>
        <p:nvSpPr>
          <p:cNvPr id="187" name="Google Shape;187;p10"/>
          <p:cNvSpPr txBox="1"/>
          <p:nvPr/>
        </p:nvSpPr>
        <p:spPr>
          <a:xfrm>
            <a:off x="393595" y="605650"/>
            <a:ext cx="104092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549270" y="3773032"/>
            <a:ext cx="7653034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bg1"/>
                </a:solidFill>
              </a:rPr>
              <a:t>El proyecto aborda un problema real y relevante en la Región Metropolitana de Chile, donde estacionar es complicado y costoso. La solución propuesta, basada en la confianza y la eficacia para encontrar estacionamientos disponibles, tiene un impacto directo en la calidad de vida de los conductores. Al facilitar el proceso de búsqueda de estacionamientos, se mejora la movilidad urbana y se reduce el tiempo perdido en la congestión vehicular. Esto resalta la importancia de desarrollar soluciones tecnológicas que respondan a las necesidades cotidianas, ofreciendo valor tanto social como funcional.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89" name="Google Shape;189;p10"/>
          <p:cNvSpPr/>
          <p:nvPr/>
        </p:nvSpPr>
        <p:spPr>
          <a:xfrm rot="10800000">
            <a:off x="2680458" y="4799009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8" y="0"/>
                </a:lnTo>
                <a:lnTo>
                  <a:pt x="5808228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flipH="1">
            <a:off x="13537446" y="-158657"/>
            <a:ext cx="4913194" cy="4114800"/>
          </a:xfrm>
          <a:custGeom>
            <a:avLst/>
            <a:gdLst/>
            <a:ahLst/>
            <a:cxnLst/>
            <a:rect l="l" t="t" r="r" b="b"/>
            <a:pathLst>
              <a:path w="4913194" h="4114800" extrusionOk="0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3" name="Google Shape;93;p2"/>
          <p:cNvGrpSpPr/>
          <p:nvPr/>
        </p:nvGrpSpPr>
        <p:grpSpPr>
          <a:xfrm>
            <a:off x="10144611" y="3698500"/>
            <a:ext cx="7284324" cy="4736629"/>
            <a:chOff x="0" y="0"/>
            <a:chExt cx="9712431" cy="6315505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9712431" cy="6315505"/>
            </a:xfrm>
            <a:custGeom>
              <a:avLst/>
              <a:gdLst/>
              <a:ahLst/>
              <a:cxnLst/>
              <a:rect l="l" t="t" r="r" b="b"/>
              <a:pathLst>
                <a:path w="9712431" h="6315505" extrusionOk="0">
                  <a:moveTo>
                    <a:pt x="0" y="0"/>
                  </a:moveTo>
                  <a:lnTo>
                    <a:pt x="9712431" y="0"/>
                  </a:lnTo>
                  <a:lnTo>
                    <a:pt x="9712431" y="6315505"/>
                  </a:lnTo>
                  <a:lnTo>
                    <a:pt x="0" y="631550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  <p:sp>
          <p:nvSpPr>
            <p:cNvPr id="95" name="Google Shape;95;p2"/>
            <p:cNvSpPr/>
            <p:nvPr/>
          </p:nvSpPr>
          <p:spPr>
            <a:xfrm rot="10800000">
              <a:off x="0" y="0"/>
              <a:ext cx="9712431" cy="6315505"/>
            </a:xfrm>
            <a:custGeom>
              <a:avLst/>
              <a:gdLst/>
              <a:ahLst/>
              <a:cxnLst/>
              <a:rect l="l" t="t" r="r" b="b"/>
              <a:pathLst>
                <a:path w="9712431" h="6315505" extrusionOk="0">
                  <a:moveTo>
                    <a:pt x="0" y="0"/>
                  </a:moveTo>
                  <a:lnTo>
                    <a:pt x="9712431" y="0"/>
                  </a:lnTo>
                  <a:lnTo>
                    <a:pt x="9712431" y="6315505"/>
                  </a:lnTo>
                  <a:lnTo>
                    <a:pt x="0" y="631550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</p:grpSp>
      <p:sp>
        <p:nvSpPr>
          <p:cNvPr id="96" name="Google Shape;96;p2"/>
          <p:cNvSpPr txBox="1"/>
          <p:nvPr/>
        </p:nvSpPr>
        <p:spPr>
          <a:xfrm>
            <a:off x="10452715" y="3840872"/>
            <a:ext cx="6976220" cy="43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Chile,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principalmente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Región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Metropolitana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complicado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estacionar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vehículo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Es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desarrollamos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fin de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solucionar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ese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brindando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confianza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eficacia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la hora de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encontrar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57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estacionamiento</a:t>
            </a:r>
            <a:r>
              <a:rPr lang="en-US" sz="257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disponible.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7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7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92665" y="3313997"/>
            <a:ext cx="8969440" cy="5807713"/>
          </a:xfrm>
          <a:custGeom>
            <a:avLst/>
            <a:gdLst/>
            <a:ahLst/>
            <a:cxnLst/>
            <a:rect l="l" t="t" r="r" b="b"/>
            <a:pathLst>
              <a:path w="8969440" h="5807713" extrusionOk="0">
                <a:moveTo>
                  <a:pt x="0" y="0"/>
                </a:moveTo>
                <a:lnTo>
                  <a:pt x="8969440" y="0"/>
                </a:lnTo>
                <a:lnTo>
                  <a:pt x="8969440" y="5807713"/>
                </a:lnTo>
                <a:lnTo>
                  <a:pt x="0" y="58077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2"/>
          <p:cNvSpPr txBox="1"/>
          <p:nvPr/>
        </p:nvSpPr>
        <p:spPr>
          <a:xfrm>
            <a:off x="439935" y="940098"/>
            <a:ext cx="14084886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 y contexto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1526189" y="5966655"/>
            <a:ext cx="2794156" cy="5846533"/>
          </a:xfrm>
          <a:custGeom>
            <a:avLst/>
            <a:gdLst/>
            <a:ahLst/>
            <a:cxnLst/>
            <a:rect l="l" t="t" r="r" b="b"/>
            <a:pathLst>
              <a:path w="2794156" h="5846533" extrusionOk="0">
                <a:moveTo>
                  <a:pt x="0" y="0"/>
                </a:moveTo>
                <a:lnTo>
                  <a:pt x="2794156" y="0"/>
                </a:lnTo>
                <a:lnTo>
                  <a:pt x="2794156" y="5846534"/>
                </a:lnTo>
                <a:lnTo>
                  <a:pt x="0" y="5846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10504836" y="5624238"/>
            <a:ext cx="6089255" cy="4061533"/>
          </a:xfrm>
          <a:custGeom>
            <a:avLst/>
            <a:gdLst/>
            <a:ahLst/>
            <a:cxnLst/>
            <a:rect l="l" t="t" r="r" b="b"/>
            <a:pathLst>
              <a:path w="6089255" h="4061533" extrusionOk="0">
                <a:moveTo>
                  <a:pt x="0" y="0"/>
                </a:moveTo>
                <a:lnTo>
                  <a:pt x="6089255" y="0"/>
                </a:lnTo>
                <a:lnTo>
                  <a:pt x="6089255" y="4061533"/>
                </a:lnTo>
                <a:lnTo>
                  <a:pt x="0" y="4061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1144797" y="1673428"/>
            <a:ext cx="5300094" cy="4114800"/>
          </a:xfrm>
          <a:custGeom>
            <a:avLst/>
            <a:gdLst/>
            <a:ahLst/>
            <a:cxnLst/>
            <a:rect l="l" t="t" r="r" b="b"/>
            <a:pathLst>
              <a:path w="5300094" h="4114800" extrusionOk="0">
                <a:moveTo>
                  <a:pt x="0" y="0"/>
                </a:moveTo>
                <a:lnTo>
                  <a:pt x="5300094" y="0"/>
                </a:lnTo>
                <a:lnTo>
                  <a:pt x="53000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3"/>
          <p:cNvSpPr txBox="1"/>
          <p:nvPr/>
        </p:nvSpPr>
        <p:spPr>
          <a:xfrm>
            <a:off x="147244" y="209158"/>
            <a:ext cx="11129456" cy="30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Estacionamiento en tiempo real:</a:t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605172" y="3556508"/>
            <a:ext cx="7470451" cy="4857658"/>
            <a:chOff x="0" y="0"/>
            <a:chExt cx="9960601" cy="6476877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9960601" cy="6476877"/>
            </a:xfrm>
            <a:custGeom>
              <a:avLst/>
              <a:gdLst/>
              <a:ahLst/>
              <a:cxnLst/>
              <a:rect l="l" t="t" r="r" b="b"/>
              <a:pathLst>
                <a:path w="9960601" h="6476877" extrusionOk="0">
                  <a:moveTo>
                    <a:pt x="0" y="0"/>
                  </a:moveTo>
                  <a:lnTo>
                    <a:pt x="9960601" y="0"/>
                  </a:lnTo>
                  <a:lnTo>
                    <a:pt x="9960601" y="6476877"/>
                  </a:lnTo>
                  <a:lnTo>
                    <a:pt x="0" y="64768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  <p:sp>
          <p:nvSpPr>
            <p:cNvPr id="111" name="Google Shape;111;p3"/>
            <p:cNvSpPr/>
            <p:nvPr/>
          </p:nvSpPr>
          <p:spPr>
            <a:xfrm rot="10800000">
              <a:off x="0" y="0"/>
              <a:ext cx="9960601" cy="6476877"/>
            </a:xfrm>
            <a:custGeom>
              <a:avLst/>
              <a:gdLst/>
              <a:ahLst/>
              <a:cxnLst/>
              <a:rect l="l" t="t" r="r" b="b"/>
              <a:pathLst>
                <a:path w="9960601" h="6476877" extrusionOk="0">
                  <a:moveTo>
                    <a:pt x="0" y="0"/>
                  </a:moveTo>
                  <a:lnTo>
                    <a:pt x="9960601" y="0"/>
                  </a:lnTo>
                  <a:lnTo>
                    <a:pt x="9960601" y="6476877"/>
                  </a:lnTo>
                  <a:lnTo>
                    <a:pt x="0" y="647687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</p:grpSp>
      <p:sp>
        <p:nvSpPr>
          <p:cNvPr id="112" name="Google Shape;112;p3"/>
          <p:cNvSpPr txBox="1"/>
          <p:nvPr/>
        </p:nvSpPr>
        <p:spPr>
          <a:xfrm>
            <a:off x="976737" y="4077200"/>
            <a:ext cx="6727321" cy="337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Utilizando tecnología de geolocalización, nuestra app proporciona información en tiempo real sobre los espacios de estacionamiento disponibles en diferentes áreas de la ciudad. Esto permite a los usuarios encontrar rápidamente un lugar para estacionar.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9611828" y="5303356"/>
            <a:ext cx="6089255" cy="4061533"/>
          </a:xfrm>
          <a:custGeom>
            <a:avLst/>
            <a:gdLst/>
            <a:ahLst/>
            <a:cxnLst/>
            <a:rect l="l" t="t" r="r" b="b"/>
            <a:pathLst>
              <a:path w="6089255" h="4061533" extrusionOk="0">
                <a:moveTo>
                  <a:pt x="0" y="0"/>
                </a:moveTo>
                <a:lnTo>
                  <a:pt x="6089255" y="0"/>
                </a:lnTo>
                <a:lnTo>
                  <a:pt x="6089255" y="4061533"/>
                </a:lnTo>
                <a:lnTo>
                  <a:pt x="0" y="4061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4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9144000" y="1243478"/>
            <a:ext cx="5300094" cy="4114800"/>
          </a:xfrm>
          <a:custGeom>
            <a:avLst/>
            <a:gdLst/>
            <a:ahLst/>
            <a:cxnLst/>
            <a:rect l="l" t="t" r="r" b="b"/>
            <a:pathLst>
              <a:path w="5300094" h="4114800" extrusionOk="0">
                <a:moveTo>
                  <a:pt x="0" y="0"/>
                </a:moveTo>
                <a:lnTo>
                  <a:pt x="5300094" y="0"/>
                </a:lnTo>
                <a:lnTo>
                  <a:pt x="53000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147244" y="4096938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7" y="0"/>
                </a:lnTo>
                <a:lnTo>
                  <a:pt x="5808227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</p:sp>
      <p:sp>
        <p:nvSpPr>
          <p:cNvPr id="122" name="Google Shape;122;p4"/>
          <p:cNvSpPr txBox="1"/>
          <p:nvPr/>
        </p:nvSpPr>
        <p:spPr>
          <a:xfrm>
            <a:off x="147244" y="209158"/>
            <a:ext cx="10121486" cy="304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Reservación de espacios: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12470" y="4330856"/>
            <a:ext cx="7921205" cy="240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Nuestra app ofrece la opción de reservar espacios de estacionamiento con antelación, lo que garantiza a los usuarios un lugar asegurado en momentos de alta demanda. Esto brinda conveniencia y tranquilidad a los conductores.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10800000">
            <a:off x="2911397" y="3982190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8" y="0"/>
                </a:lnTo>
                <a:lnTo>
                  <a:pt x="5808228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9611828" y="5303356"/>
            <a:ext cx="6089255" cy="4061533"/>
          </a:xfrm>
          <a:custGeom>
            <a:avLst/>
            <a:gdLst/>
            <a:ahLst/>
            <a:cxnLst/>
            <a:rect l="l" t="t" r="r" b="b"/>
            <a:pathLst>
              <a:path w="6089255" h="4061533" extrusionOk="0">
                <a:moveTo>
                  <a:pt x="0" y="0"/>
                </a:moveTo>
                <a:lnTo>
                  <a:pt x="6089255" y="0"/>
                </a:lnTo>
                <a:lnTo>
                  <a:pt x="6089255" y="4061533"/>
                </a:lnTo>
                <a:lnTo>
                  <a:pt x="0" y="4061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5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5"/>
          <p:cNvSpPr/>
          <p:nvPr/>
        </p:nvSpPr>
        <p:spPr>
          <a:xfrm>
            <a:off x="9144000" y="1243478"/>
            <a:ext cx="5300094" cy="4114800"/>
          </a:xfrm>
          <a:custGeom>
            <a:avLst/>
            <a:gdLst/>
            <a:ahLst/>
            <a:cxnLst/>
            <a:rect l="l" t="t" r="r" b="b"/>
            <a:pathLst>
              <a:path w="5300094" h="4114800" extrusionOk="0">
                <a:moveTo>
                  <a:pt x="0" y="0"/>
                </a:moveTo>
                <a:lnTo>
                  <a:pt x="5300094" y="0"/>
                </a:lnTo>
                <a:lnTo>
                  <a:pt x="53000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203870" y="4940404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8" y="0"/>
                </a:lnTo>
                <a:lnTo>
                  <a:pt x="5808228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</p:sp>
      <p:sp>
        <p:nvSpPr>
          <p:cNvPr id="134" name="Google Shape;134;p5"/>
          <p:cNvSpPr txBox="1"/>
          <p:nvPr/>
        </p:nvSpPr>
        <p:spPr>
          <a:xfrm>
            <a:off x="730009" y="1253003"/>
            <a:ext cx="8121359" cy="30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Compartir espacios: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>
            <a:off x="2760394" y="4873411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7" y="0"/>
                </a:lnTo>
                <a:lnTo>
                  <a:pt x="5808227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-42908"/>
            </a:stretch>
          </a:blipFill>
          <a:ln>
            <a:noFill/>
          </a:ln>
        </p:spPr>
      </p:sp>
      <p:sp>
        <p:nvSpPr>
          <p:cNvPr id="136" name="Google Shape;136;p5"/>
          <p:cNvSpPr txBox="1"/>
          <p:nvPr/>
        </p:nvSpPr>
        <p:spPr>
          <a:xfrm>
            <a:off x="396633" y="5152085"/>
            <a:ext cx="7305508" cy="320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 de proporcionar información sobre estacionamientos disponibles, nuestra app permite a los usuarios compartir sus propios espacios de estacionamiento desocupados. Esto fomenta la colaboración entre los conductores y optimiza el uso de los espacios disponibles.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 rot="10800000" flipH="1">
            <a:off x="0" y="8301400"/>
            <a:ext cx="2554559" cy="2139443"/>
          </a:xfrm>
          <a:custGeom>
            <a:avLst/>
            <a:gdLst/>
            <a:ahLst/>
            <a:cxnLst/>
            <a:rect l="l" t="t" r="r" b="b"/>
            <a:pathLst>
              <a:path w="2554559" h="2139443" extrusionOk="0">
                <a:moveTo>
                  <a:pt x="0" y="2139443"/>
                </a:moveTo>
                <a:lnTo>
                  <a:pt x="2554559" y="2139443"/>
                </a:lnTo>
                <a:lnTo>
                  <a:pt x="2554559" y="0"/>
                </a:lnTo>
                <a:lnTo>
                  <a:pt x="0" y="0"/>
                </a:lnTo>
                <a:lnTo>
                  <a:pt x="0" y="2139443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6"/>
          <p:cNvSpPr/>
          <p:nvPr/>
        </p:nvSpPr>
        <p:spPr>
          <a:xfrm>
            <a:off x="1782048" y="128944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7" y="0"/>
                </a:lnTo>
                <a:lnTo>
                  <a:pt x="5808227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42908"/>
            </a:stretch>
          </a:blipFill>
          <a:ln>
            <a:noFill/>
          </a:ln>
        </p:spPr>
      </p:sp>
      <p:sp>
        <p:nvSpPr>
          <p:cNvPr id="144" name="Google Shape;144;p6"/>
          <p:cNvSpPr/>
          <p:nvPr/>
        </p:nvSpPr>
        <p:spPr>
          <a:xfrm rot="10800000">
            <a:off x="10715419" y="6413001"/>
            <a:ext cx="5808228" cy="3776798"/>
          </a:xfrm>
          <a:custGeom>
            <a:avLst/>
            <a:gdLst/>
            <a:ahLst/>
            <a:cxnLst/>
            <a:rect l="l" t="t" r="r" b="b"/>
            <a:pathLst>
              <a:path w="5808228" h="3776798" extrusionOk="0">
                <a:moveTo>
                  <a:pt x="0" y="0"/>
                </a:moveTo>
                <a:lnTo>
                  <a:pt x="5808228" y="0"/>
                </a:lnTo>
                <a:lnTo>
                  <a:pt x="5808228" y="3776798"/>
                </a:lnTo>
                <a:lnTo>
                  <a:pt x="0" y="377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42908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2048212" y="368248"/>
            <a:ext cx="14191576" cy="9550505"/>
          </a:xfrm>
          <a:custGeom>
            <a:avLst/>
            <a:gdLst/>
            <a:ahLst/>
            <a:cxnLst/>
            <a:rect l="l" t="t" r="r" b="b"/>
            <a:pathLst>
              <a:path w="14191576" h="9550505" extrusionOk="0">
                <a:moveTo>
                  <a:pt x="0" y="0"/>
                </a:moveTo>
                <a:lnTo>
                  <a:pt x="14191576" y="0"/>
                </a:lnTo>
                <a:lnTo>
                  <a:pt x="14191576" y="9550504"/>
                </a:lnTo>
                <a:lnTo>
                  <a:pt x="0" y="9550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2" name="Google Shape;152;p7"/>
          <p:cNvSpPr/>
          <p:nvPr/>
        </p:nvSpPr>
        <p:spPr>
          <a:xfrm>
            <a:off x="866698" y="3394917"/>
            <a:ext cx="6301129" cy="3904734"/>
          </a:xfrm>
          <a:custGeom>
            <a:avLst/>
            <a:gdLst/>
            <a:ahLst/>
            <a:cxnLst/>
            <a:rect l="l" t="t" r="r" b="b"/>
            <a:pathLst>
              <a:path w="6301129" h="3904734" extrusionOk="0">
                <a:moveTo>
                  <a:pt x="0" y="0"/>
                </a:moveTo>
                <a:lnTo>
                  <a:pt x="6301129" y="0"/>
                </a:lnTo>
                <a:lnTo>
                  <a:pt x="6301129" y="3904734"/>
                </a:lnTo>
                <a:lnTo>
                  <a:pt x="0" y="3904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993" r="-29952"/>
            </a:stretch>
          </a:blipFill>
          <a:ln>
            <a:noFill/>
          </a:ln>
        </p:spPr>
      </p:sp>
      <p:sp>
        <p:nvSpPr>
          <p:cNvPr id="153" name="Google Shape;153;p7"/>
          <p:cNvSpPr/>
          <p:nvPr/>
        </p:nvSpPr>
        <p:spPr>
          <a:xfrm>
            <a:off x="9144000" y="3394917"/>
            <a:ext cx="7932306" cy="4060996"/>
          </a:xfrm>
          <a:custGeom>
            <a:avLst/>
            <a:gdLst/>
            <a:ahLst/>
            <a:cxnLst/>
            <a:rect l="l" t="t" r="r" b="b"/>
            <a:pathLst>
              <a:path w="7932306" h="4060996" extrusionOk="0">
                <a:moveTo>
                  <a:pt x="0" y="0"/>
                </a:moveTo>
                <a:lnTo>
                  <a:pt x="7932306" y="0"/>
                </a:lnTo>
                <a:lnTo>
                  <a:pt x="7932306" y="4060996"/>
                </a:lnTo>
                <a:lnTo>
                  <a:pt x="0" y="4060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4" name="Google Shape;154;p7"/>
          <p:cNvSpPr txBox="1"/>
          <p:nvPr/>
        </p:nvSpPr>
        <p:spPr>
          <a:xfrm>
            <a:off x="393595" y="615175"/>
            <a:ext cx="10409250" cy="151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Validación ideas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rot="-5400000">
            <a:off x="12569509" y="266846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Google Shape;160;p8"/>
          <p:cNvSpPr/>
          <p:nvPr/>
        </p:nvSpPr>
        <p:spPr>
          <a:xfrm rot="10800000" flipH="1">
            <a:off x="0" y="7455913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1" name="Google Shape;161;p8"/>
          <p:cNvSpPr/>
          <p:nvPr/>
        </p:nvSpPr>
        <p:spPr>
          <a:xfrm>
            <a:off x="374719" y="4617755"/>
            <a:ext cx="8618853" cy="4640545"/>
          </a:xfrm>
          <a:custGeom>
            <a:avLst/>
            <a:gdLst/>
            <a:ahLst/>
            <a:cxnLst/>
            <a:rect l="l" t="t" r="r" b="b"/>
            <a:pathLst>
              <a:path w="8618853" h="4640545" extrusionOk="0">
                <a:moveTo>
                  <a:pt x="0" y="0"/>
                </a:moveTo>
                <a:lnTo>
                  <a:pt x="8618854" y="0"/>
                </a:lnTo>
                <a:lnTo>
                  <a:pt x="8618854" y="4640545"/>
                </a:lnTo>
                <a:lnTo>
                  <a:pt x="0" y="4640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846" r="-2845"/>
            </a:stretch>
          </a:blipFill>
          <a:ln>
            <a:noFill/>
          </a:ln>
        </p:spPr>
      </p:sp>
      <p:sp>
        <p:nvSpPr>
          <p:cNvPr id="162" name="Google Shape;162;p8"/>
          <p:cNvSpPr/>
          <p:nvPr/>
        </p:nvSpPr>
        <p:spPr>
          <a:xfrm>
            <a:off x="9614444" y="753839"/>
            <a:ext cx="8084338" cy="3371563"/>
          </a:xfrm>
          <a:custGeom>
            <a:avLst/>
            <a:gdLst/>
            <a:ahLst/>
            <a:cxnLst/>
            <a:rect l="l" t="t" r="r" b="b"/>
            <a:pathLst>
              <a:path w="8084338" h="3371563" extrusionOk="0">
                <a:moveTo>
                  <a:pt x="0" y="0"/>
                </a:moveTo>
                <a:lnTo>
                  <a:pt x="8084338" y="0"/>
                </a:lnTo>
                <a:lnTo>
                  <a:pt x="8084338" y="3371564"/>
                </a:lnTo>
                <a:lnTo>
                  <a:pt x="0" y="3371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2883" t="-4112" r="-7621" b="-7903"/>
            </a:stretch>
          </a:blipFill>
          <a:ln>
            <a:noFill/>
          </a:ln>
        </p:spPr>
      </p:sp>
      <p:sp>
        <p:nvSpPr>
          <p:cNvPr id="163" name="Google Shape;163;p8"/>
          <p:cNvSpPr/>
          <p:nvPr/>
        </p:nvSpPr>
        <p:spPr>
          <a:xfrm>
            <a:off x="9276128" y="5090743"/>
            <a:ext cx="8888304" cy="3857635"/>
          </a:xfrm>
          <a:custGeom>
            <a:avLst/>
            <a:gdLst/>
            <a:ahLst/>
            <a:cxnLst/>
            <a:rect l="l" t="t" r="r" b="b"/>
            <a:pathLst>
              <a:path w="8888304" h="3857635" extrusionOk="0">
                <a:moveTo>
                  <a:pt x="0" y="0"/>
                </a:moveTo>
                <a:lnTo>
                  <a:pt x="8888304" y="0"/>
                </a:lnTo>
                <a:lnTo>
                  <a:pt x="8888304" y="3857635"/>
                </a:lnTo>
                <a:lnTo>
                  <a:pt x="0" y="3857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2404" t="-7250" r="-10181" b="-10662"/>
            </a:stretch>
          </a:blipFill>
          <a:ln>
            <a:noFill/>
          </a:ln>
        </p:spPr>
      </p:sp>
      <p:sp>
        <p:nvSpPr>
          <p:cNvPr id="164" name="Google Shape;164;p8"/>
          <p:cNvSpPr txBox="1"/>
          <p:nvPr/>
        </p:nvSpPr>
        <p:spPr>
          <a:xfrm>
            <a:off x="374719" y="306832"/>
            <a:ext cx="7917691" cy="304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Validación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38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11819696" y="5844190"/>
            <a:ext cx="6089255" cy="4061533"/>
          </a:xfrm>
          <a:custGeom>
            <a:avLst/>
            <a:gdLst/>
            <a:ahLst/>
            <a:cxnLst/>
            <a:rect l="l" t="t" r="r" b="b"/>
            <a:pathLst>
              <a:path w="6089255" h="4061533" extrusionOk="0">
                <a:moveTo>
                  <a:pt x="0" y="0"/>
                </a:moveTo>
                <a:lnTo>
                  <a:pt x="6089255" y="0"/>
                </a:lnTo>
                <a:lnTo>
                  <a:pt x="6089255" y="4061533"/>
                </a:lnTo>
                <a:lnTo>
                  <a:pt x="0" y="4061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9"/>
          <p:cNvSpPr/>
          <p:nvPr/>
        </p:nvSpPr>
        <p:spPr>
          <a:xfrm rot="-5400000">
            <a:off x="12569509" y="125699"/>
            <a:ext cx="5985337" cy="5451644"/>
          </a:xfrm>
          <a:custGeom>
            <a:avLst/>
            <a:gdLst/>
            <a:ahLst/>
            <a:cxnLst/>
            <a:rect l="l" t="t" r="r" b="b"/>
            <a:pathLst>
              <a:path w="5985337" h="5451644" extrusionOk="0">
                <a:moveTo>
                  <a:pt x="0" y="0"/>
                </a:moveTo>
                <a:lnTo>
                  <a:pt x="5985337" y="0"/>
                </a:lnTo>
                <a:lnTo>
                  <a:pt x="5985337" y="5451645"/>
                </a:lnTo>
                <a:lnTo>
                  <a:pt x="0" y="54516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9"/>
          <p:cNvSpPr/>
          <p:nvPr/>
        </p:nvSpPr>
        <p:spPr>
          <a:xfrm rot="10800000" flipH="1">
            <a:off x="-2535395" y="7340067"/>
            <a:ext cx="3564095" cy="2984930"/>
          </a:xfrm>
          <a:custGeom>
            <a:avLst/>
            <a:gdLst/>
            <a:ahLst/>
            <a:cxnLst/>
            <a:rect l="l" t="t" r="r" b="b"/>
            <a:pathLst>
              <a:path w="3564095" h="2984930" extrusionOk="0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9"/>
          <p:cNvSpPr/>
          <p:nvPr/>
        </p:nvSpPr>
        <p:spPr>
          <a:xfrm>
            <a:off x="10259997" y="1028700"/>
            <a:ext cx="5300094" cy="4114800"/>
          </a:xfrm>
          <a:custGeom>
            <a:avLst/>
            <a:gdLst/>
            <a:ahLst/>
            <a:cxnLst/>
            <a:rect l="l" t="t" r="r" b="b"/>
            <a:pathLst>
              <a:path w="5300094" h="4114800" extrusionOk="0">
                <a:moveTo>
                  <a:pt x="0" y="0"/>
                </a:moveTo>
                <a:lnTo>
                  <a:pt x="5300093" y="0"/>
                </a:lnTo>
                <a:lnTo>
                  <a:pt x="53000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3" name="Google Shape;173;p9"/>
          <p:cNvGrpSpPr/>
          <p:nvPr/>
        </p:nvGrpSpPr>
        <p:grpSpPr>
          <a:xfrm>
            <a:off x="655268" y="3661186"/>
            <a:ext cx="9604728" cy="6244537"/>
            <a:chOff x="0" y="0"/>
            <a:chExt cx="12806305" cy="8326049"/>
          </a:xfrm>
        </p:grpSpPr>
        <p:sp>
          <p:nvSpPr>
            <p:cNvPr id="174" name="Google Shape;174;p9"/>
            <p:cNvSpPr/>
            <p:nvPr/>
          </p:nvSpPr>
          <p:spPr>
            <a:xfrm>
              <a:off x="0" y="0"/>
              <a:ext cx="12804389" cy="8326049"/>
            </a:xfrm>
            <a:custGeom>
              <a:avLst/>
              <a:gdLst/>
              <a:ahLst/>
              <a:cxnLst/>
              <a:rect l="l" t="t" r="r" b="b"/>
              <a:pathLst>
                <a:path w="12804389" h="8326049" extrusionOk="0">
                  <a:moveTo>
                    <a:pt x="0" y="0"/>
                  </a:moveTo>
                  <a:lnTo>
                    <a:pt x="12804389" y="0"/>
                  </a:lnTo>
                  <a:lnTo>
                    <a:pt x="12804389" y="8326049"/>
                  </a:lnTo>
                  <a:lnTo>
                    <a:pt x="0" y="8326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  <p:sp>
          <p:nvSpPr>
            <p:cNvPr id="175" name="Google Shape;175;p9"/>
            <p:cNvSpPr/>
            <p:nvPr/>
          </p:nvSpPr>
          <p:spPr>
            <a:xfrm rot="10800000">
              <a:off x="1916" y="0"/>
              <a:ext cx="12804389" cy="8326049"/>
            </a:xfrm>
            <a:custGeom>
              <a:avLst/>
              <a:gdLst/>
              <a:ahLst/>
              <a:cxnLst/>
              <a:rect l="l" t="t" r="r" b="b"/>
              <a:pathLst>
                <a:path w="12804389" h="8326049" extrusionOk="0">
                  <a:moveTo>
                    <a:pt x="0" y="0"/>
                  </a:moveTo>
                  <a:lnTo>
                    <a:pt x="12804389" y="0"/>
                  </a:lnTo>
                  <a:lnTo>
                    <a:pt x="12804389" y="8326049"/>
                  </a:lnTo>
                  <a:lnTo>
                    <a:pt x="0" y="8326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r="-42908"/>
              </a:stretch>
            </a:blipFill>
            <a:ln>
              <a:noFill/>
            </a:ln>
          </p:spPr>
        </p:sp>
      </p:grpSp>
      <p:sp>
        <p:nvSpPr>
          <p:cNvPr id="176" name="Google Shape;176;p9"/>
          <p:cNvSpPr txBox="1"/>
          <p:nvPr/>
        </p:nvSpPr>
        <p:spPr>
          <a:xfrm>
            <a:off x="253008" y="189956"/>
            <a:ext cx="10409250" cy="30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2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Estudio de Factibilidad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957933" y="3981347"/>
            <a:ext cx="8999400" cy="6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mercado: 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160" dirty="0" err="1">
                <a:solidFill>
                  <a:srgbClr val="F4F4ED"/>
                </a:solidFill>
              </a:rPr>
              <a:t>realizó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exhaustivo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del mercado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estacionamiento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rgbClr val="F4F4E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Realizamos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proyecciones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financieras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evaluar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rentabilidad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retorno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inversión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app.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rgbClr val="F4F4E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Viabilidad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Evaluamos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viabilidad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app,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considerando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tecnología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rgbClr val="F4F4E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Viabilidad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legal y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regulatoria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Investigamos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cumplimos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legales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regulatorios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relacionados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con la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recopilación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0" b="0" i="0" u="none" strike="noStrike" cap="none" dirty="0" err="1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r>
              <a:rPr lang="en-US" sz="2160" b="0" i="0" u="none" strike="noStrike" cap="none" dirty="0">
                <a:solidFill>
                  <a:srgbClr val="F4F4E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256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rgbClr val="F4F4E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56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rgbClr val="F4F4E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Personalizado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fernandez</cp:lastModifiedBy>
  <cp:revision>1</cp:revision>
  <dcterms:created xsi:type="dcterms:W3CDTF">2006-08-16T00:00:00Z</dcterms:created>
  <dcterms:modified xsi:type="dcterms:W3CDTF">2024-09-17T05:12:25Z</dcterms:modified>
</cp:coreProperties>
</file>