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12" r:id="rId3"/>
    <p:sldId id="258" r:id="rId4"/>
    <p:sldId id="260" r:id="rId5"/>
    <p:sldId id="271" r:id="rId6"/>
    <p:sldId id="279" r:id="rId7"/>
    <p:sldId id="263" r:id="rId8"/>
    <p:sldId id="282" r:id="rId9"/>
    <p:sldId id="301" r:id="rId10"/>
    <p:sldId id="309" r:id="rId11"/>
    <p:sldId id="317" r:id="rId12"/>
    <p:sldId id="32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41DF-2F20-4941-944D-6FC1E397B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6E457-943E-42DA-845A-6808EB50D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A73A-F060-4262-903E-B4BCAFC8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B3DDE-6E13-4606-B707-2C14CC0A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6F024-0EB7-4B94-9827-31714C3B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01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9ED-F009-43A7-8DCB-98D826AF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00263-679C-45F2-80B5-28230DAE0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848CB-35B1-4DE3-AB6B-AED6B63D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959B7-5DFE-4384-88AC-44233329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73D93-1E9D-4526-9273-0C62FBC3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44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AE90E-AEA0-4C72-812C-0E8AA1C21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E0642-A34D-4AF3-B3E9-602C3911B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B3C39-68E4-4936-89DE-B2E86C00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6393D-2927-43EC-AEEB-11F77CB8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1F69-C3B2-4301-BEB3-A231363D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970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7236-3F0D-42CE-B817-6CD8DB0C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1EB2-0868-4ADC-B2F1-1B1FD420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7C951-F0F8-40D1-B0C1-B8AC56B5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734FE-1817-428D-B070-B3FE4458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C0441-264B-464E-8929-9681E679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68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734F-38F2-4883-ABE6-B3347392C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C339D-AC75-4515-921E-A3C768581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32901-4467-4057-ADD0-AAEBBDAF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8862A-D990-41D8-9539-B6D9952A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4131B-21EC-4E94-8F9C-B11086DE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16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B37E-69D1-43FA-A603-6289BD30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BB7D-A709-465D-8A0C-D399B15D6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CF081-BD63-4790-AA17-1C570D715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EE870-0495-4370-929C-3E818882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7D631-CF4A-4EB3-A4BF-04A9B273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A0113-D1F7-4C09-81D5-3E232120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341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235D-6A61-4332-91E4-BA51A5F5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CCEEC-3B56-4E8F-8AC2-33665D72B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C99D3-D2D5-4BFF-B05F-38905A13E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F6E75-5634-47F3-A343-C0D00BC79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E4A83-6AE1-43C8-BB34-012BBFCE1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BE4C9-2387-44F9-8B0D-4040B28C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64ED7-D534-40A3-B671-D8D4A367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E7D10-724B-4542-B94B-473A4491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571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8AE3-6674-4D99-ADCA-619F49F0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21ABB-7DE2-4241-8D0D-9C018DEA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705AA-2BA7-41AF-A71A-AD46115A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4A96C-887D-449B-B9C7-F0538D36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36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3E853-8943-4A63-91DA-6D83B552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71D3D-4763-407D-B422-D4E5A61E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81CD6-E364-4477-B634-7B031D63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948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4A95-93A2-4E87-A391-F37D689E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71EE4-2F9D-4D43-BFA8-CA4E56885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3822B-48C9-494D-A3FF-866D1E145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55E8F-C436-40BC-AD96-CB91BFCD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414BA-3787-47CD-AE0F-70957D6E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1D0CB-788E-4105-AC82-EB263091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901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3D53-F295-44D8-9485-21348F21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DDC41-5268-4C6C-9A3E-AB33ED780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F5472-917A-4FFA-93D4-A3697FA1E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BDF34-6766-4DB9-98FB-FDD3962B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F35A-8C67-4AA2-987B-6B3839AC2827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FC2A6-FF5F-4091-9F91-0EE23C5F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2BCB1-71DD-4CB8-AAFE-BD86A034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82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85D57-B128-452D-A557-B9F60DD2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1088A-B63A-41D4-88D8-C0D0EE65C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15849-29CF-4AAB-A4D5-658AD2C5A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3F35A-8C67-4AA2-987B-6B3839AC2827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2C515-A1C2-45A4-B180-3BEF4D4D7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466CF-BA95-455F-9157-3EF8D4538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184C-95F5-4D0B-BADD-EFB16E3AC2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6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2.jp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1D3C81-BD42-4C86-9B85-9D11F8309295}"/>
              </a:ext>
            </a:extLst>
          </p:cNvPr>
          <p:cNvCxnSpPr>
            <a:cxnSpLocks/>
          </p:cNvCxnSpPr>
          <p:nvPr/>
        </p:nvCxnSpPr>
        <p:spPr>
          <a:xfrm flipV="1">
            <a:off x="1257384" y="5760719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A39FD1C-D09D-4DFA-A350-EA0D8ED19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83977" y="1248979"/>
            <a:ext cx="3060000" cy="43600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4CDE06-D520-41F2-8839-E9A27FFA5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2859834" y="1248979"/>
            <a:ext cx="3060000" cy="43600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9FAC1B-D164-4785-8E90-DF441FC828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8979834" y="1248978"/>
            <a:ext cx="3060000" cy="4360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9238BD-1FE1-4C3C-86F4-C003BE80F0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4" r="25662"/>
          <a:stretch/>
        </p:blipFill>
        <p:spPr>
          <a:xfrm>
            <a:off x="5919834" y="1248979"/>
            <a:ext cx="3060000" cy="436004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13980B-D254-4E03-BF31-21CA57DA0763}"/>
              </a:ext>
            </a:extLst>
          </p:cNvPr>
          <p:cNvCxnSpPr/>
          <p:nvPr/>
        </p:nvCxnSpPr>
        <p:spPr>
          <a:xfrm>
            <a:off x="457200" y="5760719"/>
            <a:ext cx="11130742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04C264B-35B1-4963-A982-F1AAEDF33339}"/>
              </a:ext>
            </a:extLst>
          </p:cNvPr>
          <p:cNvSpPr txBox="1"/>
          <p:nvPr/>
        </p:nvSpPr>
        <p:spPr>
          <a:xfrm>
            <a:off x="717453" y="6047505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seconds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3E572-102D-4686-B94D-51E9E45B17B3}"/>
              </a:ext>
            </a:extLst>
          </p:cNvPr>
          <p:cNvSpPr txBox="1"/>
          <p:nvPr/>
        </p:nvSpPr>
        <p:spPr>
          <a:xfrm>
            <a:off x="3493770" y="6047505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0.2 seconds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C89276-2F3E-4C11-8EA8-8E288571868C}"/>
              </a:ext>
            </a:extLst>
          </p:cNvPr>
          <p:cNvSpPr txBox="1"/>
          <p:nvPr/>
        </p:nvSpPr>
        <p:spPr>
          <a:xfrm>
            <a:off x="6503599" y="6047505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0.4 seconds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A1B99-4E6E-4431-9ADC-172F79C88F66}"/>
              </a:ext>
            </a:extLst>
          </p:cNvPr>
          <p:cNvSpPr txBox="1"/>
          <p:nvPr/>
        </p:nvSpPr>
        <p:spPr>
          <a:xfrm>
            <a:off x="9563599" y="6066221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0.6 seconds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1E5B78-2208-4F47-9D70-96F9FABEF968}"/>
              </a:ext>
            </a:extLst>
          </p:cNvPr>
          <p:cNvCxnSpPr>
            <a:cxnSpLocks/>
          </p:cNvCxnSpPr>
          <p:nvPr/>
        </p:nvCxnSpPr>
        <p:spPr>
          <a:xfrm flipV="1">
            <a:off x="4125370" y="5760719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670263-7DF8-43EA-86E2-B63B8F3A2BCA}"/>
              </a:ext>
            </a:extLst>
          </p:cNvPr>
          <p:cNvCxnSpPr>
            <a:cxnSpLocks/>
          </p:cNvCxnSpPr>
          <p:nvPr/>
        </p:nvCxnSpPr>
        <p:spPr>
          <a:xfrm flipV="1">
            <a:off x="7135199" y="5760719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DC677C-A47F-4928-8F38-986C1F465AA3}"/>
              </a:ext>
            </a:extLst>
          </p:cNvPr>
          <p:cNvCxnSpPr>
            <a:cxnSpLocks/>
          </p:cNvCxnSpPr>
          <p:nvPr/>
        </p:nvCxnSpPr>
        <p:spPr>
          <a:xfrm flipV="1">
            <a:off x="10195200" y="5760719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575643-5C81-445A-B35F-43BC450AA632}"/>
              </a:ext>
            </a:extLst>
          </p:cNvPr>
          <p:cNvSpPr txBox="1"/>
          <p:nvPr/>
        </p:nvSpPr>
        <p:spPr>
          <a:xfrm>
            <a:off x="293913" y="291749"/>
            <a:ext cx="979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Animation – Changing geometry with time</a:t>
            </a:r>
          </a:p>
        </p:txBody>
      </p:sp>
    </p:spTree>
    <p:extLst>
      <p:ext uri="{BB962C8B-B14F-4D97-AF65-F5344CB8AC3E}">
        <p14:creationId xmlns:p14="http://schemas.microsoft.com/office/powerpoint/2010/main" val="2357491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EC1AFF-3BC5-45AC-A649-283FBB701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3471995" y="4826619"/>
            <a:ext cx="1079863" cy="1538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088BC1-8435-43FF-A245-41802862A7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4955349" y="4780942"/>
            <a:ext cx="1079863" cy="15386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0C293C4-EA58-47E9-87AB-7AD2F1FE74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r="25664"/>
          <a:stretch/>
        </p:blipFill>
        <p:spPr>
          <a:xfrm>
            <a:off x="6396007" y="4826618"/>
            <a:ext cx="1079863" cy="15386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BD9CA69-B913-41C9-9769-9D5E665C05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4" r="25662"/>
          <a:stretch/>
        </p:blipFill>
        <p:spPr>
          <a:xfrm>
            <a:off x="7798046" y="4826617"/>
            <a:ext cx="1079863" cy="153864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A226066-E214-4AA1-A1FC-7964AA6850BA}"/>
              </a:ext>
            </a:extLst>
          </p:cNvPr>
          <p:cNvSpPr txBox="1"/>
          <p:nvPr/>
        </p:nvSpPr>
        <p:spPr>
          <a:xfrm>
            <a:off x="2392132" y="5101291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Poses: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A07DF-6034-4AA1-B517-FD7595CAADE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r="38114"/>
          <a:stretch/>
        </p:blipFill>
        <p:spPr>
          <a:xfrm>
            <a:off x="3649716" y="2706878"/>
            <a:ext cx="638021" cy="1653315"/>
          </a:xfrm>
          <a:prstGeom prst="rect">
            <a:avLst/>
          </a:prstGeom>
        </p:spPr>
      </p:pic>
      <p:pic>
        <p:nvPicPr>
          <p:cNvPr id="8" name="Picture 7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98A7C5DD-1559-43EB-8D3F-2324405CD8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t="8525" r="34819" b="2209"/>
          <a:stretch/>
        </p:blipFill>
        <p:spPr>
          <a:xfrm>
            <a:off x="5098577" y="2843581"/>
            <a:ext cx="753714" cy="1513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A4D39C-F54B-4D6C-94A7-48860DB36D5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1" t="7431" r="31884" b="2211"/>
          <a:stretch/>
        </p:blipFill>
        <p:spPr>
          <a:xfrm>
            <a:off x="6497516" y="2843581"/>
            <a:ext cx="832131" cy="1513258"/>
          </a:xfrm>
          <a:prstGeom prst="rect">
            <a:avLst/>
          </a:prstGeom>
        </p:spPr>
      </p:pic>
      <p:pic>
        <p:nvPicPr>
          <p:cNvPr id="18" name="Picture 17" descr="Radar chart&#10;&#10;Description automatically generated">
            <a:extLst>
              <a:ext uri="{FF2B5EF4-FFF2-40B4-BE49-F238E27FC236}">
                <a16:creationId xmlns:a16="http://schemas.microsoft.com/office/drawing/2014/main" id="{8930D4A7-B0D4-482D-BB35-94786138E8E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7" t="7189" r="26662" b="2210"/>
          <a:stretch/>
        </p:blipFill>
        <p:spPr>
          <a:xfrm>
            <a:off x="7808194" y="2854976"/>
            <a:ext cx="993066" cy="1501863"/>
          </a:xfrm>
          <a:prstGeom prst="rect">
            <a:avLst/>
          </a:prstGeom>
        </p:spPr>
      </p:pic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AA533CC2-A844-444E-98DC-792773AD82C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7" b="40330"/>
          <a:stretch/>
        </p:blipFill>
        <p:spPr>
          <a:xfrm>
            <a:off x="2822569" y="656705"/>
            <a:ext cx="6546862" cy="83009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DAA7F3-4AFA-4BD4-A908-3F3F9E580B96}"/>
              </a:ext>
            </a:extLst>
          </p:cNvPr>
          <p:cNvCxnSpPr>
            <a:cxnSpLocks/>
          </p:cNvCxnSpPr>
          <p:nvPr/>
        </p:nvCxnSpPr>
        <p:spPr>
          <a:xfrm>
            <a:off x="2822569" y="1745841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19CDB3-4426-4797-B4BB-76209ACA1928}"/>
              </a:ext>
            </a:extLst>
          </p:cNvPr>
          <p:cNvSpPr txBox="1"/>
          <p:nvPr/>
        </p:nvSpPr>
        <p:spPr>
          <a:xfrm>
            <a:off x="3367494" y="200319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seconds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6FE689-7B13-4E25-ABE1-66F64F586253}"/>
              </a:ext>
            </a:extLst>
          </p:cNvPr>
          <p:cNvSpPr txBox="1"/>
          <p:nvPr/>
        </p:nvSpPr>
        <p:spPr>
          <a:xfrm>
            <a:off x="4841008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seconds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FDAAF5-B156-406C-8266-6E77E2F8AC3B}"/>
              </a:ext>
            </a:extLst>
          </p:cNvPr>
          <p:cNvSpPr txBox="1"/>
          <p:nvPr/>
        </p:nvSpPr>
        <p:spPr>
          <a:xfrm>
            <a:off x="628198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seconds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B54D63-A55B-4FFF-98F9-3966180E4F6F}"/>
              </a:ext>
            </a:extLst>
          </p:cNvPr>
          <p:cNvSpPr txBox="1"/>
          <p:nvPr/>
        </p:nvSpPr>
        <p:spPr>
          <a:xfrm>
            <a:off x="7678251" y="200319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seconds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4DC19D-C3BF-4A20-95EB-5444BFB43C64}"/>
              </a:ext>
            </a:extLst>
          </p:cNvPr>
          <p:cNvCxnSpPr>
            <a:cxnSpLocks/>
          </p:cNvCxnSpPr>
          <p:nvPr/>
        </p:nvCxnSpPr>
        <p:spPr>
          <a:xfrm flipV="1">
            <a:off x="3907424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445A5B-46D4-4F82-9A13-FCAB4792BFA0}"/>
              </a:ext>
            </a:extLst>
          </p:cNvPr>
          <p:cNvCxnSpPr>
            <a:cxnSpLocks/>
          </p:cNvCxnSpPr>
          <p:nvPr/>
        </p:nvCxnSpPr>
        <p:spPr>
          <a:xfrm flipV="1">
            <a:off x="5467130" y="174584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E0DD70-EF29-4AF5-AC68-742DC8764D63}"/>
              </a:ext>
            </a:extLst>
          </p:cNvPr>
          <p:cNvCxnSpPr>
            <a:cxnSpLocks/>
          </p:cNvCxnSpPr>
          <p:nvPr/>
        </p:nvCxnSpPr>
        <p:spPr>
          <a:xfrm flipV="1">
            <a:off x="6902688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71E5F-C20A-432C-9402-2B174151A181}"/>
              </a:ext>
            </a:extLst>
          </p:cNvPr>
          <p:cNvCxnSpPr>
            <a:cxnSpLocks/>
          </p:cNvCxnSpPr>
          <p:nvPr/>
        </p:nvCxnSpPr>
        <p:spPr>
          <a:xfrm flipV="1">
            <a:off x="8304727" y="174415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06F058-AA98-49D0-A8C7-23B622CD4270}"/>
              </a:ext>
            </a:extLst>
          </p:cNvPr>
          <p:cNvCxnSpPr>
            <a:cxnSpLocks/>
          </p:cNvCxnSpPr>
          <p:nvPr/>
        </p:nvCxnSpPr>
        <p:spPr>
          <a:xfrm>
            <a:off x="3907424" y="2381113"/>
            <a:ext cx="0" cy="2999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00F599-2733-4D7E-98D7-F8C2C6F13C0B}"/>
              </a:ext>
            </a:extLst>
          </p:cNvPr>
          <p:cNvCxnSpPr>
            <a:cxnSpLocks/>
          </p:cNvCxnSpPr>
          <p:nvPr/>
        </p:nvCxnSpPr>
        <p:spPr>
          <a:xfrm>
            <a:off x="5459385" y="2381113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A39C5D-7E0B-4DBA-B89E-9D0A3EAD103F}"/>
              </a:ext>
            </a:extLst>
          </p:cNvPr>
          <p:cNvCxnSpPr>
            <a:cxnSpLocks/>
          </p:cNvCxnSpPr>
          <p:nvPr/>
        </p:nvCxnSpPr>
        <p:spPr>
          <a:xfrm>
            <a:off x="6916921" y="2381114"/>
            <a:ext cx="0" cy="291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1FFF0C-C65E-4C33-B88F-2263F6C6DF4D}"/>
              </a:ext>
            </a:extLst>
          </p:cNvPr>
          <p:cNvCxnSpPr>
            <a:cxnSpLocks/>
          </p:cNvCxnSpPr>
          <p:nvPr/>
        </p:nvCxnSpPr>
        <p:spPr>
          <a:xfrm>
            <a:off x="8304727" y="2381113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F93C0D4-74D0-4A85-8186-B59CD0F6C27E}"/>
              </a:ext>
            </a:extLst>
          </p:cNvPr>
          <p:cNvSpPr txBox="1"/>
          <p:nvPr/>
        </p:nvSpPr>
        <p:spPr>
          <a:xfrm>
            <a:off x="2197793" y="3144161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Skeletons: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643F5D-7AC3-41EF-9796-15E01F96E257}"/>
              </a:ext>
            </a:extLst>
          </p:cNvPr>
          <p:cNvCxnSpPr>
            <a:cxnSpLocks/>
          </p:cNvCxnSpPr>
          <p:nvPr/>
        </p:nvCxnSpPr>
        <p:spPr>
          <a:xfrm>
            <a:off x="3907424" y="4408412"/>
            <a:ext cx="0" cy="2999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E3A66E9-BBF5-418D-9445-E234916B4B31}"/>
              </a:ext>
            </a:extLst>
          </p:cNvPr>
          <p:cNvCxnSpPr>
            <a:cxnSpLocks/>
          </p:cNvCxnSpPr>
          <p:nvPr/>
        </p:nvCxnSpPr>
        <p:spPr>
          <a:xfrm>
            <a:off x="5459385" y="4408412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BBDCDC-D8AB-4773-875B-859E22F46071}"/>
              </a:ext>
            </a:extLst>
          </p:cNvPr>
          <p:cNvCxnSpPr>
            <a:cxnSpLocks/>
          </p:cNvCxnSpPr>
          <p:nvPr/>
        </p:nvCxnSpPr>
        <p:spPr>
          <a:xfrm>
            <a:off x="6916921" y="4408413"/>
            <a:ext cx="0" cy="29180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E8E2455-68A8-47D5-B0C6-562BDBD73D96}"/>
              </a:ext>
            </a:extLst>
          </p:cNvPr>
          <p:cNvCxnSpPr>
            <a:cxnSpLocks/>
          </p:cNvCxnSpPr>
          <p:nvPr/>
        </p:nvCxnSpPr>
        <p:spPr>
          <a:xfrm>
            <a:off x="8304727" y="4408412"/>
            <a:ext cx="0" cy="29180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6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5C1905-AE4E-4692-A555-947CEEC7F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2" t="4809" r="35714" b="7673"/>
          <a:stretch/>
        </p:blipFill>
        <p:spPr>
          <a:xfrm>
            <a:off x="1971630" y="826537"/>
            <a:ext cx="2959188" cy="520492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contrasting" dir="t"/>
          </a:scene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6886FD-5634-47AD-B403-4A911DE818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t="4809" r="33801" b="11490"/>
          <a:stretch/>
        </p:blipFill>
        <p:spPr>
          <a:xfrm>
            <a:off x="6593598" y="1087794"/>
            <a:ext cx="3551026" cy="497792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contrasting" dir="t"/>
          </a:scene3d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B258DE-23CA-475E-BF9E-0A45BA47A3F6}"/>
              </a:ext>
            </a:extLst>
          </p:cNvPr>
          <p:cNvCxnSpPr>
            <a:cxnSpLocks/>
          </p:cNvCxnSpPr>
          <p:nvPr/>
        </p:nvCxnSpPr>
        <p:spPr>
          <a:xfrm>
            <a:off x="5320537" y="3429000"/>
            <a:ext cx="1608076" cy="0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998ADB-44FF-473E-AEEB-2089BE373E13}"/>
              </a:ext>
            </a:extLst>
          </p:cNvPr>
          <p:cNvSpPr txBox="1"/>
          <p:nvPr/>
        </p:nvSpPr>
        <p:spPr>
          <a:xfrm>
            <a:off x="293913" y="291749"/>
            <a:ext cx="452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Fading between different clips</a:t>
            </a:r>
          </a:p>
        </p:txBody>
      </p:sp>
    </p:spTree>
    <p:extLst>
      <p:ext uri="{BB962C8B-B14F-4D97-AF65-F5344CB8AC3E}">
        <p14:creationId xmlns:p14="http://schemas.microsoft.com/office/powerpoint/2010/main" val="215959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8A6E9B-E5AB-4CBE-BF20-994F9B3556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2" t="4794" r="33804" b="11526"/>
          <a:stretch/>
        </p:blipFill>
        <p:spPr>
          <a:xfrm>
            <a:off x="6593596" y="1087794"/>
            <a:ext cx="3551184" cy="4977915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contrasting" dir="t"/>
          </a:scene3d>
        </p:spPr>
      </p:pic>
      <p:pic>
        <p:nvPicPr>
          <p:cNvPr id="5" name="Picture 4" descr="Radar chart&#10;&#10;Description automatically generated">
            <a:extLst>
              <a:ext uri="{FF2B5EF4-FFF2-40B4-BE49-F238E27FC236}">
                <a16:creationId xmlns:a16="http://schemas.microsoft.com/office/drawing/2014/main" id="{93644F8C-A159-4984-B99C-A649774692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8" t="4820" r="35709" b="7661"/>
          <a:stretch/>
        </p:blipFill>
        <p:spPr>
          <a:xfrm>
            <a:off x="1971629" y="826537"/>
            <a:ext cx="2959187" cy="5205166"/>
          </a:xfrm>
          <a:prstGeom prst="rect">
            <a:avLst/>
          </a:prstGeom>
          <a:ln>
            <a:noFill/>
          </a:ln>
          <a:scene3d>
            <a:camera prst="orthographicFront">
              <a:rot lat="0" lon="10800000" rev="0"/>
            </a:camera>
            <a:lightRig rig="contrasting" dir="t"/>
          </a:scene3d>
        </p:spPr>
      </p:pic>
      <p:sp>
        <p:nvSpPr>
          <p:cNvPr id="7" name="Plus Sign 6">
            <a:extLst>
              <a:ext uri="{FF2B5EF4-FFF2-40B4-BE49-F238E27FC236}">
                <a16:creationId xmlns:a16="http://schemas.microsoft.com/office/drawing/2014/main" id="{0828D956-8E23-4414-88BD-24456A034E5F}"/>
              </a:ext>
            </a:extLst>
          </p:cNvPr>
          <p:cNvSpPr/>
          <p:nvPr/>
        </p:nvSpPr>
        <p:spPr>
          <a:xfrm>
            <a:off x="6015844" y="3177597"/>
            <a:ext cx="474133" cy="475200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4594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ark&#10;&#10;Description automatically generated">
            <a:extLst>
              <a:ext uri="{FF2B5EF4-FFF2-40B4-BE49-F238E27FC236}">
                <a16:creationId xmlns:a16="http://schemas.microsoft.com/office/drawing/2014/main" id="{114C9B7E-CDB8-410F-A2FF-2117E3CA3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7" t="-1" r="23528" b="-1"/>
          <a:stretch/>
        </p:blipFill>
        <p:spPr>
          <a:xfrm>
            <a:off x="790513" y="987689"/>
            <a:ext cx="4777200" cy="5079600"/>
          </a:xfrm>
          <a:prstGeom prst="rect">
            <a:avLst/>
          </a:prstGeom>
        </p:spPr>
      </p:pic>
      <p:pic>
        <p:nvPicPr>
          <p:cNvPr id="7" name="Picture 6" descr="A picture containing green, laser&#10;&#10;Description automatically generated">
            <a:extLst>
              <a:ext uri="{FF2B5EF4-FFF2-40B4-BE49-F238E27FC236}">
                <a16:creationId xmlns:a16="http://schemas.microsoft.com/office/drawing/2014/main" id="{302072A0-47C5-44AA-918D-1DAB2B2D73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7" r="23510"/>
          <a:stretch/>
        </p:blipFill>
        <p:spPr>
          <a:xfrm>
            <a:off x="6624287" y="987689"/>
            <a:ext cx="4778005" cy="50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8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1F8BE8-A70F-4EE3-AE1E-5B48C98E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4"/>
            <a:ext cx="12192000" cy="684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694277-63E3-4D19-A649-798BB33165D4}"/>
              </a:ext>
            </a:extLst>
          </p:cNvPr>
          <p:cNvSpPr txBox="1"/>
          <p:nvPr/>
        </p:nvSpPr>
        <p:spPr>
          <a:xfrm>
            <a:off x="293913" y="291749"/>
            <a:ext cx="1684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Mesh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4BC8D7-6052-4A2C-BCA9-2F89AF91503B}"/>
              </a:ext>
            </a:extLst>
          </p:cNvPr>
          <p:cNvSpPr/>
          <p:nvPr/>
        </p:nvSpPr>
        <p:spPr>
          <a:xfrm>
            <a:off x="6270172" y="3376751"/>
            <a:ext cx="104503" cy="1044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E93ECB-A0AC-40D1-9952-21068DD9F39B}"/>
              </a:ext>
            </a:extLst>
          </p:cNvPr>
          <p:cNvCxnSpPr>
            <a:stCxn id="6" idx="6"/>
          </p:cNvCxnSpPr>
          <p:nvPr/>
        </p:nvCxnSpPr>
        <p:spPr>
          <a:xfrm flipV="1">
            <a:off x="6374675" y="3428999"/>
            <a:ext cx="1170527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6C643AC7-B0A3-4D61-8588-C915E435AA86}"/>
              </a:ext>
            </a:extLst>
          </p:cNvPr>
          <p:cNvSpPr/>
          <p:nvPr/>
        </p:nvSpPr>
        <p:spPr>
          <a:xfrm>
            <a:off x="7614871" y="3011001"/>
            <a:ext cx="104503" cy="83599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B35151-7CF5-4B97-86D7-30D089BE4130}"/>
              </a:ext>
            </a:extLst>
          </p:cNvPr>
          <p:cNvSpPr txBox="1"/>
          <p:nvPr/>
        </p:nvSpPr>
        <p:spPr>
          <a:xfrm>
            <a:off x="7693248" y="3036583"/>
            <a:ext cx="27807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Normal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Texture coordinates</a:t>
            </a:r>
          </a:p>
        </p:txBody>
      </p:sp>
    </p:spTree>
    <p:extLst>
      <p:ext uri="{BB962C8B-B14F-4D97-AF65-F5344CB8AC3E}">
        <p14:creationId xmlns:p14="http://schemas.microsoft.com/office/powerpoint/2010/main" val="208149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colorful, sport&#10;&#10;Description automatically generated">
            <a:extLst>
              <a:ext uri="{FF2B5EF4-FFF2-40B4-BE49-F238E27FC236}">
                <a16:creationId xmlns:a16="http://schemas.microsoft.com/office/drawing/2014/main" id="{8B6FBF7B-67D8-450F-9C46-3B090FBF9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4"/>
            <a:ext cx="12192000" cy="684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76237F-A2DF-4FDE-8E39-750F5CAE38BC}"/>
              </a:ext>
            </a:extLst>
          </p:cNvPr>
          <p:cNvSpPr txBox="1"/>
          <p:nvPr/>
        </p:nvSpPr>
        <p:spPr>
          <a:xfrm>
            <a:off x="293912" y="291749"/>
            <a:ext cx="4527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Joints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680020-B77E-4845-871E-153367ABBE49}"/>
              </a:ext>
            </a:extLst>
          </p:cNvPr>
          <p:cNvCxnSpPr>
            <a:cxnSpLocks/>
          </p:cNvCxnSpPr>
          <p:nvPr/>
        </p:nvCxnSpPr>
        <p:spPr>
          <a:xfrm flipV="1">
            <a:off x="6191798" y="3362496"/>
            <a:ext cx="1170527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>
            <a:extLst>
              <a:ext uri="{FF2B5EF4-FFF2-40B4-BE49-F238E27FC236}">
                <a16:creationId xmlns:a16="http://schemas.microsoft.com/office/drawing/2014/main" id="{B3F187EA-B4FE-4248-8030-8982B514274B}"/>
              </a:ext>
            </a:extLst>
          </p:cNvPr>
          <p:cNvSpPr/>
          <p:nvPr/>
        </p:nvSpPr>
        <p:spPr>
          <a:xfrm>
            <a:off x="7431994" y="2944498"/>
            <a:ext cx="104503" cy="83599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9ACD1-8DCD-4C33-8B60-E491BE366FD6}"/>
              </a:ext>
            </a:extLst>
          </p:cNvPr>
          <p:cNvSpPr txBox="1"/>
          <p:nvPr/>
        </p:nvSpPr>
        <p:spPr>
          <a:xfrm>
            <a:off x="7510372" y="2970080"/>
            <a:ext cx="21597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lang="es-VE" sz="1500" dirty="0">
                <a:solidFill>
                  <a:prstClr val="white"/>
                </a:solidFill>
                <a:latin typeface="Calibri" panose="020F0502020204030204"/>
              </a:rPr>
              <a:t>Rotation</a:t>
            </a:r>
            <a:endParaRPr kumimoji="0" lang="es-VE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Scale</a:t>
            </a:r>
          </a:p>
        </p:txBody>
      </p:sp>
    </p:spTree>
    <p:extLst>
      <p:ext uri="{BB962C8B-B14F-4D97-AF65-F5344CB8AC3E}">
        <p14:creationId xmlns:p14="http://schemas.microsoft.com/office/powerpoint/2010/main" val="304691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08914A-7301-4F39-807C-9AA0A546D0DD}"/>
              </a:ext>
            </a:extLst>
          </p:cNvPr>
          <p:cNvSpPr txBox="1"/>
          <p:nvPr/>
        </p:nvSpPr>
        <p:spPr>
          <a:xfrm>
            <a:off x="293913" y="291749"/>
            <a:ext cx="1721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Huesos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EF39A44-58C9-4F0F-A637-976266B87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6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lorful, green, dark&#10;&#10;Description automatically generated">
            <a:extLst>
              <a:ext uri="{FF2B5EF4-FFF2-40B4-BE49-F238E27FC236}">
                <a16:creationId xmlns:a16="http://schemas.microsoft.com/office/drawing/2014/main" id="{8AB5102F-0DC1-4471-8749-1D8484A02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4"/>
            <a:ext cx="12192000" cy="684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C00AA2-EC40-42DD-8E0C-C05A289BA786}"/>
              </a:ext>
            </a:extLst>
          </p:cNvPr>
          <p:cNvSpPr txBox="1"/>
          <p:nvPr/>
        </p:nvSpPr>
        <p:spPr>
          <a:xfrm>
            <a:off x="293913" y="291749"/>
            <a:ext cx="1077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Rigging – Telling vertices what joints affect them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17C78F-89D1-452F-BC86-69A27DC6381A}"/>
              </a:ext>
            </a:extLst>
          </p:cNvPr>
          <p:cNvSpPr/>
          <p:nvPr/>
        </p:nvSpPr>
        <p:spPr>
          <a:xfrm>
            <a:off x="7999220" y="1980212"/>
            <a:ext cx="104503" cy="1044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4560AE-2783-4173-A2EA-5C426DBA1AF2}"/>
              </a:ext>
            </a:extLst>
          </p:cNvPr>
          <p:cNvSpPr/>
          <p:nvPr/>
        </p:nvSpPr>
        <p:spPr>
          <a:xfrm>
            <a:off x="7505682" y="1696715"/>
            <a:ext cx="369353" cy="369332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1981C8-A14E-4729-9760-136D52398273}"/>
              </a:ext>
            </a:extLst>
          </p:cNvPr>
          <p:cNvSpPr/>
          <p:nvPr/>
        </p:nvSpPr>
        <p:spPr>
          <a:xfrm>
            <a:off x="6594392" y="1696715"/>
            <a:ext cx="369353" cy="369332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0B14D1-CC19-46A4-BEDF-35033720CC46}"/>
              </a:ext>
            </a:extLst>
          </p:cNvPr>
          <p:cNvSpPr/>
          <p:nvPr/>
        </p:nvSpPr>
        <p:spPr>
          <a:xfrm>
            <a:off x="6181494" y="1568035"/>
            <a:ext cx="369353" cy="369332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AD82DE-221A-4F27-B2A0-EEC29094C251}"/>
              </a:ext>
            </a:extLst>
          </p:cNvPr>
          <p:cNvSpPr/>
          <p:nvPr/>
        </p:nvSpPr>
        <p:spPr>
          <a:xfrm>
            <a:off x="8227908" y="1752701"/>
            <a:ext cx="369353" cy="369332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E0710-D444-4E0F-909C-9A1355EEFA6D}"/>
              </a:ext>
            </a:extLst>
          </p:cNvPr>
          <p:cNvSpPr txBox="1"/>
          <p:nvPr/>
        </p:nvSpPr>
        <p:spPr>
          <a:xfrm>
            <a:off x="7596666" y="1373550"/>
            <a:ext cx="187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5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A02EB5-00BD-4E59-B24A-7D4574A05E52}"/>
              </a:ext>
            </a:extLst>
          </p:cNvPr>
          <p:cNvSpPr txBox="1"/>
          <p:nvPr/>
        </p:nvSpPr>
        <p:spPr>
          <a:xfrm>
            <a:off x="6685376" y="1373550"/>
            <a:ext cx="187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5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3A6A23-FED6-4646-BD01-79CA424B4F13}"/>
              </a:ext>
            </a:extLst>
          </p:cNvPr>
          <p:cNvSpPr txBox="1"/>
          <p:nvPr/>
        </p:nvSpPr>
        <p:spPr>
          <a:xfrm>
            <a:off x="6275224" y="1292015"/>
            <a:ext cx="187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5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075DD4F-797F-428D-B16B-8AB3CD6CDF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41041" y="2679459"/>
            <a:ext cx="1359596" cy="139489"/>
          </a:xfrm>
          <a:prstGeom prst="bentConnector3">
            <a:avLst>
              <a:gd name="adj1" fmla="val 100098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28576EA0-654C-4F26-80D1-9237892FE32C}"/>
              </a:ext>
            </a:extLst>
          </p:cNvPr>
          <p:cNvSpPr/>
          <p:nvPr/>
        </p:nvSpPr>
        <p:spPr>
          <a:xfrm>
            <a:off x="8264245" y="3213653"/>
            <a:ext cx="117703" cy="417996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27B98D-A28B-451B-88C1-88797310376D}"/>
              </a:ext>
            </a:extLst>
          </p:cNvPr>
          <p:cNvSpPr txBox="1"/>
          <p:nvPr/>
        </p:nvSpPr>
        <p:spPr>
          <a:xfrm>
            <a:off x="8323096" y="3267418"/>
            <a:ext cx="3135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- I’m affected by joints 0, 1 y 2</a:t>
            </a:r>
          </a:p>
        </p:txBody>
      </p:sp>
    </p:spTree>
    <p:extLst>
      <p:ext uri="{BB962C8B-B14F-4D97-AF65-F5344CB8AC3E}">
        <p14:creationId xmlns:p14="http://schemas.microsoft.com/office/powerpoint/2010/main" val="17318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 object, web&#10;&#10;Description automatically generated">
            <a:extLst>
              <a:ext uri="{FF2B5EF4-FFF2-40B4-BE49-F238E27FC236}">
                <a16:creationId xmlns:a16="http://schemas.microsoft.com/office/drawing/2014/main" id="{34E13B36-1B14-4FF1-8265-0D04F585D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770" y="1047750"/>
            <a:ext cx="8255000" cy="4762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44B8567-7833-4AE8-BFF5-FF610778118C}"/>
              </a:ext>
            </a:extLst>
          </p:cNvPr>
          <p:cNvSpPr/>
          <p:nvPr/>
        </p:nvSpPr>
        <p:spPr>
          <a:xfrm>
            <a:off x="5607695" y="1047750"/>
            <a:ext cx="774440" cy="476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52098-0418-409C-978F-2A5D8443656A}"/>
              </a:ext>
            </a:extLst>
          </p:cNvPr>
          <p:cNvSpPr/>
          <p:nvPr/>
        </p:nvSpPr>
        <p:spPr>
          <a:xfrm>
            <a:off x="8727228" y="1047750"/>
            <a:ext cx="1701541" cy="476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032D94-B9F9-41FE-81F6-69028E6A2466}"/>
              </a:ext>
            </a:extLst>
          </p:cNvPr>
          <p:cNvSpPr/>
          <p:nvPr/>
        </p:nvSpPr>
        <p:spPr>
          <a:xfrm>
            <a:off x="2173770" y="1047750"/>
            <a:ext cx="364155" cy="476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4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olorful, sport&#10;&#10;Description automatically generated">
            <a:extLst>
              <a:ext uri="{FF2B5EF4-FFF2-40B4-BE49-F238E27FC236}">
                <a16:creationId xmlns:a16="http://schemas.microsoft.com/office/drawing/2014/main" id="{6F7F3D66-6AD3-4EEB-B2FD-F3E2E7AE52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9" t="-705" r="22351" b="-705"/>
          <a:stretch/>
        </p:blipFill>
        <p:spPr>
          <a:xfrm>
            <a:off x="0" y="1162855"/>
            <a:ext cx="5040000" cy="5184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76237F-A2DF-4FDE-8E39-750F5CAE38BC}"/>
              </a:ext>
            </a:extLst>
          </p:cNvPr>
          <p:cNvSpPr txBox="1"/>
          <p:nvPr/>
        </p:nvSpPr>
        <p:spPr>
          <a:xfrm>
            <a:off x="293913" y="291749"/>
            <a:ext cx="452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Animation curves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680020-B77E-4845-871E-153367ABBE49}"/>
              </a:ext>
            </a:extLst>
          </p:cNvPr>
          <p:cNvCxnSpPr>
            <a:cxnSpLocks/>
          </p:cNvCxnSpPr>
          <p:nvPr/>
        </p:nvCxnSpPr>
        <p:spPr>
          <a:xfrm flipV="1">
            <a:off x="2515537" y="3717059"/>
            <a:ext cx="1170527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>
            <a:extLst>
              <a:ext uri="{FF2B5EF4-FFF2-40B4-BE49-F238E27FC236}">
                <a16:creationId xmlns:a16="http://schemas.microsoft.com/office/drawing/2014/main" id="{B3F187EA-B4FE-4248-8030-8982B514274B}"/>
              </a:ext>
            </a:extLst>
          </p:cNvPr>
          <p:cNvSpPr/>
          <p:nvPr/>
        </p:nvSpPr>
        <p:spPr>
          <a:xfrm>
            <a:off x="3755733" y="3299061"/>
            <a:ext cx="104503" cy="83599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9ACD1-8DCD-4C33-8B60-E491BE366FD6}"/>
              </a:ext>
            </a:extLst>
          </p:cNvPr>
          <p:cNvSpPr txBox="1"/>
          <p:nvPr/>
        </p:nvSpPr>
        <p:spPr>
          <a:xfrm>
            <a:off x="3834111" y="3324643"/>
            <a:ext cx="21597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Position (</a:t>
            </a: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Rotation (</a:t>
            </a: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Scale (</a:t>
            </a: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  <a:r>
              <a:rPr kumimoji="0" lang="es-VE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2DB44C9-4071-474B-8E03-9BB138231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76052"/>
            <a:ext cx="3640584" cy="174869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27DCFC-6708-4321-A360-C3297167796A}"/>
              </a:ext>
            </a:extLst>
          </p:cNvPr>
          <p:cNvCxnSpPr>
            <a:cxnSpLocks/>
          </p:cNvCxnSpPr>
          <p:nvPr/>
        </p:nvCxnSpPr>
        <p:spPr>
          <a:xfrm flipV="1">
            <a:off x="5309118" y="1959440"/>
            <a:ext cx="684719" cy="153954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6129B65D-A008-475C-AAED-91C7EEA57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2711"/>
            <a:ext cx="3640584" cy="1748696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2870D01C-5BAF-410D-8DB7-68316410F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09370"/>
            <a:ext cx="3640584" cy="174869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FB6C24-1DA1-4772-8870-C92A1D8F66C3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598367" y="3717058"/>
            <a:ext cx="395470" cy="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82AD44-4F89-431D-90BD-F337416F3F24}"/>
              </a:ext>
            </a:extLst>
          </p:cNvPr>
          <p:cNvCxnSpPr>
            <a:cxnSpLocks/>
          </p:cNvCxnSpPr>
          <p:nvPr/>
        </p:nvCxnSpPr>
        <p:spPr>
          <a:xfrm>
            <a:off x="5142163" y="3944105"/>
            <a:ext cx="851674" cy="163961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E85A4780-618C-4D16-A949-5FC68CB39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7" b="40330"/>
          <a:stretch/>
        </p:blipFill>
        <p:spPr>
          <a:xfrm>
            <a:off x="2822569" y="1778925"/>
            <a:ext cx="6546862" cy="83009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08B4EC-DD0F-46D4-B9D1-A4EEBA2D3665}"/>
              </a:ext>
            </a:extLst>
          </p:cNvPr>
          <p:cNvCxnSpPr>
            <a:cxnSpLocks/>
          </p:cNvCxnSpPr>
          <p:nvPr/>
        </p:nvCxnSpPr>
        <p:spPr>
          <a:xfrm>
            <a:off x="2822569" y="2868061"/>
            <a:ext cx="652230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0B65F-9281-4164-9096-C55AC0A8B65A}"/>
              </a:ext>
            </a:extLst>
          </p:cNvPr>
          <p:cNvSpPr txBox="1"/>
          <p:nvPr/>
        </p:nvSpPr>
        <p:spPr>
          <a:xfrm>
            <a:off x="3367494" y="312541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0 seconds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A5724-A995-450E-9A62-96643DE8F856}"/>
              </a:ext>
            </a:extLst>
          </p:cNvPr>
          <p:cNvSpPr txBox="1"/>
          <p:nvPr/>
        </p:nvSpPr>
        <p:spPr>
          <a:xfrm>
            <a:off x="4841008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0.2 seconds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EBC43-1D9B-4A29-99FD-EA01AE895858}"/>
              </a:ext>
            </a:extLst>
          </p:cNvPr>
          <p:cNvSpPr txBox="1"/>
          <p:nvPr/>
        </p:nvSpPr>
        <p:spPr>
          <a:xfrm>
            <a:off x="6281981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0.4 seconds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4E734-D274-4A15-86E8-2CF0A2BADAB3}"/>
              </a:ext>
            </a:extLst>
          </p:cNvPr>
          <p:cNvSpPr txBox="1"/>
          <p:nvPr/>
        </p:nvSpPr>
        <p:spPr>
          <a:xfrm>
            <a:off x="7678251" y="3125419"/>
            <a:ext cx="12632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bg1"/>
                </a:solidFill>
              </a:rPr>
              <a:t>0.6 seconds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5A6E48-712A-4EFE-B84F-30734824A93F}"/>
              </a:ext>
            </a:extLst>
          </p:cNvPr>
          <p:cNvCxnSpPr>
            <a:cxnSpLocks/>
          </p:cNvCxnSpPr>
          <p:nvPr/>
        </p:nvCxnSpPr>
        <p:spPr>
          <a:xfrm flipV="1">
            <a:off x="3907424" y="286806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93F046-0EF6-44A3-89E4-7FEA56ECCE9C}"/>
              </a:ext>
            </a:extLst>
          </p:cNvPr>
          <p:cNvCxnSpPr>
            <a:cxnSpLocks/>
          </p:cNvCxnSpPr>
          <p:nvPr/>
        </p:nvCxnSpPr>
        <p:spPr>
          <a:xfrm flipV="1">
            <a:off x="5467130" y="2868061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F1C644-4441-4ADE-A9A8-59A02D491443}"/>
              </a:ext>
            </a:extLst>
          </p:cNvPr>
          <p:cNvCxnSpPr>
            <a:cxnSpLocks/>
          </p:cNvCxnSpPr>
          <p:nvPr/>
        </p:nvCxnSpPr>
        <p:spPr>
          <a:xfrm flipV="1">
            <a:off x="6902688" y="286637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4DA778-A685-4A24-8088-4F5B6D69B7BF}"/>
              </a:ext>
            </a:extLst>
          </p:cNvPr>
          <p:cNvCxnSpPr>
            <a:cxnSpLocks/>
          </p:cNvCxnSpPr>
          <p:nvPr/>
        </p:nvCxnSpPr>
        <p:spPr>
          <a:xfrm flipV="1">
            <a:off x="8304727" y="2866373"/>
            <a:ext cx="1" cy="1516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Shape, arrow&#10;&#10;Description automatically generated">
            <a:extLst>
              <a:ext uri="{FF2B5EF4-FFF2-40B4-BE49-F238E27FC236}">
                <a16:creationId xmlns:a16="http://schemas.microsoft.com/office/drawing/2014/main" id="{4E3FFFD3-60C0-44F0-BB9C-93AEB9A75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3" t="15794" r="34256" b="20433"/>
          <a:stretch/>
        </p:blipFill>
        <p:spPr>
          <a:xfrm>
            <a:off x="3549534" y="4289030"/>
            <a:ext cx="665017" cy="69976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FC5AE8-8B73-465E-B9DD-764D2F0AD305}"/>
              </a:ext>
            </a:extLst>
          </p:cNvPr>
          <p:cNvCxnSpPr>
            <a:cxnSpLocks/>
          </p:cNvCxnSpPr>
          <p:nvPr/>
        </p:nvCxnSpPr>
        <p:spPr>
          <a:xfrm>
            <a:off x="3907424" y="3573829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5DE8C0-EBC2-4F05-8EE3-0953046890FD}"/>
              </a:ext>
            </a:extLst>
          </p:cNvPr>
          <p:cNvCxnSpPr>
            <a:cxnSpLocks/>
          </p:cNvCxnSpPr>
          <p:nvPr/>
        </p:nvCxnSpPr>
        <p:spPr>
          <a:xfrm>
            <a:off x="5462030" y="3542018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415F11-0223-457B-8B4B-43AA9B34638C}"/>
              </a:ext>
            </a:extLst>
          </p:cNvPr>
          <p:cNvCxnSpPr>
            <a:cxnSpLocks/>
          </p:cNvCxnSpPr>
          <p:nvPr/>
        </p:nvCxnSpPr>
        <p:spPr>
          <a:xfrm>
            <a:off x="6916921" y="3503334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68B649-7F56-4E2F-8E91-A86CB167BD10}"/>
              </a:ext>
            </a:extLst>
          </p:cNvPr>
          <p:cNvCxnSpPr>
            <a:cxnSpLocks/>
          </p:cNvCxnSpPr>
          <p:nvPr/>
        </p:nvCxnSpPr>
        <p:spPr>
          <a:xfrm>
            <a:off x="8304727" y="3503333"/>
            <a:ext cx="0" cy="5805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picture containing icon&#10;&#10;Description automatically generated">
            <a:extLst>
              <a:ext uri="{FF2B5EF4-FFF2-40B4-BE49-F238E27FC236}">
                <a16:creationId xmlns:a16="http://schemas.microsoft.com/office/drawing/2014/main" id="{C95F717B-5967-476A-8B97-F938978A0B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5" t="7616" r="28767" b="4054"/>
          <a:stretch/>
        </p:blipFill>
        <p:spPr>
          <a:xfrm>
            <a:off x="7930343" y="4214555"/>
            <a:ext cx="606828" cy="698270"/>
          </a:xfrm>
          <a:prstGeom prst="rect">
            <a:avLst/>
          </a:prstGeom>
        </p:spPr>
      </p:pic>
      <p:pic>
        <p:nvPicPr>
          <p:cNvPr id="33" name="Picture 32" descr="A picture containing arrow&#10;&#10;Description automatically generated">
            <a:extLst>
              <a:ext uri="{FF2B5EF4-FFF2-40B4-BE49-F238E27FC236}">
                <a16:creationId xmlns:a16="http://schemas.microsoft.com/office/drawing/2014/main" id="{22BB0D46-FFE6-4D03-BF3B-0F18837FB4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9" t="8615" r="32976" b="12624"/>
          <a:stretch/>
        </p:blipFill>
        <p:spPr>
          <a:xfrm>
            <a:off x="6517178" y="4154350"/>
            <a:ext cx="728501" cy="864236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4EE0B27B-4E7F-404B-9571-E714CDB081A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1" r="21072"/>
          <a:stretch/>
        </p:blipFill>
        <p:spPr>
          <a:xfrm>
            <a:off x="5195666" y="4289031"/>
            <a:ext cx="556742" cy="6997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A3DB67-0EA4-400D-9279-AAAC151ACC0A}"/>
              </a:ext>
            </a:extLst>
          </p:cNvPr>
          <p:cNvSpPr txBox="1"/>
          <p:nvPr/>
        </p:nvSpPr>
        <p:spPr>
          <a:xfrm>
            <a:off x="2392132" y="4502779"/>
            <a:ext cx="1079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500" dirty="0">
                <a:solidFill>
                  <a:schemeClr val="bg1"/>
                </a:solidFill>
              </a:rPr>
              <a:t>Sounds:</a:t>
            </a:r>
          </a:p>
        </p:txBody>
      </p:sp>
    </p:spTree>
    <p:extLst>
      <p:ext uri="{BB962C8B-B14F-4D97-AF65-F5344CB8AC3E}">
        <p14:creationId xmlns:p14="http://schemas.microsoft.com/office/powerpoint/2010/main" val="119276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108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Macario Bello</dc:creator>
  <cp:lastModifiedBy>Diego Macario Bello</cp:lastModifiedBy>
  <cp:revision>61</cp:revision>
  <dcterms:created xsi:type="dcterms:W3CDTF">2021-03-26T11:45:18Z</dcterms:created>
  <dcterms:modified xsi:type="dcterms:W3CDTF">2022-02-14T17:01:59Z</dcterms:modified>
</cp:coreProperties>
</file>