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70" r:id="rId6"/>
    <p:sldId id="259" r:id="rId7"/>
    <p:sldId id="260" r:id="rId8"/>
    <p:sldId id="271" r:id="rId9"/>
    <p:sldId id="269" r:id="rId10"/>
    <p:sldId id="262" r:id="rId11"/>
    <p:sldId id="275" r:id="rId12"/>
    <p:sldId id="276" r:id="rId13"/>
    <p:sldId id="277" r:id="rId14"/>
    <p:sldId id="278" r:id="rId15"/>
    <p:sldId id="279" r:id="rId16"/>
    <p:sldId id="263" r:id="rId17"/>
    <p:sldId id="273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89" r:id="rId29"/>
    <p:sldId id="290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41DF-2F20-4941-944D-6FC1E397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E457-943E-42DA-845A-6808EB50D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A73A-F060-4262-903E-B4BCAFC8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3DDE-6E13-4606-B707-2C14CC0A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F024-0EB7-4B94-9827-31714C3B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01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9ED-F009-43A7-8DCB-98D826AF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00263-679C-45F2-80B5-28230DAE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48CB-35B1-4DE3-AB6B-AED6B63D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59B7-5DFE-4384-88AC-44233329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3D93-1E9D-4526-9273-0C62FBC3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4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AE90E-AEA0-4C72-812C-0E8AA1C21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E0642-A34D-4AF3-B3E9-602C3911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3C39-68E4-4936-89DE-B2E86C00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393D-2927-43EC-AEEB-11F77CB8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1F69-C3B2-4301-BEB3-A231363D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7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7236-3F0D-42CE-B817-6CD8DB0C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1EB2-0868-4ADC-B2F1-1B1FD420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C951-F0F8-40D1-B0C1-B8AC56B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4FE-1817-428D-B070-B3FE4458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0441-264B-464E-8929-9681E679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8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734F-38F2-4883-ABE6-B3347392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339D-AC75-4515-921E-A3C76858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2901-4467-4057-ADD0-AAEBBDAF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862A-D990-41D8-9539-B6D9952A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131B-21EC-4E94-8F9C-B11086DE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1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37E-69D1-43FA-A603-6289BD30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BB7D-A709-465D-8A0C-D399B15D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F081-BD63-4790-AA17-1C570D71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E870-0495-4370-929C-3E818882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D631-CF4A-4EB3-A4BF-04A9B273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0113-D1F7-4C09-81D5-3E23212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4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235D-6A61-4332-91E4-BA51A5F5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CEEC-3B56-4E8F-8AC2-33665D72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C99D3-D2D5-4BFF-B05F-38905A13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F6E75-5634-47F3-A343-C0D00BC79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E4A83-6AE1-43C8-BB34-012BBFCE1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E4C9-2387-44F9-8B0D-4040B28C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4ED7-D534-40A3-B671-D8D4A367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E7D10-724B-4542-B94B-473A4491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8AE3-6674-4D99-ADCA-619F49F0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1ABB-7DE2-4241-8D0D-9C018DEA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05AA-2BA7-41AF-A71A-AD46115A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4A96C-887D-449B-B9C7-F0538D3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3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3E853-8943-4A63-91DA-6D83B552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71D3D-4763-407D-B422-D4E5A61E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81CD6-E364-4477-B634-7B031D63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4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4A95-93A2-4E87-A391-F37D689E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1EE4-2F9D-4D43-BFA8-CA4E5688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3822B-48C9-494D-A3FF-866D1E14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5E8F-C436-40BC-AD96-CB91BFCD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14BA-3787-47CD-AE0F-70957D6E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D0CB-788E-4105-AC82-EB263091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0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3D53-F295-44D8-9485-21348F21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DC41-5268-4C6C-9A3E-AB33ED780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5472-917A-4FFA-93D4-A3697FA1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DF34-6766-4DB9-98FB-FDD3962B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2A6-FF5F-4091-9F91-0EE23C5F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BCB1-71DD-4CB8-AAFE-BD86A03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85D57-B128-452D-A557-B9F60DD2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1088A-B63A-41D4-88D8-C0D0EE65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5849-29CF-4AAB-A4D5-658AD2C5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F35A-8C67-4AA2-987B-6B3839AC2827}" type="datetimeFigureOut">
              <a:rPr lang="en-CA" smtClean="0"/>
              <a:t>2021-03-27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C515-A1C2-45A4-B180-3BEF4D4D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66CF-BA95-455F-9157-3EF8D4538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6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57B3-DA21-4069-9454-99823ED2A6D5}"/>
              </a:ext>
            </a:extLst>
          </p:cNvPr>
          <p:cNvSpPr txBox="1"/>
          <p:nvPr/>
        </p:nvSpPr>
        <p:spPr>
          <a:xfrm>
            <a:off x="760444" y="3044279"/>
            <a:ext cx="10671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diablos funcionan las animaciones?</a:t>
            </a:r>
          </a:p>
        </p:txBody>
      </p:sp>
    </p:spTree>
    <p:extLst>
      <p:ext uri="{BB962C8B-B14F-4D97-AF65-F5344CB8AC3E}">
        <p14:creationId xmlns:p14="http://schemas.microsoft.com/office/powerpoint/2010/main" val="354329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green, dark&#10;&#10;Description automatically generated">
            <a:extLst>
              <a:ext uri="{FF2B5EF4-FFF2-40B4-BE49-F238E27FC236}">
                <a16:creationId xmlns:a16="http://schemas.microsoft.com/office/drawing/2014/main" id="{8AB5102F-0DC1-4471-8749-1D8484A0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00AA2-EC40-42DD-8E0C-C05A289BA786}"/>
              </a:ext>
            </a:extLst>
          </p:cNvPr>
          <p:cNvSpPr txBox="1"/>
          <p:nvPr/>
        </p:nvSpPr>
        <p:spPr>
          <a:xfrm>
            <a:off x="293913" y="291749"/>
            <a:ext cx="107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Rigging – Asociar articulaciones con huesos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7C78F-89D1-452F-BC86-69A27DC6381A}"/>
              </a:ext>
            </a:extLst>
          </p:cNvPr>
          <p:cNvSpPr/>
          <p:nvPr/>
        </p:nvSpPr>
        <p:spPr>
          <a:xfrm>
            <a:off x="7999220" y="1980212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4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green, dark&#10;&#10;Description automatically generated">
            <a:extLst>
              <a:ext uri="{FF2B5EF4-FFF2-40B4-BE49-F238E27FC236}">
                <a16:creationId xmlns:a16="http://schemas.microsoft.com/office/drawing/2014/main" id="{8AB5102F-0DC1-4471-8749-1D8484A0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00AA2-EC40-42DD-8E0C-C05A289BA786}"/>
              </a:ext>
            </a:extLst>
          </p:cNvPr>
          <p:cNvSpPr txBox="1"/>
          <p:nvPr/>
        </p:nvSpPr>
        <p:spPr>
          <a:xfrm>
            <a:off x="293913" y="291749"/>
            <a:ext cx="107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Rigging – Asociar articulaciones con huesos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7C78F-89D1-452F-BC86-69A27DC6381A}"/>
              </a:ext>
            </a:extLst>
          </p:cNvPr>
          <p:cNvSpPr/>
          <p:nvPr/>
        </p:nvSpPr>
        <p:spPr>
          <a:xfrm>
            <a:off x="7999220" y="1980212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560AE-2783-4173-A2EA-5C426DBA1AF2}"/>
              </a:ext>
            </a:extLst>
          </p:cNvPr>
          <p:cNvSpPr/>
          <p:nvPr/>
        </p:nvSpPr>
        <p:spPr>
          <a:xfrm>
            <a:off x="750568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43677-691C-40A7-8F17-27DFB113E728}"/>
              </a:ext>
            </a:extLst>
          </p:cNvPr>
          <p:cNvSpPr txBox="1"/>
          <p:nvPr/>
        </p:nvSpPr>
        <p:spPr>
          <a:xfrm>
            <a:off x="759666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53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green, dark&#10;&#10;Description automatically generated">
            <a:extLst>
              <a:ext uri="{FF2B5EF4-FFF2-40B4-BE49-F238E27FC236}">
                <a16:creationId xmlns:a16="http://schemas.microsoft.com/office/drawing/2014/main" id="{8AB5102F-0DC1-4471-8749-1D8484A0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00AA2-EC40-42DD-8E0C-C05A289BA786}"/>
              </a:ext>
            </a:extLst>
          </p:cNvPr>
          <p:cNvSpPr txBox="1"/>
          <p:nvPr/>
        </p:nvSpPr>
        <p:spPr>
          <a:xfrm>
            <a:off x="293913" y="291749"/>
            <a:ext cx="107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Rigging – Asociar articulaciones con huesos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7C78F-89D1-452F-BC86-69A27DC6381A}"/>
              </a:ext>
            </a:extLst>
          </p:cNvPr>
          <p:cNvSpPr/>
          <p:nvPr/>
        </p:nvSpPr>
        <p:spPr>
          <a:xfrm>
            <a:off x="7999220" y="1980212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560AE-2783-4173-A2EA-5C426DBA1AF2}"/>
              </a:ext>
            </a:extLst>
          </p:cNvPr>
          <p:cNvSpPr/>
          <p:nvPr/>
        </p:nvSpPr>
        <p:spPr>
          <a:xfrm>
            <a:off x="750568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81C8-A14E-4729-9760-136D52398273}"/>
              </a:ext>
            </a:extLst>
          </p:cNvPr>
          <p:cNvSpPr/>
          <p:nvPr/>
        </p:nvSpPr>
        <p:spPr>
          <a:xfrm>
            <a:off x="659439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7CB54-8292-4FD4-B0A1-29DDF0C5728E}"/>
              </a:ext>
            </a:extLst>
          </p:cNvPr>
          <p:cNvSpPr txBox="1"/>
          <p:nvPr/>
        </p:nvSpPr>
        <p:spPr>
          <a:xfrm>
            <a:off x="759666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BE9B2-4152-4ABA-A78E-9959689A6462}"/>
              </a:ext>
            </a:extLst>
          </p:cNvPr>
          <p:cNvSpPr txBox="1"/>
          <p:nvPr/>
        </p:nvSpPr>
        <p:spPr>
          <a:xfrm>
            <a:off x="668537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98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green, dark&#10;&#10;Description automatically generated">
            <a:extLst>
              <a:ext uri="{FF2B5EF4-FFF2-40B4-BE49-F238E27FC236}">
                <a16:creationId xmlns:a16="http://schemas.microsoft.com/office/drawing/2014/main" id="{8AB5102F-0DC1-4471-8749-1D8484A0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00AA2-EC40-42DD-8E0C-C05A289BA786}"/>
              </a:ext>
            </a:extLst>
          </p:cNvPr>
          <p:cNvSpPr txBox="1"/>
          <p:nvPr/>
        </p:nvSpPr>
        <p:spPr>
          <a:xfrm>
            <a:off x="293913" y="291749"/>
            <a:ext cx="107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Rigging – Asociar articulaciones con huesos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7C78F-89D1-452F-BC86-69A27DC6381A}"/>
              </a:ext>
            </a:extLst>
          </p:cNvPr>
          <p:cNvSpPr/>
          <p:nvPr/>
        </p:nvSpPr>
        <p:spPr>
          <a:xfrm>
            <a:off x="7999220" y="1980212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560AE-2783-4173-A2EA-5C426DBA1AF2}"/>
              </a:ext>
            </a:extLst>
          </p:cNvPr>
          <p:cNvSpPr/>
          <p:nvPr/>
        </p:nvSpPr>
        <p:spPr>
          <a:xfrm>
            <a:off x="750568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81C8-A14E-4729-9760-136D52398273}"/>
              </a:ext>
            </a:extLst>
          </p:cNvPr>
          <p:cNvSpPr/>
          <p:nvPr/>
        </p:nvSpPr>
        <p:spPr>
          <a:xfrm>
            <a:off x="659439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B14D1-CC19-46A4-BEDF-35033720CC46}"/>
              </a:ext>
            </a:extLst>
          </p:cNvPr>
          <p:cNvSpPr/>
          <p:nvPr/>
        </p:nvSpPr>
        <p:spPr>
          <a:xfrm>
            <a:off x="6181494" y="156803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F9CDA-9C79-431B-A20F-FD3C85B7B926}"/>
              </a:ext>
            </a:extLst>
          </p:cNvPr>
          <p:cNvSpPr txBox="1"/>
          <p:nvPr/>
        </p:nvSpPr>
        <p:spPr>
          <a:xfrm>
            <a:off x="759666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DEF68-BFE8-4871-9E27-F27EA8DBBBBA}"/>
              </a:ext>
            </a:extLst>
          </p:cNvPr>
          <p:cNvSpPr txBox="1"/>
          <p:nvPr/>
        </p:nvSpPr>
        <p:spPr>
          <a:xfrm>
            <a:off x="668537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26BE6-5689-40F6-B0D5-D9F45EFCA48F}"/>
              </a:ext>
            </a:extLst>
          </p:cNvPr>
          <p:cNvSpPr txBox="1"/>
          <p:nvPr/>
        </p:nvSpPr>
        <p:spPr>
          <a:xfrm>
            <a:off x="6275224" y="1292015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721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green, dark&#10;&#10;Description automatically generated">
            <a:extLst>
              <a:ext uri="{FF2B5EF4-FFF2-40B4-BE49-F238E27FC236}">
                <a16:creationId xmlns:a16="http://schemas.microsoft.com/office/drawing/2014/main" id="{8AB5102F-0DC1-4471-8749-1D8484A0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00AA2-EC40-42DD-8E0C-C05A289BA786}"/>
              </a:ext>
            </a:extLst>
          </p:cNvPr>
          <p:cNvSpPr txBox="1"/>
          <p:nvPr/>
        </p:nvSpPr>
        <p:spPr>
          <a:xfrm>
            <a:off x="293913" y="291749"/>
            <a:ext cx="107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Rigging – Asociar articulaciones con huesos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7C78F-89D1-452F-BC86-69A27DC6381A}"/>
              </a:ext>
            </a:extLst>
          </p:cNvPr>
          <p:cNvSpPr/>
          <p:nvPr/>
        </p:nvSpPr>
        <p:spPr>
          <a:xfrm>
            <a:off x="7999220" y="1980212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560AE-2783-4173-A2EA-5C426DBA1AF2}"/>
              </a:ext>
            </a:extLst>
          </p:cNvPr>
          <p:cNvSpPr/>
          <p:nvPr/>
        </p:nvSpPr>
        <p:spPr>
          <a:xfrm>
            <a:off x="750568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81C8-A14E-4729-9760-136D52398273}"/>
              </a:ext>
            </a:extLst>
          </p:cNvPr>
          <p:cNvSpPr/>
          <p:nvPr/>
        </p:nvSpPr>
        <p:spPr>
          <a:xfrm>
            <a:off x="659439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B14D1-CC19-46A4-BEDF-35033720CC46}"/>
              </a:ext>
            </a:extLst>
          </p:cNvPr>
          <p:cNvSpPr/>
          <p:nvPr/>
        </p:nvSpPr>
        <p:spPr>
          <a:xfrm>
            <a:off x="6181494" y="156803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AD82DE-221A-4F27-B2A0-EEC29094C251}"/>
              </a:ext>
            </a:extLst>
          </p:cNvPr>
          <p:cNvSpPr/>
          <p:nvPr/>
        </p:nvSpPr>
        <p:spPr>
          <a:xfrm>
            <a:off x="8227908" y="1752701"/>
            <a:ext cx="369353" cy="36933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E0710-D444-4E0F-909C-9A1355EEFA6D}"/>
              </a:ext>
            </a:extLst>
          </p:cNvPr>
          <p:cNvSpPr txBox="1"/>
          <p:nvPr/>
        </p:nvSpPr>
        <p:spPr>
          <a:xfrm>
            <a:off x="759666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02EB5-00BD-4E59-B24A-7D4574A05E52}"/>
              </a:ext>
            </a:extLst>
          </p:cNvPr>
          <p:cNvSpPr txBox="1"/>
          <p:nvPr/>
        </p:nvSpPr>
        <p:spPr>
          <a:xfrm>
            <a:off x="668537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A6A23-FED6-4646-BD01-79CA424B4F13}"/>
              </a:ext>
            </a:extLst>
          </p:cNvPr>
          <p:cNvSpPr txBox="1"/>
          <p:nvPr/>
        </p:nvSpPr>
        <p:spPr>
          <a:xfrm>
            <a:off x="6275224" y="1292015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677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green, dark&#10;&#10;Description automatically generated">
            <a:extLst>
              <a:ext uri="{FF2B5EF4-FFF2-40B4-BE49-F238E27FC236}">
                <a16:creationId xmlns:a16="http://schemas.microsoft.com/office/drawing/2014/main" id="{8AB5102F-0DC1-4471-8749-1D8484A0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00AA2-EC40-42DD-8E0C-C05A289BA786}"/>
              </a:ext>
            </a:extLst>
          </p:cNvPr>
          <p:cNvSpPr txBox="1"/>
          <p:nvPr/>
        </p:nvSpPr>
        <p:spPr>
          <a:xfrm>
            <a:off x="293913" y="291749"/>
            <a:ext cx="107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Rigging – Asociar articulaciones con huesos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7C78F-89D1-452F-BC86-69A27DC6381A}"/>
              </a:ext>
            </a:extLst>
          </p:cNvPr>
          <p:cNvSpPr/>
          <p:nvPr/>
        </p:nvSpPr>
        <p:spPr>
          <a:xfrm>
            <a:off x="7999220" y="1980212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560AE-2783-4173-A2EA-5C426DBA1AF2}"/>
              </a:ext>
            </a:extLst>
          </p:cNvPr>
          <p:cNvSpPr/>
          <p:nvPr/>
        </p:nvSpPr>
        <p:spPr>
          <a:xfrm>
            <a:off x="750568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81C8-A14E-4729-9760-136D52398273}"/>
              </a:ext>
            </a:extLst>
          </p:cNvPr>
          <p:cNvSpPr/>
          <p:nvPr/>
        </p:nvSpPr>
        <p:spPr>
          <a:xfrm>
            <a:off x="659439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B14D1-CC19-46A4-BEDF-35033720CC46}"/>
              </a:ext>
            </a:extLst>
          </p:cNvPr>
          <p:cNvSpPr/>
          <p:nvPr/>
        </p:nvSpPr>
        <p:spPr>
          <a:xfrm>
            <a:off x="6181494" y="156803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AD82DE-221A-4F27-B2A0-EEC29094C251}"/>
              </a:ext>
            </a:extLst>
          </p:cNvPr>
          <p:cNvSpPr/>
          <p:nvPr/>
        </p:nvSpPr>
        <p:spPr>
          <a:xfrm>
            <a:off x="8227908" y="1752701"/>
            <a:ext cx="369353" cy="36933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E0710-D444-4E0F-909C-9A1355EEFA6D}"/>
              </a:ext>
            </a:extLst>
          </p:cNvPr>
          <p:cNvSpPr txBox="1"/>
          <p:nvPr/>
        </p:nvSpPr>
        <p:spPr>
          <a:xfrm>
            <a:off x="759666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02EB5-00BD-4E59-B24A-7D4574A05E52}"/>
              </a:ext>
            </a:extLst>
          </p:cNvPr>
          <p:cNvSpPr txBox="1"/>
          <p:nvPr/>
        </p:nvSpPr>
        <p:spPr>
          <a:xfrm>
            <a:off x="668537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A6A23-FED6-4646-BD01-79CA424B4F13}"/>
              </a:ext>
            </a:extLst>
          </p:cNvPr>
          <p:cNvSpPr txBox="1"/>
          <p:nvPr/>
        </p:nvSpPr>
        <p:spPr>
          <a:xfrm>
            <a:off x="6275224" y="1292015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075DD4F-797F-428D-B16B-8AB3CD6CDF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41041" y="2679459"/>
            <a:ext cx="1359596" cy="139489"/>
          </a:xfrm>
          <a:prstGeom prst="bentConnector3">
            <a:avLst>
              <a:gd name="adj1" fmla="val 10009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28576EA0-654C-4F26-80D1-9237892FE32C}"/>
              </a:ext>
            </a:extLst>
          </p:cNvPr>
          <p:cNvSpPr/>
          <p:nvPr/>
        </p:nvSpPr>
        <p:spPr>
          <a:xfrm>
            <a:off x="8264245" y="3213653"/>
            <a:ext cx="117703" cy="41799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7B98D-A28B-451B-88C1-88797310376D}"/>
              </a:ext>
            </a:extLst>
          </p:cNvPr>
          <p:cNvSpPr txBox="1"/>
          <p:nvPr/>
        </p:nvSpPr>
        <p:spPr>
          <a:xfrm>
            <a:off x="8323096" y="3267418"/>
            <a:ext cx="313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- Me afectan las articulaciones 0, 1 y 2</a:t>
            </a:r>
          </a:p>
        </p:txBody>
      </p:sp>
    </p:spTree>
    <p:extLst>
      <p:ext uri="{BB962C8B-B14F-4D97-AF65-F5344CB8AC3E}">
        <p14:creationId xmlns:p14="http://schemas.microsoft.com/office/powerpoint/2010/main" val="17318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34E13B36-1B14-4FF1-8265-0D04F585D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0" y="1047750"/>
            <a:ext cx="8255000" cy="476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4B8567-7833-4AE8-BFF5-FF610778118C}"/>
              </a:ext>
            </a:extLst>
          </p:cNvPr>
          <p:cNvSpPr/>
          <p:nvPr/>
        </p:nvSpPr>
        <p:spPr>
          <a:xfrm>
            <a:off x="5607695" y="1047750"/>
            <a:ext cx="774440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52098-0418-409C-978F-2A5D8443656A}"/>
              </a:ext>
            </a:extLst>
          </p:cNvPr>
          <p:cNvSpPr/>
          <p:nvPr/>
        </p:nvSpPr>
        <p:spPr>
          <a:xfrm>
            <a:off x="8727228" y="1047750"/>
            <a:ext cx="1701541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32D94-B9F9-41FE-81F6-69028E6A2466}"/>
              </a:ext>
            </a:extLst>
          </p:cNvPr>
          <p:cNvSpPr/>
          <p:nvPr/>
        </p:nvSpPr>
        <p:spPr>
          <a:xfrm>
            <a:off x="2173770" y="1047750"/>
            <a:ext cx="364155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646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D3C81-BD42-4C86-9B85-9D11F8309295}"/>
              </a:ext>
            </a:extLst>
          </p:cNvPr>
          <p:cNvCxnSpPr>
            <a:cxnSpLocks/>
          </p:cNvCxnSpPr>
          <p:nvPr/>
        </p:nvCxnSpPr>
        <p:spPr>
          <a:xfrm flipV="1">
            <a:off x="1257384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39FD1C-D09D-4DFA-A350-EA0D8ED19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83977" y="1248979"/>
            <a:ext cx="3060000" cy="4360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CDE06-D520-41F2-8839-E9A27FFA5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2859834" y="1248979"/>
            <a:ext cx="3060000" cy="4360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FAC1B-D164-4785-8E90-DF441FC82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8979834" y="1248978"/>
            <a:ext cx="3060000" cy="436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9238BD-1FE1-4C3C-86F4-C003BE80F0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5919834" y="1248979"/>
            <a:ext cx="3060000" cy="43600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13980B-D254-4E03-BF31-21CA57DA0763}"/>
              </a:ext>
            </a:extLst>
          </p:cNvPr>
          <p:cNvCxnSpPr/>
          <p:nvPr/>
        </p:nvCxnSpPr>
        <p:spPr>
          <a:xfrm>
            <a:off x="457200" y="5760719"/>
            <a:ext cx="1113074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4C264B-35B1-4963-A982-F1AAEDF33339}"/>
              </a:ext>
            </a:extLst>
          </p:cNvPr>
          <p:cNvSpPr txBox="1"/>
          <p:nvPr/>
        </p:nvSpPr>
        <p:spPr>
          <a:xfrm>
            <a:off x="717453" y="6047505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E572-102D-4686-B94D-51E9E45B17B3}"/>
              </a:ext>
            </a:extLst>
          </p:cNvPr>
          <p:cNvSpPr txBox="1"/>
          <p:nvPr/>
        </p:nvSpPr>
        <p:spPr>
          <a:xfrm>
            <a:off x="3493770" y="6047505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89276-2F3E-4C11-8EA8-8E288571868C}"/>
              </a:ext>
            </a:extLst>
          </p:cNvPr>
          <p:cNvSpPr txBox="1"/>
          <p:nvPr/>
        </p:nvSpPr>
        <p:spPr>
          <a:xfrm>
            <a:off x="6503599" y="6047505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A1B99-4E6E-4431-9ADC-172F79C88F66}"/>
              </a:ext>
            </a:extLst>
          </p:cNvPr>
          <p:cNvSpPr txBox="1"/>
          <p:nvPr/>
        </p:nvSpPr>
        <p:spPr>
          <a:xfrm>
            <a:off x="9563599" y="6066221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E5B78-2208-4F47-9D70-96F9FABEF968}"/>
              </a:ext>
            </a:extLst>
          </p:cNvPr>
          <p:cNvCxnSpPr>
            <a:cxnSpLocks/>
          </p:cNvCxnSpPr>
          <p:nvPr/>
        </p:nvCxnSpPr>
        <p:spPr>
          <a:xfrm flipV="1">
            <a:off x="4125370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670263-7DF8-43EA-86E2-B63B8F3A2BCA}"/>
              </a:ext>
            </a:extLst>
          </p:cNvPr>
          <p:cNvCxnSpPr>
            <a:cxnSpLocks/>
          </p:cNvCxnSpPr>
          <p:nvPr/>
        </p:nvCxnSpPr>
        <p:spPr>
          <a:xfrm flipV="1">
            <a:off x="7135199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DC677C-A47F-4928-8F38-986C1F465AA3}"/>
              </a:ext>
            </a:extLst>
          </p:cNvPr>
          <p:cNvCxnSpPr>
            <a:cxnSpLocks/>
          </p:cNvCxnSpPr>
          <p:nvPr/>
        </p:nvCxnSpPr>
        <p:spPr>
          <a:xfrm flipV="1">
            <a:off x="10195200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575643-5C81-445A-B35F-43BC450AA632}"/>
              </a:ext>
            </a:extLst>
          </p:cNvPr>
          <p:cNvSpPr txBox="1"/>
          <p:nvPr/>
        </p:nvSpPr>
        <p:spPr>
          <a:xfrm>
            <a:off x="293912" y="291749"/>
            <a:ext cx="1110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Ahora que el esqueleto y la piel están conectados, como se graba la animación?</a:t>
            </a:r>
          </a:p>
        </p:txBody>
      </p:sp>
    </p:spTree>
    <p:extLst>
      <p:ext uri="{BB962C8B-B14F-4D97-AF65-F5344CB8AC3E}">
        <p14:creationId xmlns:p14="http://schemas.microsoft.com/office/powerpoint/2010/main" val="352470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olorful, sport&#10;&#10;Description automatically generated">
            <a:extLst>
              <a:ext uri="{FF2B5EF4-FFF2-40B4-BE49-F238E27FC236}">
                <a16:creationId xmlns:a16="http://schemas.microsoft.com/office/drawing/2014/main" id="{6F7F3D66-6AD3-4EEB-B2FD-F3E2E7AE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9" t="-705" r="22351" b="-705"/>
          <a:stretch/>
        </p:blipFill>
        <p:spPr>
          <a:xfrm>
            <a:off x="0" y="1162855"/>
            <a:ext cx="5040000" cy="5184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45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Curvas de animación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80020-B77E-4845-871E-153367ABBE49}"/>
              </a:ext>
            </a:extLst>
          </p:cNvPr>
          <p:cNvCxnSpPr>
            <a:cxnSpLocks/>
          </p:cNvCxnSpPr>
          <p:nvPr/>
        </p:nvCxnSpPr>
        <p:spPr>
          <a:xfrm flipV="1">
            <a:off x="2515537" y="3717059"/>
            <a:ext cx="117052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3F187EA-B4FE-4248-8030-8982B514274B}"/>
              </a:ext>
            </a:extLst>
          </p:cNvPr>
          <p:cNvSpPr/>
          <p:nvPr/>
        </p:nvSpPr>
        <p:spPr>
          <a:xfrm>
            <a:off x="3755733" y="3299061"/>
            <a:ext cx="104503" cy="83599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9ACD1-8DCD-4C33-8B60-E491BE366FD6}"/>
              </a:ext>
            </a:extLst>
          </p:cNvPr>
          <p:cNvSpPr txBox="1"/>
          <p:nvPr/>
        </p:nvSpPr>
        <p:spPr>
          <a:xfrm>
            <a:off x="3834111" y="3324643"/>
            <a:ext cx="2159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- Posición (</a:t>
            </a:r>
            <a:r>
              <a:rPr lang="es-VE" sz="1500" dirty="0">
                <a:solidFill>
                  <a:srgbClr val="C00000"/>
                </a:solidFill>
              </a:rPr>
              <a:t>X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B050"/>
                </a:solidFill>
              </a:rPr>
              <a:t>Y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70C0"/>
                </a:solidFill>
              </a:rPr>
              <a:t>Z</a:t>
            </a:r>
            <a:r>
              <a:rPr lang="es-VE" sz="1500" dirty="0">
                <a:solidFill>
                  <a:schemeClr val="bg1"/>
                </a:solidFill>
              </a:rPr>
              <a:t>)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Rotación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Escala</a:t>
            </a:r>
          </a:p>
        </p:txBody>
      </p:sp>
    </p:spTree>
    <p:extLst>
      <p:ext uri="{BB962C8B-B14F-4D97-AF65-F5344CB8AC3E}">
        <p14:creationId xmlns:p14="http://schemas.microsoft.com/office/powerpoint/2010/main" val="341725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olorful, sport&#10;&#10;Description automatically generated">
            <a:extLst>
              <a:ext uri="{FF2B5EF4-FFF2-40B4-BE49-F238E27FC236}">
                <a16:creationId xmlns:a16="http://schemas.microsoft.com/office/drawing/2014/main" id="{6F7F3D66-6AD3-4EEB-B2FD-F3E2E7AE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9" t="-705" r="22351" b="-705"/>
          <a:stretch/>
        </p:blipFill>
        <p:spPr>
          <a:xfrm>
            <a:off x="0" y="1162855"/>
            <a:ext cx="5040000" cy="5184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45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Curvas de animación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80020-B77E-4845-871E-153367ABBE49}"/>
              </a:ext>
            </a:extLst>
          </p:cNvPr>
          <p:cNvCxnSpPr>
            <a:cxnSpLocks/>
          </p:cNvCxnSpPr>
          <p:nvPr/>
        </p:nvCxnSpPr>
        <p:spPr>
          <a:xfrm flipV="1">
            <a:off x="2515537" y="3717059"/>
            <a:ext cx="117052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3F187EA-B4FE-4248-8030-8982B514274B}"/>
              </a:ext>
            </a:extLst>
          </p:cNvPr>
          <p:cNvSpPr/>
          <p:nvPr/>
        </p:nvSpPr>
        <p:spPr>
          <a:xfrm>
            <a:off x="3755733" y="3299061"/>
            <a:ext cx="104503" cy="83599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9ACD1-8DCD-4C33-8B60-E491BE366FD6}"/>
              </a:ext>
            </a:extLst>
          </p:cNvPr>
          <p:cNvSpPr txBox="1"/>
          <p:nvPr/>
        </p:nvSpPr>
        <p:spPr>
          <a:xfrm>
            <a:off x="3834111" y="3324643"/>
            <a:ext cx="2159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- Posición (</a:t>
            </a:r>
            <a:r>
              <a:rPr lang="es-VE" sz="1500" dirty="0">
                <a:solidFill>
                  <a:srgbClr val="C00000"/>
                </a:solidFill>
              </a:rPr>
              <a:t>X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B050"/>
                </a:solidFill>
              </a:rPr>
              <a:t>Y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70C0"/>
                </a:solidFill>
              </a:rPr>
              <a:t>Z</a:t>
            </a:r>
            <a:r>
              <a:rPr lang="es-VE" sz="1500" dirty="0">
                <a:solidFill>
                  <a:schemeClr val="bg1"/>
                </a:solidFill>
              </a:rPr>
              <a:t>)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Rotación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Escala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DB44C9-4071-474B-8E03-9BB13823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37" y="2054096"/>
            <a:ext cx="6043588" cy="29029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27DCFC-6708-4321-A360-C3297167796A}"/>
              </a:ext>
            </a:extLst>
          </p:cNvPr>
          <p:cNvCxnSpPr>
            <a:cxnSpLocks/>
          </p:cNvCxnSpPr>
          <p:nvPr/>
        </p:nvCxnSpPr>
        <p:spPr>
          <a:xfrm flipV="1">
            <a:off x="5380004" y="3496233"/>
            <a:ext cx="365366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96B19F-CE53-432F-A475-489CA4E5A082}"/>
              </a:ext>
            </a:extLst>
          </p:cNvPr>
          <p:cNvCxnSpPr>
            <a:cxnSpLocks/>
          </p:cNvCxnSpPr>
          <p:nvPr/>
        </p:nvCxnSpPr>
        <p:spPr>
          <a:xfrm>
            <a:off x="5895237" y="5228874"/>
            <a:ext cx="604358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D2D54A-E104-4541-9DE1-762C40E503C5}"/>
              </a:ext>
            </a:extLst>
          </p:cNvPr>
          <p:cNvSpPr txBox="1"/>
          <p:nvPr/>
        </p:nvSpPr>
        <p:spPr>
          <a:xfrm>
            <a:off x="8732480" y="5228874"/>
            <a:ext cx="779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Tiempo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B162C-CE67-4E8E-B76C-442DCEBFCB80}"/>
              </a:ext>
            </a:extLst>
          </p:cNvPr>
          <p:cNvSpPr txBox="1"/>
          <p:nvPr/>
        </p:nvSpPr>
        <p:spPr>
          <a:xfrm>
            <a:off x="8009413" y="1715541"/>
            <a:ext cx="259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Curvas de Bézier c</a:t>
            </a:r>
            <a:r>
              <a:rPr lang="es-ES" altLang="es-VE" sz="1600" dirty="0">
                <a:solidFill>
                  <a:schemeClr val="bg1"/>
                </a:solidFill>
                <a:latin typeface="Google Sans"/>
              </a:rPr>
              <a:t>ú</a:t>
            </a:r>
            <a:r>
              <a:rPr lang="es-VE" sz="1500" dirty="0">
                <a:solidFill>
                  <a:schemeClr val="bg1"/>
                </a:solidFill>
              </a:rPr>
              <a:t>bicas</a:t>
            </a:r>
          </a:p>
        </p:txBody>
      </p:sp>
    </p:spTree>
    <p:extLst>
      <p:ext uri="{BB962C8B-B14F-4D97-AF65-F5344CB8AC3E}">
        <p14:creationId xmlns:p14="http://schemas.microsoft.com/office/powerpoint/2010/main" val="376947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23C979B3-14B2-4073-AB84-3BCDA877C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15" y="2735330"/>
            <a:ext cx="1696541" cy="1387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99B56-1304-44A6-B085-EEF21ED90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996" y="2735330"/>
            <a:ext cx="1390119" cy="138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F48C43-88C3-4DF2-BE12-3EBBAB5EA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24" y="2738516"/>
            <a:ext cx="1455593" cy="1384153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B1EFE001-D1CB-49F8-A287-C98BE6A37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54" y="2701202"/>
            <a:ext cx="1421467" cy="14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6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olorful, sport&#10;&#10;Description automatically generated">
            <a:extLst>
              <a:ext uri="{FF2B5EF4-FFF2-40B4-BE49-F238E27FC236}">
                <a16:creationId xmlns:a16="http://schemas.microsoft.com/office/drawing/2014/main" id="{6F7F3D66-6AD3-4EEB-B2FD-F3E2E7AE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9" t="-705" r="22351" b="-705"/>
          <a:stretch/>
        </p:blipFill>
        <p:spPr>
          <a:xfrm>
            <a:off x="0" y="1162855"/>
            <a:ext cx="5040000" cy="5184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45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Curvas de animación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80020-B77E-4845-871E-153367ABBE49}"/>
              </a:ext>
            </a:extLst>
          </p:cNvPr>
          <p:cNvCxnSpPr>
            <a:cxnSpLocks/>
          </p:cNvCxnSpPr>
          <p:nvPr/>
        </p:nvCxnSpPr>
        <p:spPr>
          <a:xfrm flipV="1">
            <a:off x="2515537" y="3717059"/>
            <a:ext cx="117052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3F187EA-B4FE-4248-8030-8982B514274B}"/>
              </a:ext>
            </a:extLst>
          </p:cNvPr>
          <p:cNvSpPr/>
          <p:nvPr/>
        </p:nvSpPr>
        <p:spPr>
          <a:xfrm>
            <a:off x="3755733" y="3299061"/>
            <a:ext cx="104503" cy="83599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9ACD1-8DCD-4C33-8B60-E491BE366FD6}"/>
              </a:ext>
            </a:extLst>
          </p:cNvPr>
          <p:cNvSpPr txBox="1"/>
          <p:nvPr/>
        </p:nvSpPr>
        <p:spPr>
          <a:xfrm>
            <a:off x="3834111" y="3324643"/>
            <a:ext cx="2159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- Posición (</a:t>
            </a:r>
            <a:r>
              <a:rPr lang="es-VE" sz="1500" dirty="0">
                <a:solidFill>
                  <a:srgbClr val="C00000"/>
                </a:solidFill>
              </a:rPr>
              <a:t>X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B050"/>
                </a:solidFill>
              </a:rPr>
              <a:t>Y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70C0"/>
                </a:solidFill>
              </a:rPr>
              <a:t>Z</a:t>
            </a:r>
            <a:r>
              <a:rPr lang="es-VE" sz="1500" dirty="0">
                <a:solidFill>
                  <a:schemeClr val="bg1"/>
                </a:solidFill>
              </a:rPr>
              <a:t>)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Rotación (</a:t>
            </a:r>
            <a:r>
              <a:rPr lang="es-VE" sz="1500" dirty="0">
                <a:solidFill>
                  <a:srgbClr val="C00000"/>
                </a:solidFill>
              </a:rPr>
              <a:t>X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B050"/>
                </a:solidFill>
              </a:rPr>
              <a:t>Y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70C0"/>
                </a:solidFill>
              </a:rPr>
              <a:t>Z</a:t>
            </a:r>
            <a:r>
              <a:rPr lang="es-VE" sz="1500" dirty="0">
                <a:solidFill>
                  <a:schemeClr val="bg1"/>
                </a:solidFill>
              </a:rPr>
              <a:t>,</a:t>
            </a:r>
            <a:r>
              <a:rPr lang="es-VE" sz="1500" dirty="0">
                <a:solidFill>
                  <a:srgbClr val="0070C0"/>
                </a:solidFill>
              </a:rPr>
              <a:t> </a:t>
            </a:r>
            <a:r>
              <a:rPr lang="es-VE" sz="1500" dirty="0">
                <a:solidFill>
                  <a:srgbClr val="FFFF00"/>
                </a:solidFill>
              </a:rPr>
              <a:t>W</a:t>
            </a:r>
            <a:r>
              <a:rPr lang="es-VE" sz="1500" dirty="0">
                <a:solidFill>
                  <a:schemeClr val="bg1"/>
                </a:solidFill>
              </a:rPr>
              <a:t>)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Escala (</a:t>
            </a:r>
            <a:r>
              <a:rPr lang="es-VE" sz="1500" dirty="0">
                <a:solidFill>
                  <a:srgbClr val="C00000"/>
                </a:solidFill>
              </a:rPr>
              <a:t>X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B050"/>
                </a:solidFill>
              </a:rPr>
              <a:t>Y</a:t>
            </a:r>
            <a:r>
              <a:rPr lang="es-VE" sz="1500" dirty="0">
                <a:solidFill>
                  <a:schemeClr val="bg1"/>
                </a:solidFill>
              </a:rPr>
              <a:t>, </a:t>
            </a:r>
            <a:r>
              <a:rPr lang="es-VE" sz="1500" dirty="0">
                <a:solidFill>
                  <a:srgbClr val="0070C0"/>
                </a:solidFill>
              </a:rPr>
              <a:t>Z</a:t>
            </a:r>
            <a:r>
              <a:rPr lang="es-VE" sz="1500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DB44C9-4071-474B-8E03-9BB13823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6052"/>
            <a:ext cx="3640584" cy="17486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27DCFC-6708-4321-A360-C3297167796A}"/>
              </a:ext>
            </a:extLst>
          </p:cNvPr>
          <p:cNvCxnSpPr>
            <a:cxnSpLocks/>
          </p:cNvCxnSpPr>
          <p:nvPr/>
        </p:nvCxnSpPr>
        <p:spPr>
          <a:xfrm flipV="1">
            <a:off x="5309118" y="1959440"/>
            <a:ext cx="684719" cy="15395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129B65D-A008-475C-AAED-91C7EEA5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2711"/>
            <a:ext cx="3640584" cy="174869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870D01C-5BAF-410D-8DB7-68316410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09370"/>
            <a:ext cx="3640584" cy="174869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B6C24-1DA1-4772-8870-C92A1D8F66C3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598367" y="3717058"/>
            <a:ext cx="395470" cy="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82AD44-4F89-431D-90BD-F337416F3F24}"/>
              </a:ext>
            </a:extLst>
          </p:cNvPr>
          <p:cNvCxnSpPr>
            <a:cxnSpLocks/>
          </p:cNvCxnSpPr>
          <p:nvPr/>
        </p:nvCxnSpPr>
        <p:spPr>
          <a:xfrm>
            <a:off x="5142163" y="3944105"/>
            <a:ext cx="851674" cy="163961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olorful, sport&#10;&#10;Description automatically generated">
            <a:extLst>
              <a:ext uri="{FF2B5EF4-FFF2-40B4-BE49-F238E27FC236}">
                <a16:creationId xmlns:a16="http://schemas.microsoft.com/office/drawing/2014/main" id="{6F7F3D66-6AD3-4EEB-B2FD-F3E2E7AE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9" t="-705" r="22351" b="-705"/>
          <a:stretch/>
        </p:blipFill>
        <p:spPr>
          <a:xfrm>
            <a:off x="0" y="1162855"/>
            <a:ext cx="5040000" cy="5184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45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Curvas de animación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DB44C9-4071-474B-8E03-9BB13823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2557748"/>
            <a:ext cx="1208404" cy="580437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129B65D-A008-475C-AAED-91C7EEA5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3205049"/>
            <a:ext cx="1208404" cy="580437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870D01C-5BAF-410D-8DB7-68316410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3852350"/>
            <a:ext cx="1208404" cy="580437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527C13DC-9713-4F6C-8F77-6A32B07CE7D8}"/>
              </a:ext>
            </a:extLst>
          </p:cNvPr>
          <p:cNvSpPr/>
          <p:nvPr/>
        </p:nvSpPr>
        <p:spPr>
          <a:xfrm>
            <a:off x="5922153" y="2557748"/>
            <a:ext cx="153794" cy="187503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4C9CA3-E5F4-446E-9E6C-B9521D0596F4}"/>
              </a:ext>
            </a:extLst>
          </p:cNvPr>
          <p:cNvCxnSpPr>
            <a:cxnSpLocks/>
          </p:cNvCxnSpPr>
          <p:nvPr/>
        </p:nvCxnSpPr>
        <p:spPr>
          <a:xfrm flipV="1">
            <a:off x="2515537" y="1155595"/>
            <a:ext cx="3248312" cy="1018439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38340947-12C4-47E6-B4AA-0FD0E7709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218236"/>
            <a:ext cx="1208404" cy="580437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0F704D3E-A4BC-4E4E-A574-F82E7E0E2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865537"/>
            <a:ext cx="1208404" cy="580437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AE8ED6BC-13AF-4184-963E-D4656E77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1512838"/>
            <a:ext cx="1208404" cy="580437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869AD25D-93AF-4675-B837-1F186E808370}"/>
              </a:ext>
            </a:extLst>
          </p:cNvPr>
          <p:cNvSpPr/>
          <p:nvPr/>
        </p:nvSpPr>
        <p:spPr>
          <a:xfrm>
            <a:off x="5922153" y="218236"/>
            <a:ext cx="153794" cy="187503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9A84B3C6-A9A0-40D2-BF23-FAF7F2AE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28" y="1408778"/>
            <a:ext cx="1208404" cy="580437"/>
          </a:xfrm>
          <a:prstGeom prst="rect">
            <a:avLst/>
          </a:prstGeom>
        </p:spPr>
      </p:pic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E206ECB0-4877-4915-AA8E-5C63853F6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28" y="2056079"/>
            <a:ext cx="1208404" cy="580437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77082BED-B0FE-4010-9CBC-FF0F10A26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28" y="2703380"/>
            <a:ext cx="1208404" cy="580437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2E1D2C81-98C4-4512-A57C-A9260A872DFA}"/>
              </a:ext>
            </a:extLst>
          </p:cNvPr>
          <p:cNvSpPr/>
          <p:nvPr/>
        </p:nvSpPr>
        <p:spPr>
          <a:xfrm>
            <a:off x="8631318" y="1408778"/>
            <a:ext cx="153794" cy="187503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799C5F69-894F-47C3-9795-51D232D19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28" y="3690871"/>
            <a:ext cx="1208404" cy="580437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16CBDAE1-185C-46C5-BE3C-345D493D1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28" y="4338172"/>
            <a:ext cx="1208404" cy="580437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5F445BF9-9A16-4E95-ABBF-3B642E6F7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28" y="4985473"/>
            <a:ext cx="1208404" cy="580437"/>
          </a:xfrm>
          <a:prstGeom prst="rect">
            <a:avLst/>
          </a:prstGeom>
        </p:spPr>
      </p:pic>
      <p:sp>
        <p:nvSpPr>
          <p:cNvPr id="35" name="Left Brace 34">
            <a:extLst>
              <a:ext uri="{FF2B5EF4-FFF2-40B4-BE49-F238E27FC236}">
                <a16:creationId xmlns:a16="http://schemas.microsoft.com/office/drawing/2014/main" id="{5EB4FC43-83BC-43D6-8C27-D1D418447F4B}"/>
              </a:ext>
            </a:extLst>
          </p:cNvPr>
          <p:cNvSpPr/>
          <p:nvPr/>
        </p:nvSpPr>
        <p:spPr>
          <a:xfrm>
            <a:off x="8631318" y="3690871"/>
            <a:ext cx="153794" cy="187503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E37F6FAC-DBF7-4D98-8553-DE491AF18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4794265"/>
            <a:ext cx="1208404" cy="580437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5C518D31-8711-4C34-BCB7-D64355E87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5441566"/>
            <a:ext cx="1208404" cy="580437"/>
          </a:xfrm>
          <a:prstGeom prst="rect">
            <a:avLst/>
          </a:prstGeom>
        </p:spPr>
      </p:pic>
      <p:pic>
        <p:nvPicPr>
          <p:cNvPr id="39" name="Picture 38" descr="Chart&#10;&#10;Description automatically generated">
            <a:extLst>
              <a:ext uri="{FF2B5EF4-FFF2-40B4-BE49-F238E27FC236}">
                <a16:creationId xmlns:a16="http://schemas.microsoft.com/office/drawing/2014/main" id="{B794C428-25F7-4E89-9E89-99900565A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363" y="6088867"/>
            <a:ext cx="1208404" cy="580437"/>
          </a:xfrm>
          <a:prstGeom prst="rect">
            <a:avLst/>
          </a:prstGeom>
        </p:spPr>
      </p:pic>
      <p:sp>
        <p:nvSpPr>
          <p:cNvPr id="40" name="Left Brace 39">
            <a:extLst>
              <a:ext uri="{FF2B5EF4-FFF2-40B4-BE49-F238E27FC236}">
                <a16:creationId xmlns:a16="http://schemas.microsoft.com/office/drawing/2014/main" id="{BDE34D1D-31D8-4EB3-8828-53B497C01D78}"/>
              </a:ext>
            </a:extLst>
          </p:cNvPr>
          <p:cNvSpPr/>
          <p:nvPr/>
        </p:nvSpPr>
        <p:spPr>
          <a:xfrm>
            <a:off x="5922153" y="4794265"/>
            <a:ext cx="153794" cy="187503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694E06E-6594-4F61-BF43-1B0C37AFBE99}"/>
              </a:ext>
            </a:extLst>
          </p:cNvPr>
          <p:cNvCxnSpPr>
            <a:cxnSpLocks/>
          </p:cNvCxnSpPr>
          <p:nvPr/>
        </p:nvCxnSpPr>
        <p:spPr>
          <a:xfrm flipV="1">
            <a:off x="3760237" y="2360528"/>
            <a:ext cx="4693298" cy="243654"/>
          </a:xfrm>
          <a:prstGeom prst="bentConnector3">
            <a:avLst>
              <a:gd name="adj1" fmla="val 3469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0C66F7A-5E69-4037-8A13-8F05E2AAEDF2}"/>
              </a:ext>
            </a:extLst>
          </p:cNvPr>
          <p:cNvCxnSpPr>
            <a:cxnSpLocks/>
          </p:cNvCxnSpPr>
          <p:nvPr/>
        </p:nvCxnSpPr>
        <p:spPr>
          <a:xfrm flipV="1">
            <a:off x="2759786" y="4640758"/>
            <a:ext cx="5775116" cy="215789"/>
          </a:xfrm>
          <a:prstGeom prst="bentConnector3">
            <a:avLst>
              <a:gd name="adj1" fmla="val 4563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A3D29D9-0D47-4B5D-B3C1-C36913136528}"/>
              </a:ext>
            </a:extLst>
          </p:cNvPr>
          <p:cNvCxnSpPr>
            <a:cxnSpLocks/>
          </p:cNvCxnSpPr>
          <p:nvPr/>
        </p:nvCxnSpPr>
        <p:spPr>
          <a:xfrm flipV="1">
            <a:off x="2515537" y="3516745"/>
            <a:ext cx="3248312" cy="211450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633DD44-09B7-4289-856E-6C44250A5DF8}"/>
              </a:ext>
            </a:extLst>
          </p:cNvPr>
          <p:cNvCxnSpPr>
            <a:cxnSpLocks/>
          </p:cNvCxnSpPr>
          <p:nvPr/>
        </p:nvCxnSpPr>
        <p:spPr>
          <a:xfrm flipV="1">
            <a:off x="2718624" y="5731784"/>
            <a:ext cx="3045225" cy="191438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E3DC063-28C1-4C17-BCD0-838CFC1C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9" y="1690313"/>
            <a:ext cx="6546862" cy="37267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E3DC063-28C1-4C17-BCD0-838CFC1C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9" y="1690313"/>
            <a:ext cx="6546862" cy="37267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4130780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64" y="4672673"/>
            <a:ext cx="1950720" cy="10972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C8B18E-60B2-4BD1-AC53-87CEC5C42B61}"/>
              </a:ext>
            </a:extLst>
          </p:cNvPr>
          <p:cNvSpPr txBox="1"/>
          <p:nvPr/>
        </p:nvSpPr>
        <p:spPr>
          <a:xfrm>
            <a:off x="2392132" y="505973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103203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E3DC063-28C1-4C17-BCD0-838CFC1C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9" y="1690313"/>
            <a:ext cx="6546862" cy="37267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4130780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409896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64" y="4672673"/>
            <a:ext cx="1950720" cy="109728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89" y="4845982"/>
            <a:ext cx="1022733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3E09AFC-814D-4708-BC20-47F89B6F7557}"/>
              </a:ext>
            </a:extLst>
          </p:cNvPr>
          <p:cNvSpPr txBox="1"/>
          <p:nvPr/>
        </p:nvSpPr>
        <p:spPr>
          <a:xfrm>
            <a:off x="2392132" y="505973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3392611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E3DC063-28C1-4C17-BCD0-838CFC1C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9" y="1690313"/>
            <a:ext cx="6546862" cy="37267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4130780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409896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4060285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64" y="4672673"/>
            <a:ext cx="1950720" cy="1097280"/>
          </a:xfrm>
          <a:prstGeom prst="rect">
            <a:avLst/>
          </a:prstGeom>
        </p:spPr>
      </p:pic>
      <p:pic>
        <p:nvPicPr>
          <p:cNvPr id="33" name="Picture 32" descr="A picture containing arrow&#10;&#10;Description automatically generated">
            <a:extLst>
              <a:ext uri="{FF2B5EF4-FFF2-40B4-BE49-F238E27FC236}">
                <a16:creationId xmlns:a16="http://schemas.microsoft.com/office/drawing/2014/main" id="{22BB0D46-FFE6-4D03-BF3B-0F18837FB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22" y="4616777"/>
            <a:ext cx="1950720" cy="109728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89" y="4845982"/>
            <a:ext cx="1022733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EFA758-AA13-47BE-96A8-50FBD8929A80}"/>
              </a:ext>
            </a:extLst>
          </p:cNvPr>
          <p:cNvSpPr txBox="1"/>
          <p:nvPr/>
        </p:nvSpPr>
        <p:spPr>
          <a:xfrm>
            <a:off x="2392132" y="505973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391886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E3DC063-28C1-4C17-BCD0-838CFC1C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9" y="1690313"/>
            <a:ext cx="6546862" cy="37267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4130780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409896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4060285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68B649-7F56-4E2F-8E91-A86CB167BD10}"/>
              </a:ext>
            </a:extLst>
          </p:cNvPr>
          <p:cNvCxnSpPr>
            <a:cxnSpLocks/>
          </p:cNvCxnSpPr>
          <p:nvPr/>
        </p:nvCxnSpPr>
        <p:spPr>
          <a:xfrm>
            <a:off x="8304727" y="4060284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64" y="4672673"/>
            <a:ext cx="1950720" cy="1097280"/>
          </a:xfrm>
          <a:prstGeom prst="rect">
            <a:avLst/>
          </a:prstGeom>
        </p:spPr>
      </p:pic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C95F717B-5967-476A-8B97-F938978A0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58" y="4711301"/>
            <a:ext cx="1405396" cy="790535"/>
          </a:xfrm>
          <a:prstGeom prst="rect">
            <a:avLst/>
          </a:prstGeom>
        </p:spPr>
      </p:pic>
      <p:pic>
        <p:nvPicPr>
          <p:cNvPr id="33" name="Picture 32" descr="A picture containing arrow&#10;&#10;Description automatically generated">
            <a:extLst>
              <a:ext uri="{FF2B5EF4-FFF2-40B4-BE49-F238E27FC236}">
                <a16:creationId xmlns:a16="http://schemas.microsoft.com/office/drawing/2014/main" id="{22BB0D46-FFE6-4D03-BF3B-0F18837FB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22" y="4616777"/>
            <a:ext cx="1950720" cy="109728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89" y="4845982"/>
            <a:ext cx="1022733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505973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Sonidos:</a:t>
            </a:r>
          </a:p>
        </p:txBody>
      </p:sp>
    </p:spTree>
    <p:extLst>
      <p:ext uri="{BB962C8B-B14F-4D97-AF65-F5344CB8AC3E}">
        <p14:creationId xmlns:p14="http://schemas.microsoft.com/office/powerpoint/2010/main" val="246879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CFBE2DE3-285E-44FA-B986-8D2CA144C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2" y="1681223"/>
            <a:ext cx="3074606" cy="1476836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E760E8D-60C1-46DC-AFE4-A8DEDCB66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48" y="1681223"/>
            <a:ext cx="3074606" cy="1476836"/>
          </a:xfrm>
          <a:prstGeom prst="rect">
            <a:avLst/>
          </a:prstGeom>
          <a:scene3d>
            <a:camera prst="orthographicFront">
              <a:rot lat="10800000" lon="0" rev="10799999"/>
            </a:camera>
            <a:lightRig rig="contrasting" dir="t"/>
          </a:scene3d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6CD23A-7CAA-4EAE-A638-5718B6A1C559}"/>
              </a:ext>
            </a:extLst>
          </p:cNvPr>
          <p:cNvSpPr/>
          <p:nvPr/>
        </p:nvSpPr>
        <p:spPr>
          <a:xfrm>
            <a:off x="3066342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5B92E6-DF07-425D-BE0C-FCC5235336EA}"/>
              </a:ext>
            </a:extLst>
          </p:cNvPr>
          <p:cNvSpPr/>
          <p:nvPr/>
        </p:nvSpPr>
        <p:spPr>
          <a:xfrm>
            <a:off x="8941454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F39552-AD62-4418-99D0-B8B6F779CC32}"/>
              </a:ext>
            </a:extLst>
          </p:cNvPr>
          <p:cNvSpPr/>
          <p:nvPr/>
        </p:nvSpPr>
        <p:spPr>
          <a:xfrm>
            <a:off x="3330787" y="3088433"/>
            <a:ext cx="5610661" cy="227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379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4130780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509995" y="4785059"/>
            <a:ext cx="937362" cy="13356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05973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EBBCF2E2-6A65-4ED1-A108-53B31C29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2" y="1681223"/>
            <a:ext cx="3074606" cy="1476836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0120CA60-20A5-49DC-A314-0EDD0FE7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48" y="1681223"/>
            <a:ext cx="3074606" cy="1476836"/>
          </a:xfrm>
          <a:prstGeom prst="rect">
            <a:avLst/>
          </a:prstGeom>
          <a:scene3d>
            <a:camera prst="orthographicFront">
              <a:rot lat="10800000" lon="0" rev="10799999"/>
            </a:camera>
            <a:lightRig rig="contrasting" dir="t"/>
          </a:scene3d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A91E0BF-6863-4A15-AA25-165BC5439725}"/>
              </a:ext>
            </a:extLst>
          </p:cNvPr>
          <p:cNvSpPr/>
          <p:nvPr/>
        </p:nvSpPr>
        <p:spPr>
          <a:xfrm>
            <a:off x="3066342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E9078D-3DB2-4462-AF93-742EBF3223C7}"/>
              </a:ext>
            </a:extLst>
          </p:cNvPr>
          <p:cNvSpPr/>
          <p:nvPr/>
        </p:nvSpPr>
        <p:spPr>
          <a:xfrm>
            <a:off x="8941454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0061D2-87E5-48E1-BC1A-48C578ACF1A3}"/>
              </a:ext>
            </a:extLst>
          </p:cNvPr>
          <p:cNvSpPr/>
          <p:nvPr/>
        </p:nvSpPr>
        <p:spPr>
          <a:xfrm>
            <a:off x="3330787" y="3088433"/>
            <a:ext cx="5610661" cy="227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0922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4130780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409896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509995" y="4785059"/>
            <a:ext cx="937362" cy="13356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93349" y="4739382"/>
            <a:ext cx="937362" cy="13356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05973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A2695997-48C7-4DA1-AE53-1EA95693F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2" y="1681223"/>
            <a:ext cx="3074606" cy="1476836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34A089B-F234-461F-909D-DA70CB44C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48" y="1681223"/>
            <a:ext cx="3074606" cy="1476836"/>
          </a:xfrm>
          <a:prstGeom prst="rect">
            <a:avLst/>
          </a:prstGeom>
          <a:scene3d>
            <a:camera prst="orthographicFront">
              <a:rot lat="10800000" lon="0" rev="10799999"/>
            </a:camera>
            <a:lightRig rig="contrasting" dir="t"/>
          </a:scene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2CD5DCD-066D-43C9-9D29-ABB9510CED70}"/>
              </a:ext>
            </a:extLst>
          </p:cNvPr>
          <p:cNvSpPr/>
          <p:nvPr/>
        </p:nvSpPr>
        <p:spPr>
          <a:xfrm>
            <a:off x="3066342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96A712-304C-48D7-A774-96298C3E742B}"/>
              </a:ext>
            </a:extLst>
          </p:cNvPr>
          <p:cNvSpPr/>
          <p:nvPr/>
        </p:nvSpPr>
        <p:spPr>
          <a:xfrm>
            <a:off x="8941454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F317A-F4B8-4412-8999-0716EBD4E23E}"/>
              </a:ext>
            </a:extLst>
          </p:cNvPr>
          <p:cNvSpPr/>
          <p:nvPr/>
        </p:nvSpPr>
        <p:spPr>
          <a:xfrm>
            <a:off x="3330787" y="3088433"/>
            <a:ext cx="5610661" cy="227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033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0CAB7-8D9A-4986-A20C-A60A2B2F4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5064B-6ACF-4D3C-83EC-616DD2B22BA2}"/>
              </a:ext>
            </a:extLst>
          </p:cNvPr>
          <p:cNvSpPr txBox="1"/>
          <p:nvPr/>
        </p:nvSpPr>
        <p:spPr>
          <a:xfrm>
            <a:off x="293913" y="291749"/>
            <a:ext cx="182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Malla</a:t>
            </a:r>
          </a:p>
        </p:txBody>
      </p:sp>
    </p:spTree>
    <p:extLst>
      <p:ext uri="{BB962C8B-B14F-4D97-AF65-F5344CB8AC3E}">
        <p14:creationId xmlns:p14="http://schemas.microsoft.com/office/powerpoint/2010/main" val="1542341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4130780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409896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4060285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509995" y="4785059"/>
            <a:ext cx="937362" cy="13356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93349" y="4739382"/>
            <a:ext cx="937362" cy="13356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D9CA69-B913-41C9-9769-9D5E665C0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6434007" y="4739381"/>
            <a:ext cx="937362" cy="13356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05973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FB12F1A5-4916-4806-BC86-568709259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2" y="1681223"/>
            <a:ext cx="3074606" cy="1476836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D947B04C-85E6-4A41-AFC8-1DBD6E75C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48" y="1681223"/>
            <a:ext cx="3074606" cy="1476836"/>
          </a:xfrm>
          <a:prstGeom prst="rect">
            <a:avLst/>
          </a:prstGeom>
          <a:scene3d>
            <a:camera prst="orthographicFront">
              <a:rot lat="10800000" lon="0" rev="10799999"/>
            </a:camera>
            <a:lightRig rig="contrasting" dir="t"/>
          </a:scene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DA9CEF1-BDA3-4A57-8E15-3EA068C03715}"/>
              </a:ext>
            </a:extLst>
          </p:cNvPr>
          <p:cNvSpPr/>
          <p:nvPr/>
        </p:nvSpPr>
        <p:spPr>
          <a:xfrm>
            <a:off x="3066342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FB7774-CEED-400E-81BF-147D987D0566}"/>
              </a:ext>
            </a:extLst>
          </p:cNvPr>
          <p:cNvSpPr/>
          <p:nvPr/>
        </p:nvSpPr>
        <p:spPr>
          <a:xfrm>
            <a:off x="8941454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ABDE4B-DF80-40CD-B604-C35D91E0423D}"/>
              </a:ext>
            </a:extLst>
          </p:cNvPr>
          <p:cNvSpPr/>
          <p:nvPr/>
        </p:nvSpPr>
        <p:spPr>
          <a:xfrm>
            <a:off x="3330787" y="3088433"/>
            <a:ext cx="5610661" cy="227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57955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667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clave – Una animación es como una canción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1EE53-C1A3-404B-895C-633386616515}"/>
              </a:ext>
            </a:extLst>
          </p:cNvPr>
          <p:cNvSpPr/>
          <p:nvPr/>
        </p:nvSpPr>
        <p:spPr>
          <a:xfrm>
            <a:off x="2078182" y="3167149"/>
            <a:ext cx="8021782" cy="2892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3425012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68237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682370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3425012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3423324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4130780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409896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4060285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68B649-7F56-4E2F-8E91-A86CB167BD10}"/>
              </a:ext>
            </a:extLst>
          </p:cNvPr>
          <p:cNvCxnSpPr>
            <a:cxnSpLocks/>
          </p:cNvCxnSpPr>
          <p:nvPr/>
        </p:nvCxnSpPr>
        <p:spPr>
          <a:xfrm>
            <a:off x="8304727" y="4060284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509995" y="4785059"/>
            <a:ext cx="937362" cy="13356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93349" y="4739382"/>
            <a:ext cx="937362" cy="1335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C293C4-EA58-47E9-87AB-7AD2F1FE7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7836046" y="4724377"/>
            <a:ext cx="937362" cy="13356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D9CA69-B913-41C9-9769-9D5E665C05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6434007" y="4739381"/>
            <a:ext cx="937362" cy="13356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059730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29" name="Picture 28" descr="Chart&#10;&#10;Description automatically generated">
            <a:extLst>
              <a:ext uri="{FF2B5EF4-FFF2-40B4-BE49-F238E27FC236}">
                <a16:creationId xmlns:a16="http://schemas.microsoft.com/office/drawing/2014/main" id="{18AD6AF0-AC0F-4AEA-9FB9-2D0239081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42" y="1681223"/>
            <a:ext cx="3074606" cy="1476836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77C7804-2BBF-45B9-8255-1D8927C1E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48" y="1681223"/>
            <a:ext cx="3074606" cy="1476836"/>
          </a:xfrm>
          <a:prstGeom prst="rect">
            <a:avLst/>
          </a:prstGeom>
          <a:scene3d>
            <a:camera prst="orthographicFront">
              <a:rot lat="10800000" lon="0" rev="10799999"/>
            </a:camera>
            <a:lightRig rig="contrasting" dir="t"/>
          </a:scene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DEB01A0-FAD6-4A47-8C9A-6F5AEB4D355E}"/>
              </a:ext>
            </a:extLst>
          </p:cNvPr>
          <p:cNvSpPr/>
          <p:nvPr/>
        </p:nvSpPr>
        <p:spPr>
          <a:xfrm>
            <a:off x="3066342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FD8740-7D2D-4881-960F-B68EC5F290EA}"/>
              </a:ext>
            </a:extLst>
          </p:cNvPr>
          <p:cNvSpPr/>
          <p:nvPr/>
        </p:nvSpPr>
        <p:spPr>
          <a:xfrm>
            <a:off x="8941454" y="1681222"/>
            <a:ext cx="301152" cy="1485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E8DB38-8458-439F-9A3E-18651B239D16}"/>
              </a:ext>
            </a:extLst>
          </p:cNvPr>
          <p:cNvSpPr/>
          <p:nvPr/>
        </p:nvSpPr>
        <p:spPr>
          <a:xfrm>
            <a:off x="3330787" y="3088433"/>
            <a:ext cx="5610661" cy="227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087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F8BE8-A70F-4EE3-AE1E-5B48C98E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94277-63E3-4D19-A649-798BB33165D4}"/>
              </a:ext>
            </a:extLst>
          </p:cNvPr>
          <p:cNvSpPr txBox="1"/>
          <p:nvPr/>
        </p:nvSpPr>
        <p:spPr>
          <a:xfrm>
            <a:off x="293913" y="291749"/>
            <a:ext cx="168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Vértices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4BC8D7-6052-4A2C-BCA9-2F89AF91503B}"/>
              </a:ext>
            </a:extLst>
          </p:cNvPr>
          <p:cNvSpPr/>
          <p:nvPr/>
        </p:nvSpPr>
        <p:spPr>
          <a:xfrm>
            <a:off x="6270172" y="3376751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93ECB-A0AC-40D1-9952-21068DD9F39B}"/>
              </a:ext>
            </a:extLst>
          </p:cNvPr>
          <p:cNvCxnSpPr>
            <a:stCxn id="6" idx="6"/>
          </p:cNvCxnSpPr>
          <p:nvPr/>
        </p:nvCxnSpPr>
        <p:spPr>
          <a:xfrm flipV="1">
            <a:off x="6374675" y="3428999"/>
            <a:ext cx="117052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6C643AC7-B0A3-4D61-8588-C915E435AA86}"/>
              </a:ext>
            </a:extLst>
          </p:cNvPr>
          <p:cNvSpPr/>
          <p:nvPr/>
        </p:nvSpPr>
        <p:spPr>
          <a:xfrm>
            <a:off x="7614871" y="3011001"/>
            <a:ext cx="104503" cy="83599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35151-7CF5-4B97-86D7-30D089BE4130}"/>
              </a:ext>
            </a:extLst>
          </p:cNvPr>
          <p:cNvSpPr txBox="1"/>
          <p:nvPr/>
        </p:nvSpPr>
        <p:spPr>
          <a:xfrm>
            <a:off x="7693248" y="3036583"/>
            <a:ext cx="2780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- Posición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Normal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Coordenadas de textura</a:t>
            </a:r>
          </a:p>
        </p:txBody>
      </p:sp>
    </p:spTree>
    <p:extLst>
      <p:ext uri="{BB962C8B-B14F-4D97-AF65-F5344CB8AC3E}">
        <p14:creationId xmlns:p14="http://schemas.microsoft.com/office/powerpoint/2010/main" val="208149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D3C81-BD42-4C86-9B85-9D11F8309295}"/>
              </a:ext>
            </a:extLst>
          </p:cNvPr>
          <p:cNvCxnSpPr>
            <a:cxnSpLocks/>
          </p:cNvCxnSpPr>
          <p:nvPr/>
        </p:nvCxnSpPr>
        <p:spPr>
          <a:xfrm flipV="1">
            <a:off x="1257384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39FD1C-D09D-4DFA-A350-EA0D8ED19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83977" y="1248979"/>
            <a:ext cx="3060000" cy="4360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CDE06-D520-41F2-8839-E9A27FFA5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2859834" y="1248979"/>
            <a:ext cx="3060000" cy="4360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FAC1B-D164-4785-8E90-DF441FC82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8979834" y="1248978"/>
            <a:ext cx="3060000" cy="436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9238BD-1FE1-4C3C-86F4-C003BE80F0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5919834" y="1248979"/>
            <a:ext cx="3060000" cy="43600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13980B-D254-4E03-BF31-21CA57DA0763}"/>
              </a:ext>
            </a:extLst>
          </p:cNvPr>
          <p:cNvCxnSpPr/>
          <p:nvPr/>
        </p:nvCxnSpPr>
        <p:spPr>
          <a:xfrm>
            <a:off x="457200" y="5760719"/>
            <a:ext cx="1113074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4C264B-35B1-4963-A982-F1AAEDF33339}"/>
              </a:ext>
            </a:extLst>
          </p:cNvPr>
          <p:cNvSpPr txBox="1"/>
          <p:nvPr/>
        </p:nvSpPr>
        <p:spPr>
          <a:xfrm>
            <a:off x="717453" y="6047505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segundos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E572-102D-4686-B94D-51E9E45B17B3}"/>
              </a:ext>
            </a:extLst>
          </p:cNvPr>
          <p:cNvSpPr txBox="1"/>
          <p:nvPr/>
        </p:nvSpPr>
        <p:spPr>
          <a:xfrm>
            <a:off x="3493770" y="6047505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segundos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89276-2F3E-4C11-8EA8-8E288571868C}"/>
              </a:ext>
            </a:extLst>
          </p:cNvPr>
          <p:cNvSpPr txBox="1"/>
          <p:nvPr/>
        </p:nvSpPr>
        <p:spPr>
          <a:xfrm>
            <a:off x="6503599" y="6047505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segundos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A1B99-4E6E-4431-9ADC-172F79C88F66}"/>
              </a:ext>
            </a:extLst>
          </p:cNvPr>
          <p:cNvSpPr txBox="1"/>
          <p:nvPr/>
        </p:nvSpPr>
        <p:spPr>
          <a:xfrm>
            <a:off x="9563599" y="6066221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segundos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E5B78-2208-4F47-9D70-96F9FABEF968}"/>
              </a:ext>
            </a:extLst>
          </p:cNvPr>
          <p:cNvCxnSpPr>
            <a:cxnSpLocks/>
          </p:cNvCxnSpPr>
          <p:nvPr/>
        </p:nvCxnSpPr>
        <p:spPr>
          <a:xfrm flipV="1">
            <a:off x="4125370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670263-7DF8-43EA-86E2-B63B8F3A2BCA}"/>
              </a:ext>
            </a:extLst>
          </p:cNvPr>
          <p:cNvCxnSpPr>
            <a:cxnSpLocks/>
          </p:cNvCxnSpPr>
          <p:nvPr/>
        </p:nvCxnSpPr>
        <p:spPr>
          <a:xfrm flipV="1">
            <a:off x="7135199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DC677C-A47F-4928-8F38-986C1F465AA3}"/>
              </a:ext>
            </a:extLst>
          </p:cNvPr>
          <p:cNvCxnSpPr>
            <a:cxnSpLocks/>
          </p:cNvCxnSpPr>
          <p:nvPr/>
        </p:nvCxnSpPr>
        <p:spPr>
          <a:xfrm flipV="1">
            <a:off x="10195200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575643-5C81-445A-B35F-43BC450AA632}"/>
              </a:ext>
            </a:extLst>
          </p:cNvPr>
          <p:cNvSpPr txBox="1"/>
          <p:nvPr/>
        </p:nvSpPr>
        <p:spPr>
          <a:xfrm>
            <a:off x="293913" y="291749"/>
            <a:ext cx="979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Animación – Cambiar la geometría con el tiempo</a:t>
            </a:r>
          </a:p>
        </p:txBody>
      </p:sp>
    </p:spTree>
    <p:extLst>
      <p:ext uri="{BB962C8B-B14F-4D97-AF65-F5344CB8AC3E}">
        <p14:creationId xmlns:p14="http://schemas.microsoft.com/office/powerpoint/2010/main" val="235749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97EF3-82A7-49CD-80E4-D132779B7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FF487E-D7DB-407C-9B46-FDD47ED5234C}"/>
              </a:ext>
            </a:extLst>
          </p:cNvPr>
          <p:cNvSpPr txBox="1"/>
          <p:nvPr/>
        </p:nvSpPr>
        <p:spPr>
          <a:xfrm>
            <a:off x="293913" y="291749"/>
            <a:ext cx="3774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hace un artista para animar los vértices de la malla?</a:t>
            </a:r>
          </a:p>
        </p:txBody>
      </p:sp>
    </p:spTree>
    <p:extLst>
      <p:ext uri="{BB962C8B-B14F-4D97-AF65-F5344CB8AC3E}">
        <p14:creationId xmlns:p14="http://schemas.microsoft.com/office/powerpoint/2010/main" val="197171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olorful, sport&#10;&#10;Description automatically generated">
            <a:extLst>
              <a:ext uri="{FF2B5EF4-FFF2-40B4-BE49-F238E27FC236}">
                <a16:creationId xmlns:a16="http://schemas.microsoft.com/office/drawing/2014/main" id="{8B6FBF7B-67D8-450F-9C46-3B090FBF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2" y="291749"/>
            <a:ext cx="4527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Articulaciones y Huesos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80020-B77E-4845-871E-153367ABBE49}"/>
              </a:ext>
            </a:extLst>
          </p:cNvPr>
          <p:cNvCxnSpPr>
            <a:cxnSpLocks/>
          </p:cNvCxnSpPr>
          <p:nvPr/>
        </p:nvCxnSpPr>
        <p:spPr>
          <a:xfrm flipV="1">
            <a:off x="6191798" y="3362496"/>
            <a:ext cx="117052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3F187EA-B4FE-4248-8030-8982B514274B}"/>
              </a:ext>
            </a:extLst>
          </p:cNvPr>
          <p:cNvSpPr/>
          <p:nvPr/>
        </p:nvSpPr>
        <p:spPr>
          <a:xfrm>
            <a:off x="7431994" y="2944498"/>
            <a:ext cx="104503" cy="83599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9ACD1-8DCD-4C33-8B60-E491BE366FD6}"/>
              </a:ext>
            </a:extLst>
          </p:cNvPr>
          <p:cNvSpPr txBox="1"/>
          <p:nvPr/>
        </p:nvSpPr>
        <p:spPr>
          <a:xfrm>
            <a:off x="7510372" y="2970080"/>
            <a:ext cx="2159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- Posición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Rotación</a:t>
            </a:r>
          </a:p>
          <a:p>
            <a:r>
              <a:rPr lang="es-VE" sz="1500" dirty="0">
                <a:solidFill>
                  <a:schemeClr val="bg1"/>
                </a:solidFill>
              </a:rPr>
              <a:t>- Escala</a:t>
            </a:r>
          </a:p>
        </p:txBody>
      </p:sp>
    </p:spTree>
    <p:extLst>
      <p:ext uri="{BB962C8B-B14F-4D97-AF65-F5344CB8AC3E}">
        <p14:creationId xmlns:p14="http://schemas.microsoft.com/office/powerpoint/2010/main" val="304691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8914A-7301-4F39-807C-9AA0A546D0DD}"/>
              </a:ext>
            </a:extLst>
          </p:cNvPr>
          <p:cNvSpPr txBox="1"/>
          <p:nvPr/>
        </p:nvSpPr>
        <p:spPr>
          <a:xfrm>
            <a:off x="293913" y="291749"/>
            <a:ext cx="172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Huesos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F39A44-58C9-4F0F-A637-976266B8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een, laser&#10;&#10;Description automatically generated">
            <a:extLst>
              <a:ext uri="{FF2B5EF4-FFF2-40B4-BE49-F238E27FC236}">
                <a16:creationId xmlns:a16="http://schemas.microsoft.com/office/drawing/2014/main" id="{302072A0-47C5-44AA-918D-1DAB2B2D7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r="23510"/>
          <a:stretch/>
        </p:blipFill>
        <p:spPr>
          <a:xfrm>
            <a:off x="789709" y="987689"/>
            <a:ext cx="4778005" cy="5079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7792A-C26D-46AA-AAB4-795C65094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r="23510"/>
          <a:stretch/>
        </p:blipFill>
        <p:spPr>
          <a:xfrm>
            <a:off x="6537709" y="987689"/>
            <a:ext cx="4778005" cy="5079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AE797C-9885-45A0-978B-C41E2A2AD58A}"/>
              </a:ext>
            </a:extLst>
          </p:cNvPr>
          <p:cNvSpPr txBox="1"/>
          <p:nvPr/>
        </p:nvSpPr>
        <p:spPr>
          <a:xfrm>
            <a:off x="2177351" y="6007697"/>
            <a:ext cx="200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Esqueleto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047468-5F43-4C9F-818A-930D8DB6F66F}"/>
              </a:ext>
            </a:extLst>
          </p:cNvPr>
          <p:cNvSpPr txBox="1"/>
          <p:nvPr/>
        </p:nvSpPr>
        <p:spPr>
          <a:xfrm>
            <a:off x="7925351" y="6007697"/>
            <a:ext cx="200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091E6-FD88-4E76-972C-6CA0BFBC4708}"/>
              </a:ext>
            </a:extLst>
          </p:cNvPr>
          <p:cNvSpPr txBox="1"/>
          <p:nvPr/>
        </p:nvSpPr>
        <p:spPr>
          <a:xfrm>
            <a:off x="293913" y="291749"/>
            <a:ext cx="817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hacemos que el esqueleto controle la piel?</a:t>
            </a:r>
          </a:p>
        </p:txBody>
      </p:sp>
    </p:spTree>
    <p:extLst>
      <p:ext uri="{BB962C8B-B14F-4D97-AF65-F5344CB8AC3E}">
        <p14:creationId xmlns:p14="http://schemas.microsoft.com/office/powerpoint/2010/main" val="271956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407</Words>
  <Application>Microsoft Office PowerPoint</Application>
  <PresentationFormat>Widescreen</PresentationFormat>
  <Paragraphs>117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Google Sans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Macario Bello</dc:creator>
  <cp:lastModifiedBy>Diego Macario Bello</cp:lastModifiedBy>
  <cp:revision>34</cp:revision>
  <dcterms:created xsi:type="dcterms:W3CDTF">2021-03-26T11:45:18Z</dcterms:created>
  <dcterms:modified xsi:type="dcterms:W3CDTF">2021-03-28T00:33:24Z</dcterms:modified>
</cp:coreProperties>
</file>