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1" r:id="rId4"/>
    <p:sldId id="312" r:id="rId5"/>
    <p:sldId id="313" r:id="rId6"/>
    <p:sldId id="297" r:id="rId7"/>
    <p:sldId id="298" r:id="rId8"/>
    <p:sldId id="299" r:id="rId9"/>
    <p:sldId id="300" r:id="rId10"/>
    <p:sldId id="301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3" r:id="rId21"/>
    <p:sldId id="317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41DF-2F20-4941-944D-6FC1E397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E457-943E-42DA-845A-6808EB50D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A73A-F060-4262-903E-B4BCAFC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3DDE-6E13-4606-B707-2C14CC0A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F024-0EB7-4B94-9827-31714C3B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9ED-F009-43A7-8DCB-98D826AF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0263-679C-45F2-80B5-28230DAE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48CB-35B1-4DE3-AB6B-AED6B63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59B7-5DFE-4384-88AC-44233329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3D93-1E9D-4526-9273-0C62FBC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AE90E-AEA0-4C72-812C-0E8AA1C2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E0642-A34D-4AF3-B3E9-602C3911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3C39-68E4-4936-89DE-B2E86C00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393D-2927-43EC-AEEB-11F77CB8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1F69-C3B2-4301-BEB3-A231363D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7236-3F0D-42CE-B817-6CD8DB0C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1EB2-0868-4ADC-B2F1-1B1FD420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C951-F0F8-40D1-B0C1-B8AC56B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4FE-1817-428D-B070-B3FE4458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441-264B-464E-8929-9681E679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34F-38F2-4883-ABE6-B3347392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339D-AC75-4515-921E-A3C76858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2901-4467-4057-ADD0-AAEBBDAF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862A-D990-41D8-9539-B6D9952A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131B-21EC-4E94-8F9C-B11086DE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37E-69D1-43FA-A603-6289BD30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BB7D-A709-465D-8A0C-D399B15D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F081-BD63-4790-AA17-1C570D71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E870-0495-4370-929C-3E818882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D631-CF4A-4EB3-A4BF-04A9B273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0113-D1F7-4C09-81D5-3E23212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4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235D-6A61-4332-91E4-BA51A5F5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CEEC-3B56-4E8F-8AC2-33665D7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C99D3-D2D5-4BFF-B05F-38905A13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F6E75-5634-47F3-A343-C0D00BC7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E4A83-6AE1-43C8-BB34-012BBFCE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E4C9-2387-44F9-8B0D-4040B28C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4ED7-D534-40A3-B671-D8D4A367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E7D10-724B-4542-B94B-473A4491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8AE3-6674-4D99-ADCA-619F49F0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ABB-7DE2-4241-8D0D-9C018DE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05AA-2BA7-41AF-A71A-AD46115A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A96C-887D-449B-B9C7-F0538D3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3E853-8943-4A63-91DA-6D83B55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71D3D-4763-407D-B422-D4E5A61E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1CD6-E364-4477-B634-7B031D6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4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A95-93A2-4E87-A391-F37D689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EE4-2F9D-4D43-BFA8-CA4E5688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822B-48C9-494D-A3FF-866D1E14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5E8F-C436-40BC-AD96-CB91BFCD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14BA-3787-47CD-AE0F-70957D6E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D0CB-788E-4105-AC82-EB263091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3D53-F295-44D8-9485-21348F21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DC41-5268-4C6C-9A3E-AB33ED78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5472-917A-4FFA-93D4-A3697FA1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DF34-6766-4DB9-98FB-FDD3962B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2A6-FF5F-4091-9F91-0EE23C5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BCB1-71DD-4CB8-AAFE-BD86A03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85D57-B128-452D-A557-B9F60DD2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1088A-B63A-41D4-88D8-C0D0EE65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849-29CF-4AAB-A4D5-658AD2C5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F35A-8C67-4AA2-987B-6B3839AC2827}" type="datetimeFigureOut">
              <a:rPr lang="en-CA" smtClean="0"/>
              <a:t>2021-03-31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C515-A1C2-45A4-B180-3BEF4D4D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66CF-BA95-455F-9157-3EF8D453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55B062D-0B6A-45D5-A9A7-FBCAAFA9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04" y="1180683"/>
            <a:ext cx="1674146" cy="1881321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9DDB7D3-80EC-43F2-AD5E-87F42B5A6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5" y="3191400"/>
            <a:ext cx="3134548" cy="235091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FB462CA-C9D4-4C41-8DA3-ED3A29EED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49" y="2590094"/>
            <a:ext cx="1677811" cy="167781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E49FAA8-10B9-46C0-971F-451C23F86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00" y="2590094"/>
            <a:ext cx="3067994" cy="838905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A26E87CA-BD5D-40B7-B437-A9419D3D47B6}"/>
              </a:ext>
            </a:extLst>
          </p:cNvPr>
          <p:cNvSpPr/>
          <p:nvPr/>
        </p:nvSpPr>
        <p:spPr>
          <a:xfrm>
            <a:off x="1508211" y="3191400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58D11-EDEA-48F9-A527-C74304D7F7FA}"/>
              </a:ext>
            </a:extLst>
          </p:cNvPr>
          <p:cNvCxnSpPr>
            <a:cxnSpLocks/>
          </p:cNvCxnSpPr>
          <p:nvPr/>
        </p:nvCxnSpPr>
        <p:spPr>
          <a:xfrm>
            <a:off x="2085451" y="3429000"/>
            <a:ext cx="734779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3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350333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8B649-7F56-4E2F-8E91-A86CB167BD10}"/>
              </a:ext>
            </a:extLst>
          </p:cNvPr>
          <p:cNvCxnSpPr>
            <a:cxnSpLocks/>
          </p:cNvCxnSpPr>
          <p:nvPr/>
        </p:nvCxnSpPr>
        <p:spPr>
          <a:xfrm>
            <a:off x="8304727" y="3503333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C95F717B-5967-476A-8B97-F938978A0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5" t="7616" r="28767" b="4054"/>
          <a:stretch/>
        </p:blipFill>
        <p:spPr>
          <a:xfrm>
            <a:off x="7930343" y="4214555"/>
            <a:ext cx="606828" cy="698270"/>
          </a:xfrm>
          <a:prstGeom prst="rect">
            <a:avLst/>
          </a:prstGeom>
        </p:spPr>
      </p:pic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8615" r="32976" b="12624"/>
          <a:stretch/>
        </p:blipFill>
        <p:spPr>
          <a:xfrm>
            <a:off x="6517178" y="4154350"/>
            <a:ext cx="728501" cy="86423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1927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7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240619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339372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14932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</p:spTree>
    <p:extLst>
      <p:ext uri="{BB962C8B-B14F-4D97-AF65-F5344CB8AC3E}">
        <p14:creationId xmlns:p14="http://schemas.microsoft.com/office/powerpoint/2010/main" val="138332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4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C293C4-EA58-47E9-87AB-7AD2F1FE7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6396007" y="4826618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BBDCDC-D8AB-4773-875B-859E22F46071}"/>
              </a:ext>
            </a:extLst>
          </p:cNvPr>
          <p:cNvCxnSpPr>
            <a:cxnSpLocks/>
          </p:cNvCxnSpPr>
          <p:nvPr/>
        </p:nvCxnSpPr>
        <p:spPr>
          <a:xfrm>
            <a:off x="6916921" y="4408413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6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C293C4-EA58-47E9-87AB-7AD2F1FE7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6396007" y="4826618"/>
            <a:ext cx="1079863" cy="15386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D9CA69-B913-41C9-9769-9D5E665C0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7798046" y="4826617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Esqueletos: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BBDCDC-D8AB-4773-875B-859E22F46071}"/>
              </a:ext>
            </a:extLst>
          </p:cNvPr>
          <p:cNvCxnSpPr>
            <a:cxnSpLocks/>
          </p:cNvCxnSpPr>
          <p:nvPr/>
        </p:nvCxnSpPr>
        <p:spPr>
          <a:xfrm>
            <a:off x="6916921" y="4408413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8E2455-68A8-47D5-B0C6-562BDBD73D96}"/>
              </a:ext>
            </a:extLst>
          </p:cNvPr>
          <p:cNvCxnSpPr>
            <a:cxnSpLocks/>
          </p:cNvCxnSpPr>
          <p:nvPr/>
        </p:nvCxnSpPr>
        <p:spPr>
          <a:xfrm>
            <a:off x="8304727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D894BCA-8F78-4014-8304-E5551A55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1" y="1257466"/>
            <a:ext cx="6466114" cy="3391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25F54-603B-4438-BE8E-9E795D58D190}"/>
              </a:ext>
            </a:extLst>
          </p:cNvPr>
          <p:cNvSpPr txBox="1"/>
          <p:nvPr/>
        </p:nvSpPr>
        <p:spPr>
          <a:xfrm>
            <a:off x="3730533" y="5010202"/>
            <a:ext cx="47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dirty="0">
                <a:solidFill>
                  <a:schemeClr val="bg1"/>
                </a:solidFill>
              </a:rPr>
              <a:t>OpenGL Transfer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3958-7C70-4936-B6C6-57F6447E6C37}"/>
              </a:ext>
            </a:extLst>
          </p:cNvPr>
          <p:cNvSpPr/>
          <p:nvPr/>
        </p:nvSpPr>
        <p:spPr>
          <a:xfrm>
            <a:off x="9134670" y="2043402"/>
            <a:ext cx="681135" cy="513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79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D3C81-BD42-4C86-9B85-9D11F8309295}"/>
              </a:ext>
            </a:extLst>
          </p:cNvPr>
          <p:cNvCxnSpPr>
            <a:cxnSpLocks/>
          </p:cNvCxnSpPr>
          <p:nvPr/>
        </p:nvCxnSpPr>
        <p:spPr>
          <a:xfrm flipV="1">
            <a:off x="1257384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39FD1C-D09D-4DFA-A350-EA0D8ED1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3977" y="969061"/>
            <a:ext cx="3060000" cy="4360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CDE06-D520-41F2-8839-E9A27FFA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2859834" y="969061"/>
            <a:ext cx="3060000" cy="4360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AC1B-D164-4785-8E90-DF441FC82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5844749" y="966953"/>
            <a:ext cx="3060000" cy="436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9238BD-1FE1-4C3C-86F4-C003BE80F0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8829664" y="964846"/>
            <a:ext cx="3060000" cy="43600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13980B-D254-4E03-BF31-21CA57DA0763}"/>
              </a:ext>
            </a:extLst>
          </p:cNvPr>
          <p:cNvCxnSpPr/>
          <p:nvPr/>
        </p:nvCxnSpPr>
        <p:spPr>
          <a:xfrm>
            <a:off x="457200" y="5480801"/>
            <a:ext cx="111307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4C264B-35B1-4963-A982-F1AAEDF33339}"/>
              </a:ext>
            </a:extLst>
          </p:cNvPr>
          <p:cNvSpPr txBox="1"/>
          <p:nvPr/>
        </p:nvSpPr>
        <p:spPr>
          <a:xfrm>
            <a:off x="717453" y="5767587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E572-102D-4686-B94D-51E9E45B17B3}"/>
              </a:ext>
            </a:extLst>
          </p:cNvPr>
          <p:cNvSpPr txBox="1"/>
          <p:nvPr/>
        </p:nvSpPr>
        <p:spPr>
          <a:xfrm>
            <a:off x="3493770" y="5767587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89276-2F3E-4C11-8EA8-8E288571868C}"/>
              </a:ext>
            </a:extLst>
          </p:cNvPr>
          <p:cNvSpPr txBox="1"/>
          <p:nvPr/>
        </p:nvSpPr>
        <p:spPr>
          <a:xfrm>
            <a:off x="6503599" y="5767587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1B99-4E6E-4431-9ADC-172F79C88F66}"/>
              </a:ext>
            </a:extLst>
          </p:cNvPr>
          <p:cNvSpPr txBox="1"/>
          <p:nvPr/>
        </p:nvSpPr>
        <p:spPr>
          <a:xfrm>
            <a:off x="9563599" y="5786303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E5B78-2208-4F47-9D70-96F9FABEF968}"/>
              </a:ext>
            </a:extLst>
          </p:cNvPr>
          <p:cNvCxnSpPr>
            <a:cxnSpLocks/>
          </p:cNvCxnSpPr>
          <p:nvPr/>
        </p:nvCxnSpPr>
        <p:spPr>
          <a:xfrm flipV="1">
            <a:off x="4125370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70263-7DF8-43EA-86E2-B63B8F3A2BCA}"/>
              </a:ext>
            </a:extLst>
          </p:cNvPr>
          <p:cNvCxnSpPr>
            <a:cxnSpLocks/>
          </p:cNvCxnSpPr>
          <p:nvPr/>
        </p:nvCxnSpPr>
        <p:spPr>
          <a:xfrm flipV="1">
            <a:off x="7135199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C677C-A47F-4928-8F38-986C1F465AA3}"/>
              </a:ext>
            </a:extLst>
          </p:cNvPr>
          <p:cNvCxnSpPr>
            <a:cxnSpLocks/>
          </p:cNvCxnSpPr>
          <p:nvPr/>
        </p:nvCxnSpPr>
        <p:spPr>
          <a:xfrm flipV="1">
            <a:off x="10195200" y="548080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0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5C1905-AE4E-4692-A555-947CEEC7F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t="4809" r="35714" b="7673"/>
          <a:stretch/>
        </p:blipFill>
        <p:spPr>
          <a:xfrm>
            <a:off x="1971630" y="826537"/>
            <a:ext cx="2959188" cy="520492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886FD-5634-47AD-B403-4A911DE81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4809" r="33801" b="11490"/>
          <a:stretch/>
        </p:blipFill>
        <p:spPr>
          <a:xfrm>
            <a:off x="6593598" y="1087794"/>
            <a:ext cx="3551026" cy="497792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B258DE-23CA-475E-BF9E-0A45BA47A3F6}"/>
              </a:ext>
            </a:extLst>
          </p:cNvPr>
          <p:cNvCxnSpPr>
            <a:cxnSpLocks/>
          </p:cNvCxnSpPr>
          <p:nvPr/>
        </p:nvCxnSpPr>
        <p:spPr>
          <a:xfrm>
            <a:off x="5320537" y="3429000"/>
            <a:ext cx="1608076" cy="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9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A6E9B-E5AB-4CBE-BF20-994F9B35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4794" r="33804" b="11526"/>
          <a:stretch/>
        </p:blipFill>
        <p:spPr>
          <a:xfrm>
            <a:off x="6593596" y="1087794"/>
            <a:ext cx="3551184" cy="49779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5" name="Picture 4" descr="Radar chart&#10;&#10;Description automatically generated">
            <a:extLst>
              <a:ext uri="{FF2B5EF4-FFF2-40B4-BE49-F238E27FC236}">
                <a16:creationId xmlns:a16="http://schemas.microsoft.com/office/drawing/2014/main" id="{93644F8C-A159-4984-B99C-A6497746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820" r="35709" b="7661"/>
          <a:stretch/>
        </p:blipFill>
        <p:spPr>
          <a:xfrm>
            <a:off x="1971629" y="826537"/>
            <a:ext cx="2959187" cy="5205166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contrasting" dir="t"/>
          </a:scene3d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828D956-8E23-4414-88BD-24456A034E5F}"/>
              </a:ext>
            </a:extLst>
          </p:cNvPr>
          <p:cNvSpPr/>
          <p:nvPr/>
        </p:nvSpPr>
        <p:spPr>
          <a:xfrm>
            <a:off x="6015844" y="3177597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594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E9031-C945-4FDA-BCAC-4CEB0935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273"/>
            <a:ext cx="12192000" cy="462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9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97EAED-C156-4701-9336-43B663A2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273"/>
            <a:ext cx="12192000" cy="46274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5305FD-150F-42D4-BF1A-F2DB3BEBB3DF}"/>
              </a:ext>
            </a:extLst>
          </p:cNvPr>
          <p:cNvCxnSpPr>
            <a:cxnSpLocks/>
          </p:cNvCxnSpPr>
          <p:nvPr/>
        </p:nvCxnSpPr>
        <p:spPr>
          <a:xfrm>
            <a:off x="5646886" y="3127702"/>
            <a:ext cx="0" cy="3990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2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370D8B-E670-49C4-9210-0DA84838E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273"/>
            <a:ext cx="12192000" cy="46274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6375CA-D2A1-42ED-9118-1B65D3DC075B}"/>
              </a:ext>
            </a:extLst>
          </p:cNvPr>
          <p:cNvCxnSpPr>
            <a:cxnSpLocks/>
          </p:cNvCxnSpPr>
          <p:nvPr/>
        </p:nvCxnSpPr>
        <p:spPr>
          <a:xfrm>
            <a:off x="6315354" y="3266818"/>
            <a:ext cx="0" cy="3990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CF4E3-B524-4541-B10D-C1310D630530}"/>
              </a:ext>
            </a:extLst>
          </p:cNvPr>
          <p:cNvCxnSpPr>
            <a:cxnSpLocks/>
          </p:cNvCxnSpPr>
          <p:nvPr/>
        </p:nvCxnSpPr>
        <p:spPr>
          <a:xfrm>
            <a:off x="5646886" y="3127702"/>
            <a:ext cx="0" cy="3990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5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  <p:pic>
        <p:nvPicPr>
          <p:cNvPr id="7" name="Picture 6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302072A0-47C5-44AA-918D-1DAB2B2D7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6624287" y="987689"/>
            <a:ext cx="4778005" cy="5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  <p:pic>
        <p:nvPicPr>
          <p:cNvPr id="7" name="Picture 6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302072A0-47C5-44AA-918D-1DAB2B2D7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6624287" y="987689"/>
            <a:ext cx="4778005" cy="5079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93804-ACAF-48F7-B6D9-AF8826F950B2}"/>
              </a:ext>
            </a:extLst>
          </p:cNvPr>
          <p:cNvSpPr/>
          <p:nvPr/>
        </p:nvSpPr>
        <p:spPr>
          <a:xfrm>
            <a:off x="4935894" y="3387015"/>
            <a:ext cx="2304661" cy="1903274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04661"/>
                      <a:gd name="connsiteY0" fmla="*/ 0 h 1903274"/>
                      <a:gd name="connsiteX1" fmla="*/ 2304661 w 2304661"/>
                      <a:gd name="connsiteY1" fmla="*/ 0 h 1903274"/>
                      <a:gd name="connsiteX2" fmla="*/ 2304661 w 2304661"/>
                      <a:gd name="connsiteY2" fmla="*/ 1903274 h 1903274"/>
                      <a:gd name="connsiteX3" fmla="*/ 0 w 2304661"/>
                      <a:gd name="connsiteY3" fmla="*/ 1903274 h 1903274"/>
                      <a:gd name="connsiteX4" fmla="*/ 0 w 2304661"/>
                      <a:gd name="connsiteY4" fmla="*/ 0 h 1903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4661" h="1903274" extrusionOk="0">
                        <a:moveTo>
                          <a:pt x="0" y="0"/>
                        </a:moveTo>
                        <a:cubicBezTo>
                          <a:pt x="783581" y="118645"/>
                          <a:pt x="1349416" y="116012"/>
                          <a:pt x="2304661" y="0"/>
                        </a:cubicBezTo>
                        <a:cubicBezTo>
                          <a:pt x="2171779" y="192803"/>
                          <a:pt x="2389612" y="1265418"/>
                          <a:pt x="2304661" y="1903274"/>
                        </a:cubicBezTo>
                        <a:cubicBezTo>
                          <a:pt x="2044404" y="2037874"/>
                          <a:pt x="500312" y="1746078"/>
                          <a:pt x="0" y="1903274"/>
                        </a:cubicBezTo>
                        <a:cubicBezTo>
                          <a:pt x="-20187" y="1100427"/>
                          <a:pt x="-152480" y="73380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32D7-53C2-4FEB-8DD6-B2E710E5D1AE}"/>
              </a:ext>
            </a:extLst>
          </p:cNvPr>
          <p:cNvSpPr txBox="1"/>
          <p:nvPr/>
        </p:nvSpPr>
        <p:spPr>
          <a:xfrm>
            <a:off x="3739865" y="3461315"/>
            <a:ext cx="4712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dirty="0">
                <a:solidFill>
                  <a:schemeClr val="bg1"/>
                </a:solidFill>
              </a:rPr>
              <a:t>Posiciones</a:t>
            </a:r>
          </a:p>
          <a:p>
            <a:pPr algn="ctr"/>
            <a:r>
              <a:rPr lang="es-VE" sz="3600" dirty="0">
                <a:solidFill>
                  <a:schemeClr val="bg1"/>
                </a:solidFill>
              </a:rPr>
              <a:t>Rotaciones</a:t>
            </a:r>
          </a:p>
          <a:p>
            <a:pPr algn="ctr"/>
            <a:r>
              <a:rPr lang="es-VE" sz="3600" dirty="0">
                <a:solidFill>
                  <a:schemeClr val="bg1"/>
                </a:solidFill>
              </a:rPr>
              <a:t>Escalas</a:t>
            </a:r>
          </a:p>
        </p:txBody>
      </p:sp>
    </p:spTree>
    <p:extLst>
      <p:ext uri="{BB962C8B-B14F-4D97-AF65-F5344CB8AC3E}">
        <p14:creationId xmlns:p14="http://schemas.microsoft.com/office/powerpoint/2010/main" val="14931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62039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3250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350333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8615" r="32976" b="12624"/>
          <a:stretch/>
        </p:blipFill>
        <p:spPr>
          <a:xfrm>
            <a:off x="6517178" y="4154350"/>
            <a:ext cx="728501" cy="86423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9667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158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Macario Bello</dc:creator>
  <cp:lastModifiedBy>Diego Macario Bello</cp:lastModifiedBy>
  <cp:revision>53</cp:revision>
  <dcterms:created xsi:type="dcterms:W3CDTF">2021-03-26T11:45:18Z</dcterms:created>
  <dcterms:modified xsi:type="dcterms:W3CDTF">2021-03-31T12:46:32Z</dcterms:modified>
</cp:coreProperties>
</file>