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90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5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0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416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14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5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5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57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1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20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4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F507-257A-414A-A810-5DE9442E6E72}" type="datetimeFigureOut">
              <a:rPr lang="es-AR" smtClean="0"/>
              <a:t>22/10/2016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0C48-7F13-42ED-B54C-5255232074B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2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949188" y="2832771"/>
            <a:ext cx="2427494" cy="64633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>100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tifiko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86" y="2029492"/>
            <a:ext cx="1777778" cy="507936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1949188" y="3421316"/>
            <a:ext cx="2427494" cy="64633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TIFIKO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49188" y="4251896"/>
            <a:ext cx="2427494" cy="64633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100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TIFIKO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dcolussi</dc:creator>
  <cp:lastModifiedBy>dcolussi</cp:lastModifiedBy>
  <cp:revision>5</cp:revision>
  <dcterms:created xsi:type="dcterms:W3CDTF">2016-10-23T02:28:06Z</dcterms:created>
  <dcterms:modified xsi:type="dcterms:W3CDTF">2016-10-23T03:11:16Z</dcterms:modified>
</cp:coreProperties>
</file>