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5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Avance de Proyecto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E1DAD76-50CB-DEF8-FA06-4E24F86F083A}"/>
              </a:ext>
            </a:extLst>
          </p:cNvPr>
          <p:cNvSpPr txBox="1"/>
          <p:nvPr/>
        </p:nvSpPr>
        <p:spPr>
          <a:xfrm>
            <a:off x="1823925" y="3086100"/>
            <a:ext cx="306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Christopher Diego Martínez Bernal</a:t>
            </a:r>
          </a:p>
          <a:p>
            <a:r>
              <a:rPr lang="es-MX" dirty="0">
                <a:solidFill>
                  <a:schemeClr val="tx1"/>
                </a:solidFill>
              </a:rPr>
              <a:t>Sergio Ruvalcaba Lozano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Gestor Equipos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Volleyball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s-MX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istema de información que manipule los datos que puedan ser recabados de entrenamientos, partidos y torneos de jóvenes principalmente universitarios.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sistema podrá cubrir los aspectos generales para el análisis de rendimiento deportivo, de modo que sea utilizado por su respectivo entrenador y equipo auxiliar.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7586182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99160"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 sistema para entrenadores y personal de asistencia a equipos de voleibol (principalmente universitarios del estado) que permita gestionar, analizar y procesar los datos de equipos y jugadores bajo su cargo.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49" y="1582550"/>
            <a:ext cx="7693263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 datos de jugadores y equipos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 información de torneos, partidos y entrenamientos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la captura de acciones en tiempo de juego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la captura de datos de entrenamiento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Simplificar el seguimiento de progreso de jugadores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Simplificar el seguimiento de progreso de equipos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 modelos estadísticos para hacer inferencias en base a los datos capturados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Proveer reportes en base a los datos capturados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Proveer gráficos claros e intuitivos en base a los datos capturados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HIPÓTESIS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521619"/>
            <a:ext cx="7364650" cy="25281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800" dirty="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 sistema es una herramienta completa para las necesidades de registro y captura de datos sobre los equipos gestionados por el entrenador, que ahorra tiempos de procesamiento y registro para enfocarlos a las áreas más importantes del desarrollo de los deportistas</a:t>
            </a:r>
            <a:endParaRPr lang="es-MX" sz="1800" dirty="0"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 estudio correspondiente sobre las estadísticas más influyentes en el voleibol y su impacto en la rentabilidad de un equipo presenta cuestiones que se necesitan saber para la construcción de este sistema. La idea principal de enfocar la atención en estas características, y en el sector deportivo en específico, ha sido la experiencia personal al observar la falta de apoyo en cuestión de licencias de pago (para software de calidad) o desarrollo de soluciones de software adecuadas a las diciplinas en las que se desempeña una institución.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683370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321</Words>
  <Application>Microsoft Office PowerPoint</Application>
  <PresentationFormat>Presentación en pantalla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Inria Sans</vt:lpstr>
      <vt:lpstr>Saira Semi Condensed</vt:lpstr>
      <vt:lpstr>Symbol</vt:lpstr>
      <vt:lpstr>Titillium Web</vt:lpstr>
      <vt:lpstr>Gurney template</vt:lpstr>
      <vt:lpstr>Avance de Proyecto</vt:lpstr>
      <vt:lpstr>Gestor Equipos</vt:lpstr>
      <vt:lpstr>PLANTEAMIENTO</vt:lpstr>
      <vt:lpstr>OBJETIVO GENERAL</vt:lpstr>
      <vt:lpstr>OBJETIVOS</vt:lpstr>
      <vt:lpstr>HIPÓTESIS</vt:lpstr>
      <vt:lpstr>JUSTIFICACIÓN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</dc:title>
  <dc:creator>Sergio Ruvalcaba Lozano</dc:creator>
  <cp:lastModifiedBy>SERGIO RUVALCABA LOZANO</cp:lastModifiedBy>
  <cp:revision>4</cp:revision>
  <dcterms:modified xsi:type="dcterms:W3CDTF">2022-09-07T01:06:44Z</dcterms:modified>
</cp:coreProperties>
</file>