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Merriweather" panose="020B0604020202020204" charset="0"/>
      <p:regular r:id="rId11"/>
      <p:bold r:id="rId12"/>
      <p:italic r:id="rId13"/>
      <p:boldItalic r:id="rId14"/>
    </p:embeddedFont>
    <p:embeddedFont>
      <p:font typeface="Robo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8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7ae1ff1bd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7ae1ff1bd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7ae1ff1bd_0_1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7ae1ff1bd_0_1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7ae1ff1bd_0_1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7ae1ff1bd_0_1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7ae1ff1bd_0_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7ae1ff1bd_0_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7ae1ff1bd_0_1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7ae1ff1bd_0_1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7ae1ff1bd_0_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7ae1ff1bd_0_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7ae1ff1bd_0_1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7ae1ff1bd_0_1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Glossario/HTT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Glossario/UR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 Server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Estudo do servidor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um servidor Web ?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Servidor web (</a:t>
            </a:r>
            <a:r>
              <a:rPr lang="pt-BR" sz="16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server</a:t>
            </a:r>
            <a:r>
              <a:rPr lang="pt-B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pode referir ao hardware ou ao software, ou ambos trabalhando juntos: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Referente ao Hardware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Referente ao Software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Em um nível mais básico, o navegador fará uma requisição utilizando o protocolo HTTP sempre que necessitar de um arquivo hospedado em um servidor web. Quando a requisição alcançar o servidor web correto (hardware), o </a:t>
            </a:r>
            <a:r>
              <a:rPr lang="pt-BR" sz="1600" i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servidor HTTP </a:t>
            </a:r>
            <a:r>
              <a:rPr lang="pt-BR" sz="16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(software) enviará o documento requerido, também via HTTP.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50" y="916900"/>
            <a:ext cx="8192100" cy="33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Páginas dinâmicas</a:t>
            </a:r>
            <a:endParaRPr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vs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Páginas estáticas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origem do conteúdo enviado pelo servidor web numa resposta a um pedido em HTTP pode ser:</a:t>
            </a:r>
            <a:endParaRPr sz="1800" dirty="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202122"/>
              </a:buClr>
              <a:buSzPts val="1400"/>
              <a:buFont typeface="Arial"/>
              <a:buChar char="●"/>
            </a:pPr>
            <a:r>
              <a:rPr lang="pt-BR" sz="1800" dirty="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Estática: se vier diretamente de um ficheiro já existente no servidor</a:t>
            </a:r>
            <a:endParaRPr sz="1800" dirty="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Font typeface="Arial"/>
              <a:buChar char="●"/>
            </a:pPr>
            <a:r>
              <a:rPr lang="pt-BR" sz="1800" dirty="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Dinâmica: se for criada dinamicamente por outro programa, </a:t>
            </a:r>
            <a:r>
              <a:rPr lang="pt-BR" sz="1800" i="1" dirty="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script </a:t>
            </a:r>
            <a:r>
              <a:rPr lang="pt-BR" sz="1800" dirty="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 API chamado pelo servidor.</a:t>
            </a: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Comunicando através do HTTP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Um servidor web fornece suporte para</a:t>
            </a:r>
            <a:r>
              <a:rPr lang="pt-BR" sz="1800" dirty="0">
                <a:solidFill>
                  <a:srgbClr val="333333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 </a:t>
            </a:r>
            <a:r>
              <a:rPr lang="pt-BR" sz="18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(protocolo de transferência de hipertexto). Como o próprio nome indica, o HTTP especifica como transferir arquivos de hipertexto (ou seja, documentos vinculados da web) entre dois computadores.</a:t>
            </a:r>
            <a:endParaRPr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Comunicando através do HTTP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HTTP fornece regras claras sobre como um cliente e um servidor se comunicam:</a:t>
            </a:r>
            <a:endParaRPr sz="1600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pt-BR" sz="16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Somente </a:t>
            </a:r>
            <a:r>
              <a:rPr lang="pt-BR" sz="1600" i="1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clientes </a:t>
            </a:r>
            <a:r>
              <a:rPr lang="pt-BR" sz="16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podem fazer requisições HTTP, e somente para </a:t>
            </a:r>
            <a:r>
              <a:rPr lang="pt-BR" sz="1600" i="1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servidores. </a:t>
            </a:r>
            <a:r>
              <a:rPr lang="pt-BR" sz="16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Servidores podem apenas </a:t>
            </a:r>
            <a:r>
              <a:rPr lang="pt-BR" sz="1600" i="1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responder </a:t>
            </a:r>
            <a:r>
              <a:rPr lang="pt-BR" sz="16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uma requisição HTTP dos </a:t>
            </a:r>
            <a:r>
              <a:rPr lang="pt-BR" sz="1600" i="1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clientes</a:t>
            </a:r>
            <a:r>
              <a:rPr lang="pt-BR" sz="16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600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pt-BR" sz="16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Quando fizer a requisição de um arquivo via HTTP, os clientes devem fornecer a</a:t>
            </a:r>
            <a:r>
              <a:rPr lang="pt-BR" sz="1600" dirty="0">
                <a:solidFill>
                  <a:srgbClr val="333333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1600" u="sng" dirty="0">
                <a:solidFill>
                  <a:srgbClr val="3D7E9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URL</a:t>
            </a:r>
            <a:r>
              <a:rPr lang="pt-BR" sz="1600" u="sng" dirty="0">
                <a:solidFill>
                  <a:srgbClr val="3D7E9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6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 arquivo.</a:t>
            </a:r>
            <a:endParaRPr sz="1600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pt-BR" sz="16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servidor web </a:t>
            </a:r>
            <a:r>
              <a:rPr lang="pt-BR" sz="1600" i="1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deve responder </a:t>
            </a:r>
            <a:r>
              <a:rPr lang="pt-BR" sz="16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todas as requisições HTTP, mesmo que seja com uma mensagem de erro.</a:t>
            </a:r>
            <a:endParaRPr sz="1600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Comunicando através do HTTP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4384200" y="16831"/>
            <a:ext cx="47598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333333"/>
                </a:solidFill>
                <a:highlight>
                  <a:srgbClr val="FFFFFF"/>
                </a:highlight>
                <a:latin typeface="+mn-lt"/>
                <a:ea typeface="Arial"/>
                <a:cs typeface="Arial"/>
                <a:sym typeface="Arial"/>
              </a:rPr>
              <a:t>Em um servidor web, o servidor HTTP é responsável por processar e responder as requisições recebidas:</a:t>
            </a:r>
            <a:endParaRPr sz="1600" dirty="0">
              <a:solidFill>
                <a:srgbClr val="333333"/>
              </a:solidFill>
              <a:highlight>
                <a:srgbClr val="FFFFFF"/>
              </a:highlight>
              <a:latin typeface="+mn-lt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8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AutoNum type="arabicPeriod"/>
            </a:pPr>
            <a:r>
              <a:rPr lang="pt-BR" sz="1600" dirty="0">
                <a:solidFill>
                  <a:srgbClr val="333333"/>
                </a:solidFill>
                <a:highlight>
                  <a:srgbClr val="FFFFFF"/>
                </a:highlight>
                <a:latin typeface="+mn-lt"/>
                <a:ea typeface="Arial"/>
                <a:cs typeface="Arial"/>
                <a:sym typeface="Arial"/>
              </a:rPr>
              <a:t>Ao receber uma requisição, um servidor HTTP primeiramente confirma se a URL requisitada corresponde ao arquivo existente.</a:t>
            </a:r>
            <a:endParaRPr sz="1600" dirty="0">
              <a:solidFill>
                <a:srgbClr val="333333"/>
              </a:solidFill>
              <a:highlight>
                <a:srgbClr val="FFFFFF"/>
              </a:highlight>
              <a:latin typeface="+mn-lt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AutoNum type="arabicPeriod"/>
            </a:pPr>
            <a:r>
              <a:rPr lang="pt-BR" sz="1600" dirty="0">
                <a:solidFill>
                  <a:srgbClr val="333333"/>
                </a:solidFill>
                <a:highlight>
                  <a:srgbClr val="FFFFFF"/>
                </a:highlight>
                <a:latin typeface="+mn-lt"/>
                <a:ea typeface="Arial"/>
                <a:cs typeface="Arial"/>
                <a:sym typeface="Arial"/>
              </a:rPr>
              <a:t>Se confirmar, o servidor web envia o conteúdo do arquivo de volta ao navegador. Senão, o servidor de aplicações cria o arquivo necessário.</a:t>
            </a:r>
            <a:endParaRPr sz="1600" dirty="0">
              <a:solidFill>
                <a:srgbClr val="333333"/>
              </a:solidFill>
              <a:highlight>
                <a:srgbClr val="FFFFFF"/>
              </a:highlight>
              <a:latin typeface="+mn-lt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AutoNum type="arabicPeriod"/>
            </a:pPr>
            <a:r>
              <a:rPr lang="pt-BR" sz="1600" dirty="0">
                <a:solidFill>
                  <a:srgbClr val="333333"/>
                </a:solidFill>
                <a:latin typeface="+mn-lt"/>
                <a:ea typeface="Calibri"/>
                <a:cs typeface="Calibri"/>
                <a:sym typeface="Calibri"/>
              </a:rPr>
              <a:t>Se nenhum dos processos for possível, o servidor web retorna uma mensagem de erro ao navegador, mais conhecido como "404 </a:t>
            </a:r>
            <a:r>
              <a:rPr lang="pt-BR" sz="1600" dirty="0" err="1">
                <a:solidFill>
                  <a:srgbClr val="333333"/>
                </a:solidFill>
                <a:latin typeface="+mn-lt"/>
                <a:ea typeface="Calibri"/>
                <a:cs typeface="Calibri"/>
                <a:sym typeface="Calibri"/>
              </a:rPr>
              <a:t>Not</a:t>
            </a:r>
            <a:r>
              <a:rPr lang="pt-BR" sz="1600" dirty="0">
                <a:solidFill>
                  <a:srgbClr val="333333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pt-BR" sz="1600" dirty="0" err="1">
                <a:solidFill>
                  <a:srgbClr val="333333"/>
                </a:solidFill>
                <a:latin typeface="+mn-lt"/>
                <a:ea typeface="Calibri"/>
                <a:cs typeface="Calibri"/>
                <a:sym typeface="Calibri"/>
              </a:rPr>
              <a:t>Found</a:t>
            </a:r>
            <a:r>
              <a:rPr lang="pt-BR" sz="1600" dirty="0">
                <a:solidFill>
                  <a:srgbClr val="333333"/>
                </a:solidFill>
                <a:latin typeface="+mn-lt"/>
                <a:ea typeface="Calibri"/>
                <a:cs typeface="Calibri"/>
                <a:sym typeface="Calibri"/>
              </a:rPr>
              <a:t>". (Esse erro é tão comum que muitos </a:t>
            </a:r>
            <a:r>
              <a:rPr lang="pt-BR" sz="1600" dirty="0" err="1">
                <a:solidFill>
                  <a:srgbClr val="333333"/>
                </a:solidFill>
                <a:latin typeface="+mn-lt"/>
                <a:ea typeface="Calibri"/>
                <a:cs typeface="Calibri"/>
                <a:sym typeface="Calibri"/>
              </a:rPr>
              <a:t>desevolvedores</a:t>
            </a:r>
            <a:r>
              <a:rPr lang="pt-BR" sz="1600" dirty="0">
                <a:solidFill>
                  <a:srgbClr val="333333"/>
                </a:solidFill>
                <a:latin typeface="+mn-lt"/>
                <a:ea typeface="Calibri"/>
                <a:cs typeface="Calibri"/>
                <a:sym typeface="Calibri"/>
              </a:rPr>
              <a:t> web passam um bom tempo criando</a:t>
            </a:r>
            <a:r>
              <a:rPr lang="pt-BR" sz="1600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páginas de erro do 404</a:t>
            </a:r>
            <a:r>
              <a:rPr lang="pt-BR" sz="1600" dirty="0">
                <a:solidFill>
                  <a:srgbClr val="333333"/>
                </a:solidFill>
                <a:latin typeface="+mn-lt"/>
                <a:ea typeface="Calibri"/>
                <a:cs typeface="Calibri"/>
                <a:sym typeface="Calibri"/>
              </a:rPr>
              <a:t>.)</a:t>
            </a:r>
            <a:endParaRPr sz="1600" dirty="0">
              <a:latin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Comunicando através do HTTP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Veja abaixo alguns exemplos de servidores web (software) comumente encontrados em servidores web (hardware): </a:t>
            </a:r>
            <a:endParaRPr sz="1600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8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pt-BR" sz="16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Servidor HTTP: envia os arquivos que compõem um site.</a:t>
            </a:r>
            <a:endParaRPr sz="1600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pt-BR" sz="16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Servidor FTP: realiza upload e download de arquivos entre computadores e servidores.</a:t>
            </a:r>
            <a:endParaRPr sz="1600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pt-BR" sz="16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Servidor de e-mail: envia, recebe e armazena e-mails.</a:t>
            </a:r>
            <a:endParaRPr sz="1600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pt-BR" sz="16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Servidor de banco de dados: armazena dados.</a:t>
            </a:r>
            <a:endParaRPr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</Words>
  <Application>Microsoft Office PowerPoint</Application>
  <PresentationFormat>Apresentação na tela (16:9)</PresentationFormat>
  <Paragraphs>31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Merriweather</vt:lpstr>
      <vt:lpstr>Roboto</vt:lpstr>
      <vt:lpstr>Arial</vt:lpstr>
      <vt:lpstr>Paradigm</vt:lpstr>
      <vt:lpstr>HTTP Server</vt:lpstr>
      <vt:lpstr>O que é um servidor Web ?</vt:lpstr>
      <vt:lpstr>Apresentação do PowerPoint</vt:lpstr>
      <vt:lpstr>Páginas dinâmicas   vs Páginas estáticas</vt:lpstr>
      <vt:lpstr>Comunicando através do HTTP</vt:lpstr>
      <vt:lpstr>Comunicando através do HTTP</vt:lpstr>
      <vt:lpstr>Comunicando através do HTTP </vt:lpstr>
      <vt:lpstr>Comunicando através do HTTP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Server</dc:title>
  <cp:lastModifiedBy>Diego Matos</cp:lastModifiedBy>
  <cp:revision>1</cp:revision>
  <dcterms:modified xsi:type="dcterms:W3CDTF">2020-09-22T22:15:33Z</dcterms:modified>
</cp:coreProperties>
</file>