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 ao NPM" id="{9940B663-6F11-445D-BB0B-A82FBED49C1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Introdução ao Express" id="{DD81F3D3-9F7D-462C-91B8-6E6F32E6ED3A}">
          <p14:sldIdLst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3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1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6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1A6039-A91B-4A3A-9971-499B747AA12D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E2CB93-6DAE-4E9D-A686-099BACA527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oftware" TargetMode="External"/><Relationship Id="rId2" Type="http://schemas.openxmlformats.org/officeDocument/2006/relationships/hyperlink" Target="https://pt.wikipedia.org/wiki/Sub-rotin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Implementa&#231;&#227;o_de_softwa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bstra&#231;&#227;o" TargetMode="External"/><Relationship Id="rId2" Type="http://schemas.openxmlformats.org/officeDocument/2006/relationships/hyperlink" Target="https://pt.wikipedia.org/wiki/Aplica&#231;&#245;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38F2-5EED-43B1-A113-E554008D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NPM &amp;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ABA52-9C6C-4B11-984C-032B81C52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e como usá-los ?</a:t>
            </a:r>
          </a:p>
        </p:txBody>
      </p:sp>
    </p:spTree>
    <p:extLst>
      <p:ext uri="{BB962C8B-B14F-4D97-AF65-F5344CB8AC3E}">
        <p14:creationId xmlns:p14="http://schemas.microsoft.com/office/powerpoint/2010/main" val="122803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33E5-864B-4C2D-B247-BA01692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API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3CE20-BDBB-43DD-96AA-508D84EA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provém do Inglês </a:t>
            </a:r>
            <a:r>
              <a:rPr lang="pt-BR" sz="2400" b="1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4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pt-BR" sz="24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 um conjunto de </a:t>
            </a:r>
            <a:r>
              <a:rPr lang="pt-BR" sz="2400" u="sng" dirty="0">
                <a:solidFill>
                  <a:srgbClr val="0B008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rotinas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 padrões estabelecidos por um </a:t>
            </a:r>
            <a:r>
              <a:rPr lang="pt-BR" sz="2400" u="sng" dirty="0">
                <a:solidFill>
                  <a:srgbClr val="0B008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software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para a utilização das suas funcionalidades por aplicativos que não pretendem envolver-se em detalhes da </a:t>
            </a:r>
            <a:r>
              <a:rPr lang="pt-BR" sz="2400" u="sng" dirty="0">
                <a:solidFill>
                  <a:srgbClr val="0B008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implementação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do software, mas apenas usar seus serviços.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DBCF-1F01-4FB7-9F90-DAC38E5E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ABAD5-D497-4DDC-8AEF-88DA3667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propósito das </a:t>
            </a:r>
            <a:r>
              <a:rPr lang="pt-BR" sz="24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APIs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é o de simplificar o desenvolvimento de </a:t>
            </a:r>
            <a:r>
              <a:rPr lang="pt-BR" sz="2400" u="sng" dirty="0">
                <a:solidFill>
                  <a:srgbClr val="0B008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programas e aplicações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através da </a:t>
            </a:r>
            <a:r>
              <a:rPr lang="pt-BR" sz="2400" u="sng" dirty="0">
                <a:solidFill>
                  <a:srgbClr val="0B008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abstração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dos diversos elementos que compõem um </a:t>
            </a:r>
            <a:r>
              <a:rPr lang="pt-BR" sz="24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Isso permite que o desenvolvedor não precise saber detalhadamente a implementação de todas as partes que compõem um sistema, mas sim, precisará saber como utilizar os serviços fornecidos pelas </a:t>
            </a:r>
            <a:r>
              <a:rPr lang="pt-BR" sz="24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APIs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de seu interesse e como se dará a interação destas com os outros elementos de seu </a:t>
            </a:r>
            <a:r>
              <a:rPr lang="pt-BR" sz="24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r>
              <a:rPr lang="pt-BR" sz="24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69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 for post">
            <a:extLst>
              <a:ext uri="{FF2B5EF4-FFF2-40B4-BE49-F238E27FC236}">
                <a16:creationId xmlns:a16="http://schemas.microsoft.com/office/drawing/2014/main" id="{F295829C-7558-422C-A517-A0F9A3178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4838" y="1700328"/>
            <a:ext cx="10702324" cy="34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2AACB-D6D2-44E0-98B1-82E779B4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NPM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0E53-A8EF-46DB-953D-00DC9396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NPM (</a:t>
            </a:r>
            <a:r>
              <a:rPr lang="pt-B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 </a:t>
            </a:r>
            <a:r>
              <a:rPr lang="pt-B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</a:t>
            </a:r>
            <a:r>
              <a:rPr lang="pt-B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Manager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em tradução literal,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Administrador de Pacotes para o Node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é um registro de códigos para o desenvolvimento em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seu uso é gratuito.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497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BF539-5BF4-452D-B9B5-0D8AE8F9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96947-55F9-4845-9EB5-8CDE079C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 consegue controlar os pacotes/dependências locais ou globais de um determinado projeto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usado em um projeto local, o NPM consegue instalar todas as dependências desse projeto com apenas um comando, “</a:t>
            </a:r>
            <a:r>
              <a:rPr lang="pt-B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pt-B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através do arquivo JSON “</a:t>
            </a:r>
            <a:r>
              <a:rPr lang="pt-B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package.json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responsável por registrar todos os dados/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meta-dados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nosso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7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B70E5-9D92-4546-B0E4-FD48FBB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9D5C5-9D45-4E1E-ADB8-67F8490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Abra o terminal, navegue até a pasta em que você criará seu projeto, usando o comando “</a:t>
            </a:r>
            <a:r>
              <a:rPr lang="pt-BR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</a:t>
            </a:r>
            <a:r>
              <a:rPr lang="pt-B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&lt;pasta&gt;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e digite </a:t>
            </a:r>
            <a:r>
              <a:rPr lang="pt-BR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pt-B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Alternativamente, você também pode abrir o visual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ir em file &gt; abrir pasta, selecionar a pasta, e em seguida abrir o terminal (terminal &gt; novo terminal) do visual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digitar </a:t>
            </a:r>
            <a:r>
              <a:rPr lang="pt-BR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pt-B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r>
              <a:rPr lang="pt-B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386C3F-FB20-430F-B8E8-6EE5C4C579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39916" y="2635508"/>
            <a:ext cx="5112168" cy="15869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04003D-FA79-461D-8EA8-24E13F079C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73395" y="4651826"/>
            <a:ext cx="6245210" cy="13682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DE9B2E4-C149-481D-B48E-1A4EA7CB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Exemplo de Instalação de Dependências</a:t>
            </a:r>
          </a:p>
        </p:txBody>
      </p:sp>
    </p:spTree>
    <p:extLst>
      <p:ext uri="{BB962C8B-B14F-4D97-AF65-F5344CB8AC3E}">
        <p14:creationId xmlns:p14="http://schemas.microsoft.com/office/powerpoint/2010/main" val="2277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F37EF-0DA6-43AD-8F14-A438874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Semântico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B0794-BB22-4909-8553-2154C50A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42" y="2466474"/>
            <a:ext cx="9431315" cy="24029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1.0.x : Correão de bugs – Patch -,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1.0.0 para 1.0.1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1.x.x : Novas </a:t>
            </a:r>
            <a:r>
              <a:rPr lang="pt-BR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features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pt-B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compatíveis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–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Minor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-,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1.0.1 para 1.1.0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X.x.x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: Mudanças </a:t>
            </a:r>
            <a:r>
              <a:rPr lang="pt-B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incompatíveis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com códigos anteriores – Major -,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1.1.0 para 2.0.0</a:t>
            </a:r>
          </a:p>
        </p:txBody>
      </p:sp>
    </p:spTree>
    <p:extLst>
      <p:ext uri="{BB962C8B-B14F-4D97-AF65-F5344CB8AC3E}">
        <p14:creationId xmlns:p14="http://schemas.microsoft.com/office/powerpoint/2010/main" val="249298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612AB-F633-4EB0-8187-E2F93F86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Semântico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F0FCF-1DBF-4F41-AEFF-F04E59AC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86335" cy="1900989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Patch releases: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1.0.x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~1.0.4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Minor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releases: 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 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1.x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 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^1.0.4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Major releases: 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 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87CA33-90A3-4C61-967F-4785139AA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81539" y="2084832"/>
            <a:ext cx="4307556" cy="21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C2F6-A17E-4B76-AF02-0E2DA73E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Express, Simples e Poderoso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08538-E6F6-4063-8210-7A98B4E2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</a:t>
            </a:r>
            <a:r>
              <a:rPr lang="pt-BR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Express.js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ou simplesmente </a:t>
            </a:r>
            <a:r>
              <a:rPr lang="pt-BR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Express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é um framework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JavaScript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código aberto rápido, flexível e minimalista para Node.js. Ele foi criado para desenvolver </a:t>
            </a: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aplicações web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API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Programming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Interface, do Inglês, Interface de Programação de Aplicações). </a:t>
            </a:r>
            <a:r>
              <a:rPr lang="pt-BR" sz="28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Express oferece soluções para: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DFB1-A2D8-46DF-9FF5-D3661CC8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Express, Simples e Poderoso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BE3F8-42CA-47B1-9E47-E82C684D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Gerenciar requisições de diferentes verbos HTTP em diferentes </a:t>
            </a:r>
            <a:r>
              <a:rPr lang="pt-BR" sz="2400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URLs</a:t>
            </a: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Integrar "</a:t>
            </a:r>
            <a:r>
              <a:rPr lang="pt-BR" sz="2400" b="1" i="1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</a:t>
            </a:r>
            <a:r>
              <a:rPr lang="pt-BR" sz="2400" b="1" i="1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b="1" i="1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engines</a:t>
            </a: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para inserir dados nos </a:t>
            </a:r>
            <a:r>
              <a:rPr lang="pt-BR" sz="2400" i="1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templates</a:t>
            </a:r>
            <a:r>
              <a:rPr lang="pt-PT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l">
              <a:lnSpc>
                <a:spcPct val="115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Definir as configurações comuns da aplicação web, como a porta a ser usada para conexão e a localização dos modelos que são usados para </a:t>
            </a:r>
            <a:r>
              <a:rPr lang="pt-BR" sz="2400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renderizar</a:t>
            </a:r>
            <a:r>
              <a:rPr lang="pt-BR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resposta.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4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Adicionar novos processos de requisição por meio de "middleware" em qualquer ponto da "fila" de requisições.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200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533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Symbol</vt:lpstr>
      <vt:lpstr>Times New Roman</vt:lpstr>
      <vt:lpstr>Tw Cen MT</vt:lpstr>
      <vt:lpstr>Tw Cen MT Condensed</vt:lpstr>
      <vt:lpstr>Wingdings 3</vt:lpstr>
      <vt:lpstr>Integral</vt:lpstr>
      <vt:lpstr>NPM &amp; Express</vt:lpstr>
      <vt:lpstr>O que é NPM ?</vt:lpstr>
      <vt:lpstr>Como funciona </vt:lpstr>
      <vt:lpstr>Como usar</vt:lpstr>
      <vt:lpstr>Exemplo de Instalação de Dependências</vt:lpstr>
      <vt:lpstr>Versionamento Semântico</vt:lpstr>
      <vt:lpstr>Versionamento Semântico</vt:lpstr>
      <vt:lpstr>Express, Simples e Poderoso</vt:lpstr>
      <vt:lpstr>Express, Simples e Poderoso</vt:lpstr>
      <vt:lpstr>O que é uma API ?</vt:lpstr>
      <vt:lpstr>Propósito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 &amp; Express</dc:title>
  <dc:creator>Diego Matos</dc:creator>
  <cp:lastModifiedBy>Diego Matos</cp:lastModifiedBy>
  <cp:revision>8</cp:revision>
  <dcterms:created xsi:type="dcterms:W3CDTF">2020-09-29T14:26:38Z</dcterms:created>
  <dcterms:modified xsi:type="dcterms:W3CDTF">2020-10-06T12:14:15Z</dcterms:modified>
</cp:coreProperties>
</file>