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F98C85-3640-41A0-B6FC-6978ABD9CFFB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22BAB8-CA0A-41F7-9BB1-59C31369B53E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52870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8C85-3640-41A0-B6FC-6978ABD9CFFB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BAB8-CA0A-41F7-9BB1-59C31369B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52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8C85-3640-41A0-B6FC-6978ABD9CFFB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BAB8-CA0A-41F7-9BB1-59C31369B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97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8C85-3640-41A0-B6FC-6978ABD9CFFB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BAB8-CA0A-41F7-9BB1-59C31369B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75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F98C85-3640-41A0-B6FC-6978ABD9CFFB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22BAB8-CA0A-41F7-9BB1-59C31369B53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20867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8C85-3640-41A0-B6FC-6978ABD9CFFB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BAB8-CA0A-41F7-9BB1-59C31369B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8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8C85-3640-41A0-B6FC-6978ABD9CFFB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BAB8-CA0A-41F7-9BB1-59C31369B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69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8C85-3640-41A0-B6FC-6978ABD9CFFB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BAB8-CA0A-41F7-9BB1-59C31369B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50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8C85-3640-41A0-B6FC-6978ABD9CFFB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BAB8-CA0A-41F7-9BB1-59C31369B5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6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F98C85-3640-41A0-B6FC-6978ABD9CFFB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22BAB8-CA0A-41F7-9BB1-59C31369B53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79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F98C85-3640-41A0-B6FC-6978ABD9CFFB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22BAB8-CA0A-41F7-9BB1-59C31369B53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169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2F98C85-3640-41A0-B6FC-6978ABD9CFFB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722BAB8-CA0A-41F7-9BB1-59C31369B53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183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6A73F-E331-43A8-9205-7C7ADF55F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Rotas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9E0EA0-2872-4B9B-A4A6-5E479EBB6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Parâmetros, CRUD e os Manipuladores de Rotas</a:t>
            </a:r>
          </a:p>
        </p:txBody>
      </p:sp>
    </p:spTree>
    <p:extLst>
      <p:ext uri="{BB962C8B-B14F-4D97-AF65-F5344CB8AC3E}">
        <p14:creationId xmlns:p14="http://schemas.microsoft.com/office/powerpoint/2010/main" val="953773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igura6">
            <a:extLst>
              <a:ext uri="{FF2B5EF4-FFF2-40B4-BE49-F238E27FC236}">
                <a16:creationId xmlns:a16="http://schemas.microsoft.com/office/drawing/2014/main" id="{25946743-0BCA-4292-A69F-3734A06A4C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096000" y="457610"/>
            <a:ext cx="5957416" cy="5942779"/>
          </a:xfrm>
          <a:prstGeom prst="rect">
            <a:avLst/>
          </a:prstGeom>
        </p:spPr>
      </p:pic>
      <p:pic>
        <p:nvPicPr>
          <p:cNvPr id="5" name="Figura5">
            <a:extLst>
              <a:ext uri="{FF2B5EF4-FFF2-40B4-BE49-F238E27FC236}">
                <a16:creationId xmlns:a16="http://schemas.microsoft.com/office/drawing/2014/main" id="{8B5A6F05-33C8-4AD7-AFEE-FDD5D9711B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03053" y="131478"/>
            <a:ext cx="5090100" cy="5330605"/>
          </a:xfrm>
          <a:prstGeom prst="rect">
            <a:avLst/>
          </a:prstGeom>
        </p:spPr>
      </p:pic>
      <p:pic>
        <p:nvPicPr>
          <p:cNvPr id="6" name="Figura7">
            <a:extLst>
              <a:ext uri="{FF2B5EF4-FFF2-40B4-BE49-F238E27FC236}">
                <a16:creationId xmlns:a16="http://schemas.microsoft.com/office/drawing/2014/main" id="{0ADE42B1-1741-4D08-8493-95AB0AC7382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03053" y="5659422"/>
            <a:ext cx="5090100" cy="87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5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543BD-BC15-442E-B13E-50C6C89F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Rotas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5B84AF-8BB6-4353-B3CD-2B620927E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084" y="1552072"/>
            <a:ext cx="11149434" cy="4620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Rotas são </a:t>
            </a:r>
            <a:r>
              <a:rPr lang="pt-BR" sz="2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URLs</a:t>
            </a: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específicas que funcionam como gatilho para certas ações, elas podem ser </a:t>
            </a:r>
            <a:r>
              <a:rPr lang="pt-BR" sz="24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estáticas</a:t>
            </a: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 </a:t>
            </a:r>
            <a:r>
              <a:rPr lang="pt-BR" sz="24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dinâmicas</a:t>
            </a: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As </a:t>
            </a:r>
            <a:r>
              <a:rPr lang="pt-BR" sz="2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URLs</a:t>
            </a: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estáticas geralmente são links no site, e as dinâmicas, geralmente, estão relacionados a um campo de pesquisa.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Junto com o “gatilho”, também é enviado um verbo HTTP, os principais são: </a:t>
            </a:r>
            <a:r>
              <a:rPr lang="pt-BR" sz="2400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</a:t>
            </a:r>
            <a:r>
              <a:rPr lang="pt-BR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post, </a:t>
            </a:r>
            <a:r>
              <a:rPr lang="pt-BR" sz="2400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put</a:t>
            </a:r>
            <a:r>
              <a:rPr lang="pt-BR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patch e delete</a:t>
            </a:r>
            <a:r>
              <a:rPr lang="pt-BR" sz="2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lvl="1"/>
            <a:r>
              <a:rPr lang="pt-BR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Buscar uma informação.</a:t>
            </a:r>
          </a:p>
          <a:p>
            <a:pPr lvl="1"/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Post: Criando uma informaç</a:t>
            </a: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ão</a:t>
            </a: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pt-BR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</a:t>
            </a: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Atualizando por </a:t>
            </a:r>
            <a:r>
              <a:rPr lang="pt-B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inteiro</a:t>
            </a: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uma informação.</a:t>
            </a:r>
          </a:p>
          <a:p>
            <a:pPr lvl="1"/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Patch: Modificar </a:t>
            </a:r>
            <a:r>
              <a:rPr lang="pt-BR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parte </a:t>
            </a: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uma informação.</a:t>
            </a:r>
          </a:p>
          <a:p>
            <a:pPr lvl="1"/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Delete: Deletando uma informação.</a:t>
            </a:r>
            <a:endParaRPr lang="pt-BR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5AEF23-1A83-4CA1-8F3B-F01914421D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480694" y="5618749"/>
            <a:ext cx="8040943" cy="91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1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D7593-350D-41B0-9592-FD2DEF00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1F89B6-3D21-48FE-8F15-0C1B4510F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Um parâmetro é um valor dinâmico, opcional, que pode ser passado através de uma rota. Esse parâmetro pode ser </a:t>
            </a: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resgatado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no </a:t>
            </a:r>
            <a:r>
              <a:rPr lang="pt-BR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Back-</a:t>
            </a:r>
            <a:r>
              <a:rPr lang="pt-BR" sz="24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End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através do objeto da requisição. Eles podem ser criado de duas formas:</a:t>
            </a:r>
          </a:p>
          <a:p>
            <a:r>
              <a:rPr lang="pt-BR" sz="2400" b="1" dirty="0">
                <a:latin typeface="Calibri" panose="020F0502020204030204" pitchFamily="34" charset="0"/>
              </a:rPr>
              <a:t>Query </a:t>
            </a:r>
            <a:r>
              <a:rPr lang="pt-BR" sz="2400" b="1" dirty="0" err="1">
                <a:latin typeface="Calibri" panose="020F0502020204030204" pitchFamily="34" charset="0"/>
              </a:rPr>
              <a:t>String</a:t>
            </a:r>
            <a:r>
              <a:rPr lang="pt-BR" sz="2400" dirty="0">
                <a:latin typeface="Calibri" panose="020F0502020204030204" pitchFamily="34" charset="0"/>
              </a:rPr>
              <a:t>: 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Esse parâmetro é passado através da URL, utilizando o </a:t>
            </a:r>
            <a:r>
              <a:rPr lang="pt-BR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ponto de interrogação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.</a:t>
            </a:r>
          </a:p>
          <a:p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Route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Params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: 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Assim como a query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string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esse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tbm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é opcional, é enviado pela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url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mas não utiliza a sintaxe de interrogação e “E” comercial</a:t>
            </a:r>
            <a:endParaRPr lang="pt-B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3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arameters as Query String Values - Caspio Online Help">
            <a:extLst>
              <a:ext uri="{FF2B5EF4-FFF2-40B4-BE49-F238E27FC236}">
                <a16:creationId xmlns:a16="http://schemas.microsoft.com/office/drawing/2014/main" id="{AAD6512B-56FA-4276-AEC7-58C5305995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41915" y="531395"/>
            <a:ext cx="11094636" cy="3126206"/>
          </a:xfrm>
          <a:prstGeom prst="rect">
            <a:avLst/>
          </a:prstGeom>
        </p:spPr>
      </p:pic>
      <p:pic>
        <p:nvPicPr>
          <p:cNvPr id="6" name="Imagem 5" descr="Conceitos e Exemplo Prático: Usando QueryString">
            <a:extLst>
              <a:ext uri="{FF2B5EF4-FFF2-40B4-BE49-F238E27FC236}">
                <a16:creationId xmlns:a16="http://schemas.microsoft.com/office/drawing/2014/main" id="{35961ED9-CCB9-47E9-9EE3-2F876B4D0A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82779" y="4126831"/>
            <a:ext cx="10803406" cy="209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6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FAB15-A63A-4550-BBA8-35BA6E61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Resgatando uma Query </a:t>
            </a:r>
            <a:r>
              <a:rPr lang="pt-BR" dirty="0" err="1"/>
              <a:t>String</a:t>
            </a:r>
            <a:endParaRPr lang="pt-BR" dirty="0"/>
          </a:p>
        </p:txBody>
      </p:sp>
      <p:pic>
        <p:nvPicPr>
          <p:cNvPr id="4" name="Figura3">
            <a:extLst>
              <a:ext uri="{FF2B5EF4-FFF2-40B4-BE49-F238E27FC236}">
                <a16:creationId xmlns:a16="http://schemas.microsoft.com/office/drawing/2014/main" id="{FAE888EC-09EF-476C-8E7E-958E76E163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607466" y="2643187"/>
            <a:ext cx="6977067" cy="157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2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63D47-1994-4690-B2CE-77A40EB0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Resgatando um Parâmetro</a:t>
            </a:r>
          </a:p>
        </p:txBody>
      </p:sp>
      <p:pic>
        <p:nvPicPr>
          <p:cNvPr id="4" name="Figura8">
            <a:extLst>
              <a:ext uri="{FF2B5EF4-FFF2-40B4-BE49-F238E27FC236}">
                <a16:creationId xmlns:a16="http://schemas.microsoft.com/office/drawing/2014/main" id="{944B5447-58B2-4823-AE08-927F2C2050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72716" y="1985962"/>
            <a:ext cx="3819625" cy="588796"/>
          </a:xfrm>
          <a:prstGeom prst="rect">
            <a:avLst/>
          </a:prstGeom>
        </p:spPr>
      </p:pic>
      <p:pic>
        <p:nvPicPr>
          <p:cNvPr id="5" name="Figura4">
            <a:extLst>
              <a:ext uri="{FF2B5EF4-FFF2-40B4-BE49-F238E27FC236}">
                <a16:creationId xmlns:a16="http://schemas.microsoft.com/office/drawing/2014/main" id="{46D17303-7E6D-4B43-BDCD-9802A0DB87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728512" y="1873166"/>
            <a:ext cx="4795835" cy="814387"/>
          </a:xfrm>
          <a:prstGeom prst="rect">
            <a:avLst/>
          </a:prstGeom>
        </p:spPr>
      </p:pic>
      <p:pic>
        <p:nvPicPr>
          <p:cNvPr id="6" name="Figura9">
            <a:extLst>
              <a:ext uri="{FF2B5EF4-FFF2-40B4-BE49-F238E27FC236}">
                <a16:creationId xmlns:a16="http://schemas.microsoft.com/office/drawing/2014/main" id="{3196EDD9-475B-4AB3-B996-069667AAB3E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792706" y="3086036"/>
            <a:ext cx="9399556" cy="32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3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FBBD8-B5F0-4A91-81B8-A968C247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CRUD (</a:t>
            </a:r>
            <a:r>
              <a:rPr lang="pt-BR" dirty="0" err="1"/>
              <a:t>Create</a:t>
            </a:r>
            <a:r>
              <a:rPr lang="pt-BR" dirty="0"/>
              <a:t>, </a:t>
            </a:r>
            <a:r>
              <a:rPr lang="pt-BR" dirty="0" err="1"/>
              <a:t>Read</a:t>
            </a:r>
            <a:r>
              <a:rPr lang="pt-BR" dirty="0"/>
              <a:t>, Update </a:t>
            </a:r>
            <a:r>
              <a:rPr lang="pt-BR" dirty="0" err="1"/>
              <a:t>and</a:t>
            </a:r>
            <a:r>
              <a:rPr lang="pt-BR" dirty="0"/>
              <a:t> Delete)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D11C39-A846-43E9-B905-1085F3887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você construir uma API com as capacidades de </a:t>
            </a:r>
            <a:r>
              <a:rPr lang="pt-BR" sz="2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criar</a:t>
            </a:r>
            <a:r>
              <a:rPr lang="pt-BR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ler</a:t>
            </a:r>
            <a:r>
              <a:rPr lang="pt-BR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atualizar</a:t>
            </a:r>
            <a:r>
              <a:rPr lang="pt-BR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deletar</a:t>
            </a:r>
            <a:r>
              <a:rPr lang="pt-BR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ela é dita como um CRUD, uma sigla para </a:t>
            </a:r>
            <a:r>
              <a:rPr lang="pt-BR" sz="2800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pt-BR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800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lang="pt-BR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Update e Delete</a:t>
            </a:r>
            <a:r>
              <a:rPr lang="pt-BR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Não é explicitamente necessário utilizar os verbos HTTP para chegar à essa finalidade, apesar de ser uma boa prática. Veja na tabela a seguir as correspondências dos verbos HTTP com o CRUD:</a:t>
            </a:r>
          </a:p>
        </p:txBody>
      </p:sp>
    </p:spTree>
    <p:extLst>
      <p:ext uri="{BB962C8B-B14F-4D97-AF65-F5344CB8AC3E}">
        <p14:creationId xmlns:p14="http://schemas.microsoft.com/office/powerpoint/2010/main" val="185307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3221BDA-1558-4CCD-863B-5071BFB3A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2" y="528393"/>
            <a:ext cx="10643211" cy="49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5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28AE6-A616-4BE3-8BF0-CDDE6C1F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Manipuladores de Rotas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5BEBF5-C285-496D-AE41-4C3D1A676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a classe </a:t>
            </a:r>
            <a:r>
              <a:rPr lang="pt-BR" sz="2400" dirty="0" err="1">
                <a:effectLst/>
                <a:latin typeface="Liberation Mono"/>
                <a:ea typeface="Liberation Mono"/>
                <a:cs typeface="Calibri" panose="020F0502020204030204" pitchFamily="34" charset="0"/>
              </a:rPr>
              <a:t>express.Router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criar manipuladores de rota modulares e montáveis. Uma instância de </a:t>
            </a:r>
            <a:r>
              <a:rPr lang="pt-BR" sz="2400" dirty="0" err="1">
                <a:effectLst/>
                <a:latin typeface="Liberation Mono"/>
                <a:ea typeface="Liberation Mono"/>
                <a:cs typeface="Calibri" panose="020F0502020204030204" pitchFamily="34" charset="0"/>
              </a:rPr>
              <a:t>Router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um middleware e sistema de roteamento completo; por essa razão, ela é frequentemente referida como um “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mini-aplicativo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6164519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51</TotalTime>
  <Words>333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Calibri</vt:lpstr>
      <vt:lpstr>Franklin Gothic Book</vt:lpstr>
      <vt:lpstr>Liberation Mono</vt:lpstr>
      <vt:lpstr>Cortar</vt:lpstr>
      <vt:lpstr>Rotas</vt:lpstr>
      <vt:lpstr>O que são Rotas</vt:lpstr>
      <vt:lpstr>Parâmetros</vt:lpstr>
      <vt:lpstr>Apresentação do PowerPoint</vt:lpstr>
      <vt:lpstr>Resgatando uma Query String</vt:lpstr>
      <vt:lpstr>Resgatando um Parâmetro</vt:lpstr>
      <vt:lpstr>CRUD (Create, Read, Update and Delete)</vt:lpstr>
      <vt:lpstr>Apresentação do PowerPoint</vt:lpstr>
      <vt:lpstr>Manipuladores de Rotas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Rotas</dc:title>
  <dc:creator>Diego Matos</dc:creator>
  <cp:lastModifiedBy>Diego Matos</cp:lastModifiedBy>
  <cp:revision>7</cp:revision>
  <dcterms:created xsi:type="dcterms:W3CDTF">2020-10-13T18:30:28Z</dcterms:created>
  <dcterms:modified xsi:type="dcterms:W3CDTF">2020-10-14T01:36:14Z</dcterms:modified>
</cp:coreProperties>
</file>