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89" r:id="rId5"/>
    <p:sldId id="291" r:id="rId6"/>
    <p:sldId id="290" r:id="rId7"/>
    <p:sldId id="293" r:id="rId8"/>
    <p:sldId id="292" r:id="rId9"/>
    <p:sldId id="29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99E37-5516-48D0-B549-1DBDBD048EB5}" v="141" dt="2020-04-06T14:18:46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43E99E37-5516-48D0-B549-1DBDBD048EB5}"/>
    <pc:docChg chg="undo custSel addSld delSld modSld sldOrd">
      <pc:chgData name="Diego Cass" userId="78b1f702ed5b9641" providerId="LiveId" clId="{43E99E37-5516-48D0-B549-1DBDBD048EB5}" dt="2020-04-06T14:18:46.421" v="2346" actId="20577"/>
      <pc:docMkLst>
        <pc:docMk/>
      </pc:docMkLst>
      <pc:sldChg chg="modSp mod">
        <pc:chgData name="Diego Cass" userId="78b1f702ed5b9641" providerId="LiveId" clId="{43E99E37-5516-48D0-B549-1DBDBD048EB5}" dt="2020-04-05T12:59:24.443" v="33" actId="20577"/>
        <pc:sldMkLst>
          <pc:docMk/>
          <pc:sldMk cId="2259342300" sldId="256"/>
        </pc:sldMkLst>
        <pc:spChg chg="mod">
          <ac:chgData name="Diego Cass" userId="78b1f702ed5b9641" providerId="LiveId" clId="{43E99E37-5516-48D0-B549-1DBDBD048EB5}" dt="2020-04-05T12:59:24.443" v="33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mod">
        <pc:chgData name="Diego Cass" userId="78b1f702ed5b9641" providerId="LiveId" clId="{43E99E37-5516-48D0-B549-1DBDBD048EB5}" dt="2020-04-06T12:26:58.177" v="887" actId="20577"/>
        <pc:sldMkLst>
          <pc:docMk/>
          <pc:sldMk cId="3979864142" sldId="257"/>
        </pc:sldMkLst>
        <pc:spChg chg="del">
          <ac:chgData name="Diego Cass" userId="78b1f702ed5b9641" providerId="LiveId" clId="{43E99E37-5516-48D0-B549-1DBDBD048EB5}" dt="2020-04-06T11:32:33.254" v="129" actId="478"/>
          <ac:spMkLst>
            <pc:docMk/>
            <pc:sldMk cId="3979864142" sldId="257"/>
            <ac:spMk id="2" creationId="{949D519A-544B-4C6A-9979-452F66C86013}"/>
          </ac:spMkLst>
        </pc:spChg>
        <pc:spChg chg="del mod">
          <ac:chgData name="Diego Cass" userId="78b1f702ed5b9641" providerId="LiveId" clId="{43E99E37-5516-48D0-B549-1DBDBD048EB5}" dt="2020-04-06T11:32:38.598" v="132" actId="478"/>
          <ac:spMkLst>
            <pc:docMk/>
            <pc:sldMk cId="3979864142" sldId="257"/>
            <ac:spMk id="4" creationId="{EC5B5E64-8068-433A-9BE7-76B128F1B43C}"/>
          </ac:spMkLst>
        </pc:spChg>
        <pc:spChg chg="add del mod">
          <ac:chgData name="Diego Cass" userId="78b1f702ed5b9641" providerId="LiveId" clId="{43E99E37-5516-48D0-B549-1DBDBD048EB5}" dt="2020-04-06T11:32:37.253" v="131" actId="478"/>
          <ac:spMkLst>
            <pc:docMk/>
            <pc:sldMk cId="3979864142" sldId="257"/>
            <ac:spMk id="5" creationId="{C49DB3D3-B321-4076-A03B-4C3D765AE652}"/>
          </ac:spMkLst>
        </pc:spChg>
        <pc:spChg chg="add del mod">
          <ac:chgData name="Diego Cass" userId="78b1f702ed5b9641" providerId="LiveId" clId="{43E99E37-5516-48D0-B549-1DBDBD048EB5}" dt="2020-04-06T11:32:40.049" v="133" actId="478"/>
          <ac:spMkLst>
            <pc:docMk/>
            <pc:sldMk cId="3979864142" sldId="257"/>
            <ac:spMk id="7" creationId="{48C6E07E-CBEC-4904-8394-6B0BA8E44BD2}"/>
          </ac:spMkLst>
        </pc:spChg>
        <pc:spChg chg="add">
          <ac:chgData name="Diego Cass" userId="78b1f702ed5b9641" providerId="LiveId" clId="{43E99E37-5516-48D0-B549-1DBDBD048EB5}" dt="2020-04-06T11:33:02.208" v="134"/>
          <ac:spMkLst>
            <pc:docMk/>
            <pc:sldMk cId="3979864142" sldId="257"/>
            <ac:spMk id="8" creationId="{B8300CEE-18F0-4F8B-B2F5-E88058F4C56F}"/>
          </ac:spMkLst>
        </pc:spChg>
        <pc:spChg chg="add del mod">
          <ac:chgData name="Diego Cass" userId="78b1f702ed5b9641" providerId="LiveId" clId="{43E99E37-5516-48D0-B549-1DBDBD048EB5}" dt="2020-04-06T11:34:25.072" v="151" actId="478"/>
          <ac:spMkLst>
            <pc:docMk/>
            <pc:sldMk cId="3979864142" sldId="257"/>
            <ac:spMk id="9" creationId="{94ABFF14-6C61-4F0B-A2DA-9FF7117DAEF4}"/>
          </ac:spMkLst>
        </pc:spChg>
        <pc:spChg chg="add mod">
          <ac:chgData name="Diego Cass" userId="78b1f702ed5b9641" providerId="LiveId" clId="{43E99E37-5516-48D0-B549-1DBDBD048EB5}" dt="2020-04-06T12:26:58.177" v="887" actId="20577"/>
          <ac:spMkLst>
            <pc:docMk/>
            <pc:sldMk cId="3979864142" sldId="257"/>
            <ac:spMk id="10" creationId="{5EB2B07C-E61D-4766-84C9-9A1BDCAA2AA8}"/>
          </ac:spMkLst>
        </pc:spChg>
        <pc:spChg chg="add mod">
          <ac:chgData name="Diego Cass" userId="78b1f702ed5b9641" providerId="LiveId" clId="{43E99E37-5516-48D0-B549-1DBDBD048EB5}" dt="2020-04-06T11:42:42.962" v="328" actId="1076"/>
          <ac:spMkLst>
            <pc:docMk/>
            <pc:sldMk cId="3979864142" sldId="257"/>
            <ac:spMk id="11" creationId="{06145713-FC5C-4317-98A9-6980150210EB}"/>
          </ac:spMkLst>
        </pc:spChg>
      </pc:sldChg>
      <pc:sldChg chg="del">
        <pc:chgData name="Diego Cass" userId="78b1f702ed5b9641" providerId="LiveId" clId="{43E99E37-5516-48D0-B549-1DBDBD048EB5}" dt="2020-04-06T12:28:37.339" v="948" actId="2696"/>
        <pc:sldMkLst>
          <pc:docMk/>
          <pc:sldMk cId="1785501184" sldId="258"/>
        </pc:sldMkLst>
      </pc:sldChg>
      <pc:sldChg chg="del">
        <pc:chgData name="Diego Cass" userId="78b1f702ed5b9641" providerId="LiveId" clId="{43E99E37-5516-48D0-B549-1DBDBD048EB5}" dt="2020-04-06T12:28:39.789" v="949" actId="2696"/>
        <pc:sldMkLst>
          <pc:docMk/>
          <pc:sldMk cId="3142411462" sldId="259"/>
        </pc:sldMkLst>
      </pc:sldChg>
      <pc:sldChg chg="del">
        <pc:chgData name="Diego Cass" userId="78b1f702ed5b9641" providerId="LiveId" clId="{43E99E37-5516-48D0-B549-1DBDBD048EB5}" dt="2020-04-06T12:28:42.868" v="950" actId="2696"/>
        <pc:sldMkLst>
          <pc:docMk/>
          <pc:sldMk cId="4283547016" sldId="260"/>
        </pc:sldMkLst>
      </pc:sldChg>
      <pc:sldChg chg="del">
        <pc:chgData name="Diego Cass" userId="78b1f702ed5b9641" providerId="LiveId" clId="{43E99E37-5516-48D0-B549-1DBDBD048EB5}" dt="2020-04-06T12:28:45.418" v="951" actId="2696"/>
        <pc:sldMkLst>
          <pc:docMk/>
          <pc:sldMk cId="3244845847" sldId="261"/>
        </pc:sldMkLst>
      </pc:sldChg>
      <pc:sldChg chg="del">
        <pc:chgData name="Diego Cass" userId="78b1f702ed5b9641" providerId="LiveId" clId="{43E99E37-5516-48D0-B549-1DBDBD048EB5}" dt="2020-04-06T12:28:47.691" v="952" actId="2696"/>
        <pc:sldMkLst>
          <pc:docMk/>
          <pc:sldMk cId="4091654503" sldId="262"/>
        </pc:sldMkLst>
      </pc:sldChg>
      <pc:sldChg chg="del">
        <pc:chgData name="Diego Cass" userId="78b1f702ed5b9641" providerId="LiveId" clId="{43E99E37-5516-48D0-B549-1DBDBD048EB5}" dt="2020-04-06T12:28:50.223" v="953" actId="2696"/>
        <pc:sldMkLst>
          <pc:docMk/>
          <pc:sldMk cId="3055277704" sldId="263"/>
        </pc:sldMkLst>
      </pc:sldChg>
      <pc:sldChg chg="del">
        <pc:chgData name="Diego Cass" userId="78b1f702ed5b9641" providerId="LiveId" clId="{43E99E37-5516-48D0-B549-1DBDBD048EB5}" dt="2020-04-06T12:28:55.602" v="954" actId="2696"/>
        <pc:sldMkLst>
          <pc:docMk/>
          <pc:sldMk cId="1394665157" sldId="264"/>
        </pc:sldMkLst>
      </pc:sldChg>
      <pc:sldChg chg="del">
        <pc:chgData name="Diego Cass" userId="78b1f702ed5b9641" providerId="LiveId" clId="{43E99E37-5516-48D0-B549-1DBDBD048EB5}" dt="2020-04-06T12:29:00.749" v="956" actId="2696"/>
        <pc:sldMkLst>
          <pc:docMk/>
          <pc:sldMk cId="2954168891" sldId="265"/>
        </pc:sldMkLst>
      </pc:sldChg>
      <pc:sldChg chg="del">
        <pc:chgData name="Diego Cass" userId="78b1f702ed5b9641" providerId="LiveId" clId="{43E99E37-5516-48D0-B549-1DBDBD048EB5}" dt="2020-04-06T12:28:58.728" v="955" actId="2696"/>
        <pc:sldMkLst>
          <pc:docMk/>
          <pc:sldMk cId="980872535" sldId="266"/>
        </pc:sldMkLst>
      </pc:sldChg>
      <pc:sldChg chg="del">
        <pc:chgData name="Diego Cass" userId="78b1f702ed5b9641" providerId="LiveId" clId="{43E99E37-5516-48D0-B549-1DBDBD048EB5}" dt="2020-04-06T12:29:03.454" v="957" actId="2696"/>
        <pc:sldMkLst>
          <pc:docMk/>
          <pc:sldMk cId="356656100" sldId="267"/>
        </pc:sldMkLst>
      </pc:sldChg>
      <pc:sldChg chg="del">
        <pc:chgData name="Diego Cass" userId="78b1f702ed5b9641" providerId="LiveId" clId="{43E99E37-5516-48D0-B549-1DBDBD048EB5}" dt="2020-04-06T12:29:05.393" v="958" actId="2696"/>
        <pc:sldMkLst>
          <pc:docMk/>
          <pc:sldMk cId="4101716604" sldId="268"/>
        </pc:sldMkLst>
      </pc:sldChg>
      <pc:sldChg chg="del">
        <pc:chgData name="Diego Cass" userId="78b1f702ed5b9641" providerId="LiveId" clId="{43E99E37-5516-48D0-B549-1DBDBD048EB5}" dt="2020-04-06T12:29:09.507" v="960" actId="2696"/>
        <pc:sldMkLst>
          <pc:docMk/>
          <pc:sldMk cId="3583499556" sldId="269"/>
        </pc:sldMkLst>
      </pc:sldChg>
      <pc:sldChg chg="addSp delSp modSp mod">
        <pc:chgData name="Diego Cass" userId="78b1f702ed5b9641" providerId="LiveId" clId="{43E99E37-5516-48D0-B549-1DBDBD048EB5}" dt="2020-04-06T12:26:52.608" v="886" actId="20577"/>
        <pc:sldMkLst>
          <pc:docMk/>
          <pc:sldMk cId="823998152" sldId="270"/>
        </pc:sldMkLst>
        <pc:spChg chg="add mod">
          <ac:chgData name="Diego Cass" userId="78b1f702ed5b9641" providerId="LiveId" clId="{43E99E37-5516-48D0-B549-1DBDBD048EB5}" dt="2020-04-06T11:27:31.809" v="100" actId="20577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3E99E37-5516-48D0-B549-1DBDBD048EB5}" dt="2020-04-05T12:59:32.401" v="34" actId="478"/>
          <ac:spMkLst>
            <pc:docMk/>
            <pc:sldMk cId="823998152" sldId="270"/>
            <ac:spMk id="2" creationId="{55160936-BB58-4B7A-AD69-2A5778F0ED41}"/>
          </ac:spMkLst>
        </pc:spChg>
        <pc:spChg chg="add mod">
          <ac:chgData name="Diego Cass" userId="78b1f702ed5b9641" providerId="LiveId" clId="{43E99E37-5516-48D0-B549-1DBDBD048EB5}" dt="2020-04-06T12:26:52.608" v="886" actId="20577"/>
          <ac:spMkLst>
            <pc:docMk/>
            <pc:sldMk cId="823998152" sldId="270"/>
            <ac:spMk id="3" creationId="{908966C9-3567-4EFD-8B6E-382F62FFEFC6}"/>
          </ac:spMkLst>
        </pc:spChg>
        <pc:spChg chg="del">
          <ac:chgData name="Diego Cass" userId="78b1f702ed5b9641" providerId="LiveId" clId="{43E99E37-5516-48D0-B549-1DBDBD048EB5}" dt="2020-04-05T12:59:35.758" v="36" actId="478"/>
          <ac:spMkLst>
            <pc:docMk/>
            <pc:sldMk cId="823998152" sldId="270"/>
            <ac:spMk id="3" creationId="{B4F0581A-7502-447F-9A62-367120E1B2C3}"/>
          </ac:spMkLst>
        </pc:spChg>
        <pc:spChg chg="del">
          <ac:chgData name="Diego Cass" userId="78b1f702ed5b9641" providerId="LiveId" clId="{43E99E37-5516-48D0-B549-1DBDBD048EB5}" dt="2020-04-05T12:59:39.221" v="38" actId="478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43E99E37-5516-48D0-B549-1DBDBD048EB5}" dt="2020-04-05T12:59:33.911" v="35" actId="478"/>
          <ac:spMkLst>
            <pc:docMk/>
            <pc:sldMk cId="823998152" sldId="270"/>
            <ac:spMk id="6" creationId="{2D4F4200-3C20-4B9D-BBCE-721429997261}"/>
          </ac:spMkLst>
        </pc:spChg>
        <pc:spChg chg="del">
          <ac:chgData name="Diego Cass" userId="78b1f702ed5b9641" providerId="LiveId" clId="{43E99E37-5516-48D0-B549-1DBDBD048EB5}" dt="2020-04-05T12:59:40.951" v="39" actId="478"/>
          <ac:spMkLst>
            <pc:docMk/>
            <pc:sldMk cId="823998152" sldId="270"/>
            <ac:spMk id="7" creationId="{9F229992-1223-4AE0-B564-1CDC237735F1}"/>
          </ac:spMkLst>
        </pc:spChg>
        <pc:spChg chg="add del mod">
          <ac:chgData name="Diego Cass" userId="78b1f702ed5b9641" providerId="LiveId" clId="{43E99E37-5516-48D0-B549-1DBDBD048EB5}" dt="2020-04-05T12:59:37.731" v="37" actId="478"/>
          <ac:spMkLst>
            <pc:docMk/>
            <pc:sldMk cId="823998152" sldId="270"/>
            <ac:spMk id="9" creationId="{B5F50A4D-44E8-455D-A439-18194BB10BE8}"/>
          </ac:spMkLst>
        </pc:spChg>
        <pc:picChg chg="add mod modCrop">
          <ac:chgData name="Diego Cass" userId="78b1f702ed5b9641" providerId="LiveId" clId="{43E99E37-5516-48D0-B549-1DBDBD048EB5}" dt="2020-04-06T11:32:06.033" v="128" actId="1036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43E99E37-5516-48D0-B549-1DBDBD048EB5}" dt="2020-04-06T12:29:07.667" v="959" actId="2696"/>
        <pc:sldMkLst>
          <pc:docMk/>
          <pc:sldMk cId="2895306037" sldId="271"/>
        </pc:sldMkLst>
      </pc:sldChg>
      <pc:sldChg chg="del">
        <pc:chgData name="Diego Cass" userId="78b1f702ed5b9641" providerId="LiveId" clId="{43E99E37-5516-48D0-B549-1DBDBD048EB5}" dt="2020-04-06T12:29:12.477" v="961" actId="2696"/>
        <pc:sldMkLst>
          <pc:docMk/>
          <pc:sldMk cId="135042552" sldId="27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578270304" sldId="27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07663262" sldId="27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359599888" sldId="27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403217194" sldId="27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554899487" sldId="27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0369981" sldId="278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050108341" sldId="279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39152286" sldId="280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306012347" sldId="281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3335661" sldId="28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35549188" sldId="28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984706727" sldId="28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52942548" sldId="28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71090113" sldId="28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84351530" sldId="28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261479261" sldId="288"/>
        </pc:sldMkLst>
      </pc:sldChg>
      <pc:sldChg chg="addSp delSp modSp add mod modAnim">
        <pc:chgData name="Diego Cass" userId="78b1f702ed5b9641" providerId="LiveId" clId="{43E99E37-5516-48D0-B549-1DBDBD048EB5}" dt="2020-04-06T12:27:02.365" v="888" actId="20577"/>
        <pc:sldMkLst>
          <pc:docMk/>
          <pc:sldMk cId="2994301450" sldId="289"/>
        </pc:sldMkLst>
        <pc:spChg chg="add del mod">
          <ac:chgData name="Diego Cass" userId="78b1f702ed5b9641" providerId="LiveId" clId="{43E99E37-5516-48D0-B549-1DBDBD048EB5}" dt="2020-04-06T11:48:04.001" v="440" actId="478"/>
          <ac:spMkLst>
            <pc:docMk/>
            <pc:sldMk cId="2994301450" sldId="289"/>
            <ac:spMk id="2" creationId="{B5C6777A-8EFD-4F91-86B0-BB743905F2E5}"/>
          </ac:spMkLst>
        </pc:spChg>
        <pc:spChg chg="add mod">
          <ac:chgData name="Diego Cass" userId="78b1f702ed5b9641" providerId="LiveId" clId="{43E99E37-5516-48D0-B549-1DBDBD048EB5}" dt="2020-04-06T11:54:30.780" v="523" actId="14100"/>
          <ac:spMkLst>
            <pc:docMk/>
            <pc:sldMk cId="2994301450" sldId="289"/>
            <ac:spMk id="4" creationId="{CA4AF3D6-7682-4897-803C-5D4436ED011D}"/>
          </ac:spMkLst>
        </pc:spChg>
        <pc:spChg chg="add mod">
          <ac:chgData name="Diego Cass" userId="78b1f702ed5b9641" providerId="LiveId" clId="{43E99E37-5516-48D0-B549-1DBDBD048EB5}" dt="2020-04-06T12:01:02.141" v="549" actId="1076"/>
          <ac:spMkLst>
            <pc:docMk/>
            <pc:sldMk cId="2994301450" sldId="289"/>
            <ac:spMk id="7" creationId="{4A33A2E0-4CEC-472F-880D-184545F35A5F}"/>
          </ac:spMkLst>
        </pc:spChg>
        <pc:spChg chg="add mod">
          <ac:chgData name="Diego Cass" userId="78b1f702ed5b9641" providerId="LiveId" clId="{43E99E37-5516-48D0-B549-1DBDBD048EB5}" dt="2020-04-06T11:55:12.560" v="541" actId="1076"/>
          <ac:spMkLst>
            <pc:docMk/>
            <pc:sldMk cId="2994301450" sldId="289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27:02.365" v="888" actId="20577"/>
          <ac:spMkLst>
            <pc:docMk/>
            <pc:sldMk cId="2994301450" sldId="289"/>
            <ac:spMk id="10" creationId="{5EB2B07C-E61D-4766-84C9-9A1BDCAA2AA8}"/>
          </ac:spMkLst>
        </pc:spChg>
        <pc:spChg chg="mod">
          <ac:chgData name="Diego Cass" userId="78b1f702ed5b9641" providerId="LiveId" clId="{43E99E37-5516-48D0-B549-1DBDBD048EB5}" dt="2020-04-06T12:01:59.015" v="554" actId="1076"/>
          <ac:spMkLst>
            <pc:docMk/>
            <pc:sldMk cId="2994301450" sldId="289"/>
            <ac:spMk id="11" creationId="{06145713-FC5C-4317-98A9-6980150210EB}"/>
          </ac:spMkLst>
        </pc:spChg>
        <pc:spChg chg="add mod">
          <ac:chgData name="Diego Cass" userId="78b1f702ed5b9641" providerId="LiveId" clId="{43E99E37-5516-48D0-B549-1DBDBD048EB5}" dt="2020-04-06T12:01:31.709" v="552" actId="207"/>
          <ac:spMkLst>
            <pc:docMk/>
            <pc:sldMk cId="2994301450" sldId="289"/>
            <ac:spMk id="12" creationId="{0C74CF17-3A55-4E70-8D1E-5371CA4C3BBA}"/>
          </ac:spMkLst>
        </pc:spChg>
        <pc:picChg chg="add mod modCrop">
          <ac:chgData name="Diego Cass" userId="78b1f702ed5b9641" providerId="LiveId" clId="{43E99E37-5516-48D0-B549-1DBDBD048EB5}" dt="2020-04-06T11:55:18.377" v="542" actId="1076"/>
          <ac:picMkLst>
            <pc:docMk/>
            <pc:sldMk cId="2994301450" sldId="289"/>
            <ac:picMk id="3" creationId="{26C020C5-6BD7-4132-A604-C559A2B373EC}"/>
          </ac:picMkLst>
        </pc:picChg>
        <pc:cxnChg chg="add mod">
          <ac:chgData name="Diego Cass" userId="78b1f702ed5b9641" providerId="LiveId" clId="{43E99E37-5516-48D0-B549-1DBDBD048EB5}" dt="2020-04-06T11:55:50.525" v="547" actId="692"/>
          <ac:cxnSpMkLst>
            <pc:docMk/>
            <pc:sldMk cId="2994301450" sldId="289"/>
            <ac:cxnSpMk id="6" creationId="{D95EFCC7-E022-4A56-BF40-752D3F592DDC}"/>
          </ac:cxnSpMkLst>
        </pc:cxnChg>
      </pc:sldChg>
      <pc:sldChg chg="addSp delSp modSp add mod ord delAnim modAnim">
        <pc:chgData name="Diego Cass" userId="78b1f702ed5b9641" providerId="LiveId" clId="{43E99E37-5516-48D0-B549-1DBDBD048EB5}" dt="2020-04-06T12:23:50.425" v="801"/>
        <pc:sldMkLst>
          <pc:docMk/>
          <pc:sldMk cId="3931493647" sldId="290"/>
        </pc:sldMkLst>
        <pc:spChg chg="add del mod">
          <ac:chgData name="Diego Cass" userId="78b1f702ed5b9641" providerId="LiveId" clId="{43E99E37-5516-48D0-B549-1DBDBD048EB5}" dt="2020-04-06T12:07:01.809" v="724" actId="478"/>
          <ac:spMkLst>
            <pc:docMk/>
            <pc:sldMk cId="3931493647" sldId="290"/>
            <ac:spMk id="2" creationId="{3CA5DB9B-5577-458B-963E-118BE6564779}"/>
          </ac:spMkLst>
        </pc:spChg>
        <pc:spChg chg="del">
          <ac:chgData name="Diego Cass" userId="78b1f702ed5b9641" providerId="LiveId" clId="{43E99E37-5516-48D0-B549-1DBDBD048EB5}" dt="2020-04-06T12:06:12.640" v="717" actId="478"/>
          <ac:spMkLst>
            <pc:docMk/>
            <pc:sldMk cId="3931493647" sldId="290"/>
            <ac:spMk id="4" creationId="{CA4AF3D6-7682-4897-803C-5D4436ED011D}"/>
          </ac:spMkLst>
        </pc:spChg>
        <pc:spChg chg="add del mod">
          <ac:chgData name="Diego Cass" userId="78b1f702ed5b9641" providerId="LiveId" clId="{43E99E37-5516-48D0-B549-1DBDBD048EB5}" dt="2020-04-06T12:13:06.443" v="761" actId="478"/>
          <ac:spMkLst>
            <pc:docMk/>
            <pc:sldMk cId="3931493647" sldId="290"/>
            <ac:spMk id="5" creationId="{DB10EFDE-057B-482D-A01F-8E2F660AC915}"/>
          </ac:spMkLst>
        </pc:spChg>
        <pc:spChg chg="del">
          <ac:chgData name="Diego Cass" userId="78b1f702ed5b9641" providerId="LiveId" clId="{43E99E37-5516-48D0-B549-1DBDBD048EB5}" dt="2020-04-06T12:06:39.064" v="721" actId="478"/>
          <ac:spMkLst>
            <pc:docMk/>
            <pc:sldMk cId="3931493647" sldId="290"/>
            <ac:spMk id="7" creationId="{4A33A2E0-4CEC-472F-880D-184545F35A5F}"/>
          </ac:spMkLst>
        </pc:spChg>
        <pc:spChg chg="mod">
          <ac:chgData name="Diego Cass" userId="78b1f702ed5b9641" providerId="LiveId" clId="{43E99E37-5516-48D0-B549-1DBDBD048EB5}" dt="2020-04-06T12:02:33.048" v="593" actId="5793"/>
          <ac:spMkLst>
            <pc:docMk/>
            <pc:sldMk cId="3931493647" sldId="290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14:33.274" v="794" actId="14100"/>
          <ac:spMkLst>
            <pc:docMk/>
            <pc:sldMk cId="3931493647" sldId="290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05:49.419" v="715" actId="14100"/>
          <ac:spMkLst>
            <pc:docMk/>
            <pc:sldMk cId="3931493647" sldId="290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05:51.944" v="716" actId="478"/>
          <ac:spMkLst>
            <pc:docMk/>
            <pc:sldMk cId="3931493647" sldId="290"/>
            <ac:spMk id="11" creationId="{06145713-FC5C-4317-98A9-6980150210EB}"/>
          </ac:spMkLst>
        </pc:spChg>
        <pc:spChg chg="del">
          <ac:chgData name="Diego Cass" userId="78b1f702ed5b9641" providerId="LiveId" clId="{43E99E37-5516-48D0-B549-1DBDBD048EB5}" dt="2020-04-06T12:06:17.439" v="718" actId="478"/>
          <ac:spMkLst>
            <pc:docMk/>
            <pc:sldMk cId="3931493647" sldId="290"/>
            <ac:spMk id="12" creationId="{0C74CF17-3A55-4E70-8D1E-5371CA4C3BBA}"/>
          </ac:spMkLst>
        </pc:spChg>
        <pc:spChg chg="add mod">
          <ac:chgData name="Diego Cass" userId="78b1f702ed5b9641" providerId="LiveId" clId="{43E99E37-5516-48D0-B549-1DBDBD048EB5}" dt="2020-04-06T12:14:44.721" v="798" actId="207"/>
          <ac:spMkLst>
            <pc:docMk/>
            <pc:sldMk cId="3931493647" sldId="290"/>
            <ac:spMk id="21" creationId="{95731970-AEA0-448D-BBED-56A738CE6B8A}"/>
          </ac:spMkLst>
        </pc:spChg>
        <pc:picChg chg="mod modCrop">
          <ac:chgData name="Diego Cass" userId="78b1f702ed5b9641" providerId="LiveId" clId="{43E99E37-5516-48D0-B549-1DBDBD048EB5}" dt="2020-04-06T12:14:07.939" v="773" actId="1076"/>
          <ac:picMkLst>
            <pc:docMk/>
            <pc:sldMk cId="3931493647" sldId="290"/>
            <ac:picMk id="3" creationId="{26C020C5-6BD7-4132-A604-C559A2B373EC}"/>
          </ac:picMkLst>
        </pc:picChg>
        <pc:picChg chg="add del mod">
          <ac:chgData name="Diego Cass" userId="78b1f702ed5b9641" providerId="LiveId" clId="{43E99E37-5516-48D0-B549-1DBDBD048EB5}" dt="2020-04-06T12:13:09.342" v="763" actId="478"/>
          <ac:picMkLst>
            <pc:docMk/>
            <pc:sldMk cId="3931493647" sldId="290"/>
            <ac:picMk id="18" creationId="{793129C0-96CB-4377-A97C-AB3EA33F88CD}"/>
          </ac:picMkLst>
        </pc:picChg>
        <pc:cxnChg chg="mod">
          <ac:chgData name="Diego Cass" userId="78b1f702ed5b9641" providerId="LiveId" clId="{43E99E37-5516-48D0-B549-1DBDBD048EB5}" dt="2020-04-06T12:14:33.274" v="794" actId="14100"/>
          <ac:cxnSpMkLst>
            <pc:docMk/>
            <pc:sldMk cId="3931493647" sldId="290"/>
            <ac:cxnSpMk id="6" creationId="{D95EFCC7-E022-4A56-BF40-752D3F592DDC}"/>
          </ac:cxnSpMkLst>
        </pc:cxnChg>
        <pc:cxnChg chg="add del mod">
          <ac:chgData name="Diego Cass" userId="78b1f702ed5b9641" providerId="LiveId" clId="{43E99E37-5516-48D0-B549-1DBDBD048EB5}" dt="2020-04-06T12:13:07.826" v="762" actId="478"/>
          <ac:cxnSpMkLst>
            <pc:docMk/>
            <pc:sldMk cId="3931493647" sldId="290"/>
            <ac:cxnSpMk id="19" creationId="{0E9F7BCB-C3A9-4805-874D-3F3A56920DEE}"/>
          </ac:cxnSpMkLst>
        </pc:cxnChg>
      </pc:sldChg>
      <pc:sldChg chg="add">
        <pc:chgData name="Diego Cass" userId="78b1f702ed5b9641" providerId="LiveId" clId="{43E99E37-5516-48D0-B549-1DBDBD048EB5}" dt="2020-04-06T12:12:35.431" v="760"/>
        <pc:sldMkLst>
          <pc:docMk/>
          <pc:sldMk cId="3027350773" sldId="291"/>
        </pc:sldMkLst>
      </pc:sldChg>
      <pc:sldChg chg="delSp modSp add mod delAnim">
        <pc:chgData name="Diego Cass" userId="78b1f702ed5b9641" providerId="LiveId" clId="{43E99E37-5516-48D0-B549-1DBDBD048EB5}" dt="2020-04-06T12:42:37.644" v="1225" actId="1076"/>
        <pc:sldMkLst>
          <pc:docMk/>
          <pc:sldMk cId="1411610852" sldId="292"/>
        </pc:sldMkLst>
        <pc:spChg chg="mod">
          <ac:chgData name="Diego Cass" userId="78b1f702ed5b9641" providerId="LiveId" clId="{43E99E37-5516-48D0-B549-1DBDBD048EB5}" dt="2020-04-06T12:24:34.966" v="839" actId="5793"/>
          <ac:spMkLst>
            <pc:docMk/>
            <pc:sldMk cId="1411610852" sldId="292"/>
            <ac:spMk id="8" creationId="{B8300CEE-18F0-4F8B-B2F5-E88058F4C56F}"/>
          </ac:spMkLst>
        </pc:spChg>
        <pc:spChg chg="del">
          <ac:chgData name="Diego Cass" userId="78b1f702ed5b9641" providerId="LiveId" clId="{43E99E37-5516-48D0-B549-1DBDBD048EB5}" dt="2020-04-06T12:32:13.575" v="1083" actId="478"/>
          <ac:spMkLst>
            <pc:docMk/>
            <pc:sldMk cId="1411610852" sldId="292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42:37.644" v="1225" actId="1076"/>
          <ac:spMkLst>
            <pc:docMk/>
            <pc:sldMk cId="1411610852" sldId="292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32:17.663" v="1084" actId="478"/>
          <ac:spMkLst>
            <pc:docMk/>
            <pc:sldMk cId="1411610852" sldId="292"/>
            <ac:spMk id="21" creationId="{95731970-AEA0-448D-BBED-56A738CE6B8A}"/>
          </ac:spMkLst>
        </pc:spChg>
        <pc:picChg chg="del">
          <ac:chgData name="Diego Cass" userId="78b1f702ed5b9641" providerId="LiveId" clId="{43E99E37-5516-48D0-B549-1DBDBD048EB5}" dt="2020-04-06T12:32:13.575" v="1083" actId="478"/>
          <ac:picMkLst>
            <pc:docMk/>
            <pc:sldMk cId="1411610852" sldId="292"/>
            <ac:picMk id="3" creationId="{26C020C5-6BD7-4132-A604-C559A2B373EC}"/>
          </ac:picMkLst>
        </pc:picChg>
        <pc:cxnChg chg="del mod">
          <ac:chgData name="Diego Cass" userId="78b1f702ed5b9641" providerId="LiveId" clId="{43E99E37-5516-48D0-B549-1DBDBD048EB5}" dt="2020-04-06T12:32:13.575" v="1083" actId="478"/>
          <ac:cxnSpMkLst>
            <pc:docMk/>
            <pc:sldMk cId="1411610852" sldId="292"/>
            <ac:cxnSpMk id="6" creationId="{D95EFCC7-E022-4A56-BF40-752D3F592DDC}"/>
          </ac:cxnSpMkLst>
        </pc:cxnChg>
      </pc:sldChg>
      <pc:sldChg chg="modSp add mod ord">
        <pc:chgData name="Diego Cass" userId="78b1f702ed5b9641" providerId="LiveId" clId="{43E99E37-5516-48D0-B549-1DBDBD048EB5}" dt="2020-04-06T12:28:26.035" v="947" actId="20577"/>
        <pc:sldMkLst>
          <pc:docMk/>
          <pc:sldMk cId="1934234975" sldId="293"/>
        </pc:sldMkLst>
        <pc:spChg chg="mod">
          <ac:chgData name="Diego Cass" userId="78b1f702ed5b9641" providerId="LiveId" clId="{43E99E37-5516-48D0-B549-1DBDBD048EB5}" dt="2020-04-06T12:26:35.032" v="884"/>
          <ac:spMkLst>
            <pc:docMk/>
            <pc:sldMk cId="1934234975" sldId="293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28:26.035" v="947" actId="20577"/>
          <ac:spMkLst>
            <pc:docMk/>
            <pc:sldMk cId="1934234975" sldId="293"/>
            <ac:spMk id="10" creationId="{5EB2B07C-E61D-4766-84C9-9A1BDCAA2AA8}"/>
          </ac:spMkLst>
        </pc:spChg>
      </pc:sldChg>
      <pc:sldChg chg="addSp delSp modSp add mod modAnim">
        <pc:chgData name="Diego Cass" userId="78b1f702ed5b9641" providerId="LiveId" clId="{43E99E37-5516-48D0-B549-1DBDBD048EB5}" dt="2020-04-06T14:18:46.421" v="2346" actId="20577"/>
        <pc:sldMkLst>
          <pc:docMk/>
          <pc:sldMk cId="2082031812" sldId="294"/>
        </pc:sldMkLst>
        <pc:spChg chg="del">
          <ac:chgData name="Diego Cass" userId="78b1f702ed5b9641" providerId="LiveId" clId="{43E99E37-5516-48D0-B549-1DBDBD048EB5}" dt="2020-04-06T12:43:16.110" v="1227" actId="478"/>
          <ac:spMkLst>
            <pc:docMk/>
            <pc:sldMk cId="2082031812" sldId="294"/>
            <ac:spMk id="2" creationId="{6B693551-41B8-4DE5-BAF2-2DC918A622BE}"/>
          </ac:spMkLst>
        </pc:spChg>
        <pc:spChg chg="del">
          <ac:chgData name="Diego Cass" userId="78b1f702ed5b9641" providerId="LiveId" clId="{43E99E37-5516-48D0-B549-1DBDBD048EB5}" dt="2020-04-06T12:43:17.562" v="1228" actId="478"/>
          <ac:spMkLst>
            <pc:docMk/>
            <pc:sldMk cId="2082031812" sldId="294"/>
            <ac:spMk id="3" creationId="{CDD46F10-7548-4FAC-9371-D239AB59F463}"/>
          </ac:spMkLst>
        </pc:spChg>
        <pc:spChg chg="add mod">
          <ac:chgData name="Diego Cass" userId="78b1f702ed5b9641" providerId="LiveId" clId="{43E99E37-5516-48D0-B549-1DBDBD048EB5}" dt="2020-04-06T14:14:13.898" v="2326" actId="20577"/>
          <ac:spMkLst>
            <pc:docMk/>
            <pc:sldMk cId="2082031812" sldId="294"/>
            <ac:spMk id="4" creationId="{7229E13F-3B4F-4D28-A4E5-A5BFD1B4ECFC}"/>
          </ac:spMkLst>
        </pc:spChg>
        <pc:spChg chg="add mod">
          <ac:chgData name="Diego Cass" userId="78b1f702ed5b9641" providerId="LiveId" clId="{43E99E37-5516-48D0-B549-1DBDBD048EB5}" dt="2020-04-06T14:18:46.421" v="2346" actId="20577"/>
          <ac:spMkLst>
            <pc:docMk/>
            <pc:sldMk cId="2082031812" sldId="294"/>
            <ac:spMk id="5" creationId="{855AAF4B-FBB6-42EE-B858-6A8B640923AE}"/>
          </ac:spMkLst>
        </pc:spChg>
        <pc:spChg chg="add del mod">
          <ac:chgData name="Diego Cass" userId="78b1f702ed5b9641" providerId="LiveId" clId="{43E99E37-5516-48D0-B549-1DBDBD048EB5}" dt="2020-04-06T12:46:20.113" v="1527" actId="478"/>
          <ac:spMkLst>
            <pc:docMk/>
            <pc:sldMk cId="2082031812" sldId="294"/>
            <ac:spMk id="6" creationId="{BD1E9704-5DEA-41C2-B113-85F9C3F73A45}"/>
          </ac:spMkLst>
        </pc:spChg>
        <pc:spChg chg="add mod">
          <ac:chgData name="Diego Cass" userId="78b1f702ed5b9641" providerId="LiveId" clId="{43E99E37-5516-48D0-B549-1DBDBD048EB5}" dt="2020-04-06T13:32:22.484" v="2322" actId="1076"/>
          <ac:spMkLst>
            <pc:docMk/>
            <pc:sldMk cId="2082031812" sldId="294"/>
            <ac:spMk id="7" creationId="{D0DBD245-B6B6-4C3B-8EC7-FACF912EC84C}"/>
          </ac:spMkLst>
        </pc:spChg>
        <pc:spChg chg="add mod">
          <ac:chgData name="Diego Cass" userId="78b1f702ed5b9641" providerId="LiveId" clId="{43E99E37-5516-48D0-B549-1DBDBD048EB5}" dt="2020-04-06T13:32:25.503" v="2323" actId="1076"/>
          <ac:spMkLst>
            <pc:docMk/>
            <pc:sldMk cId="2082031812" sldId="294"/>
            <ac:spMk id="8" creationId="{E1010F2C-CFF4-456A-ABA0-0FC891F9DA97}"/>
          </ac:spMkLst>
        </pc:spChg>
        <pc:picChg chg="add mod ord">
          <ac:chgData name="Diego Cass" userId="78b1f702ed5b9641" providerId="LiveId" clId="{43E99E37-5516-48D0-B549-1DBDBD048EB5}" dt="2020-04-06T14:17:51.688" v="2338" actId="167"/>
          <ac:picMkLst>
            <pc:docMk/>
            <pc:sldMk cId="2082031812" sldId="294"/>
            <ac:picMk id="10" creationId="{88BD1590-AA86-4C7A-8129-CF0AD2C8BAC8}"/>
          </ac:picMkLst>
        </pc:picChg>
      </pc:sldChg>
    </pc:docChg>
  </pc:docChgLst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5T12:50:27.999" v="4148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5T12:50:09.237" v="4144" actId="20577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5T12:50:09.237" v="4144" actId="20577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5T12:50:27.999" v="4148" actId="20577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5T12:50:27.999" v="4148" actId="20577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6/4/2020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/>
          </a:bodyPr>
          <a:lstStyle/>
          <a:p>
            <a:r>
              <a:rPr lang="es-AR" dirty="0"/>
              <a:t>Leer y escribir archivos de texto</a:t>
            </a:r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08966C9-3567-4EFD-8B6E-382F62FF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1138844"/>
            <a:ext cx="11571316" cy="141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  <a:p>
            <a:pPr marL="0" indent="0">
              <a:buNone/>
            </a:pP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D8BBE3-B29B-4A6C-B941-76D4B0C0C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5165" y="2237875"/>
            <a:ext cx="6451629" cy="42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534786" y="1291244"/>
            <a:ext cx="8813751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file_csv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"r"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3010593" y="4279231"/>
            <a:ext cx="6170814" cy="128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“r”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“w”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“a”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</p:spTree>
    <p:extLst>
      <p:ext uri="{BB962C8B-B14F-4D97-AF65-F5344CB8AC3E}">
        <p14:creationId xmlns:p14="http://schemas.microsoft.com/office/powerpoint/2010/main" val="39798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Abrir un Archivo de texto… Dos funciones útiles.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1689124" y="1221294"/>
            <a:ext cx="8813751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"Seleccione un archivo csv." "" "csv"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file_csv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"r"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8423116" y="4674942"/>
            <a:ext cx="3474428" cy="17004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“r”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“w”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D755BE"/>
                </a:solidFill>
                <a:latin typeface="JetBrains Mono" pitchFamily="2" charset="0"/>
              </a:rPr>
              <a:t>“a”</a:t>
            </a:r>
            <a:r>
              <a:rPr lang="es-AR" sz="2000" dirty="0">
                <a:latin typeface="JetBrains Mono" pitchFamily="2" charset="0"/>
              </a:rPr>
              <a:t>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5895" y="4423573"/>
            <a:ext cx="4015409" cy="22863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A4AF3D6-7682-4897-803C-5D4436ED011D}"/>
              </a:ext>
            </a:extLst>
          </p:cNvPr>
          <p:cNvSpPr/>
          <p:nvPr/>
        </p:nvSpPr>
        <p:spPr>
          <a:xfrm>
            <a:off x="304800" y="3934325"/>
            <a:ext cx="8359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nombre_archivo = </a:t>
            </a:r>
            <a:r>
              <a:rPr lang="es-AR" dirty="0">
                <a:latin typeface="JetBrains Mono" pitchFamily="2" charset="0"/>
              </a:rPr>
              <a:t>”C:\\Temp\\Clase5\\ejemplo__.csv”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410818" y="5340508"/>
            <a:ext cx="132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stCxn id="9" idx="3"/>
          </p:cNvCxnSpPr>
          <p:nvPr/>
        </p:nvCxnSpPr>
        <p:spPr>
          <a:xfrm flipV="1">
            <a:off x="1736035" y="5102087"/>
            <a:ext cx="2358887" cy="42308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A33A2E0-4CEC-472F-880D-184545F35A5F}"/>
              </a:ext>
            </a:extLst>
          </p:cNvPr>
          <p:cNvSpPr/>
          <p:nvPr/>
        </p:nvSpPr>
        <p:spPr>
          <a:xfrm>
            <a:off x="331563" y="601902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dirty="0">
                <a:latin typeface="JetBrains Mono" pitchFamily="2" charset="0"/>
              </a:rPr>
              <a:t> file_csv)</a:t>
            </a:r>
            <a:endParaRPr lang="es-AR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C74CF17-3A55-4E70-8D1E-5371CA4C3BBA}"/>
              </a:ext>
            </a:extLst>
          </p:cNvPr>
          <p:cNvSpPr/>
          <p:nvPr/>
        </p:nvSpPr>
        <p:spPr>
          <a:xfrm>
            <a:off x="2721961" y="4922022"/>
            <a:ext cx="742122" cy="7276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43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Leer un archivo línea a línea… 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10818" y="1154298"/>
            <a:ext cx="10310191" cy="21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str_linea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sz="2000" dirty="0">
                <a:latin typeface="JetBrains Mono" pitchFamily="2" charset="0"/>
              </a:rPr>
              <a:t> file_csv))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700"/>
          <a:stretch/>
        </p:blipFill>
        <p:spPr>
          <a:xfrm>
            <a:off x="2776331" y="3197902"/>
            <a:ext cx="4015409" cy="119576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516835" y="3693807"/>
            <a:ext cx="132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42052" y="3878473"/>
            <a:ext cx="1081150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B10EFDE-057B-482D-A01F-8E2F660AC915}"/>
              </a:ext>
            </a:extLst>
          </p:cNvPr>
          <p:cNvSpPr/>
          <p:nvPr/>
        </p:nvSpPr>
        <p:spPr>
          <a:xfrm>
            <a:off x="838200" y="4545436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dirty="0">
                <a:latin typeface="JetBrains Mono" pitchFamily="2" charset="0"/>
              </a:rPr>
              <a:t> str_linea (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dirty="0">
                <a:latin typeface="JetBrains Mono" pitchFamily="2" charset="0"/>
              </a:rPr>
              <a:t> file_csv))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3129C0-96CB-4377-A97C-AB3EA33F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700"/>
          <a:stretch/>
        </p:blipFill>
        <p:spPr>
          <a:xfrm>
            <a:off x="7009284" y="4063139"/>
            <a:ext cx="4015409" cy="1195767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E9F7BCB-C3A9-4805-874D-3F3A56920DEE}"/>
              </a:ext>
            </a:extLst>
          </p:cNvPr>
          <p:cNvCxnSpPr>
            <a:cxnSpLocks/>
          </p:cNvCxnSpPr>
          <p:nvPr/>
        </p:nvCxnSpPr>
        <p:spPr>
          <a:xfrm>
            <a:off x="6075005" y="4743710"/>
            <a:ext cx="1081169" cy="17105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731970-AEA0-448D-BBED-56A738CE6B8A}"/>
              </a:ext>
            </a:extLst>
          </p:cNvPr>
          <p:cNvSpPr/>
          <p:nvPr/>
        </p:nvSpPr>
        <p:spPr>
          <a:xfrm>
            <a:off x="410818" y="5828508"/>
            <a:ext cx="749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str_linea = </a:t>
            </a:r>
            <a:r>
              <a:rPr lang="it-IT" dirty="0">
                <a:solidFill>
                  <a:srgbClr val="D755BE"/>
                </a:solidFill>
                <a:latin typeface="JetBrains Mono" pitchFamily="2" charset="0"/>
              </a:rPr>
              <a:t>"1;5583813.99;6552417.96;65.46;1,50[m]"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73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Leer un archivo línea a línea… 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10818" y="1154298"/>
            <a:ext cx="10310191" cy="21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str_linea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read-line</a:t>
            </a:r>
            <a:r>
              <a:rPr lang="it-IT" sz="2000" dirty="0">
                <a:latin typeface="JetBrains Mono" pitchFamily="2" charset="0"/>
              </a:rPr>
              <a:t> file_csv))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file_csv)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020C5-6BD7-4132-A604-C559A2B3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66"/>
          <a:stretch/>
        </p:blipFill>
        <p:spPr>
          <a:xfrm>
            <a:off x="410818" y="3429000"/>
            <a:ext cx="4015409" cy="226199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0286358-FE7B-4AB4-A4CD-EE944CD7642B}"/>
              </a:ext>
            </a:extLst>
          </p:cNvPr>
          <p:cNvSpPr/>
          <p:nvPr/>
        </p:nvSpPr>
        <p:spPr>
          <a:xfrm>
            <a:off x="5121965" y="3742022"/>
            <a:ext cx="4015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JetBrains Mono" pitchFamily="2" charset="0"/>
              </a:rPr>
              <a:t>File_csv (EOF = End Of File)</a:t>
            </a:r>
            <a:endParaRPr lang="es-AR" dirty="0">
              <a:latin typeface="JetBrains Mono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5EFCC7-E022-4A56-BF40-752D3F592DD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37723" y="3926688"/>
            <a:ext cx="1484242" cy="1366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731970-AEA0-448D-BBED-56A738CE6B8A}"/>
              </a:ext>
            </a:extLst>
          </p:cNvPr>
          <p:cNvSpPr/>
          <p:nvPr/>
        </p:nvSpPr>
        <p:spPr>
          <a:xfrm>
            <a:off x="410818" y="582850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JetBrains Mono" pitchFamily="2" charset="0"/>
              </a:rPr>
              <a:t>str_linea = </a:t>
            </a:r>
            <a:r>
              <a:rPr lang="it-IT" dirty="0">
                <a:solidFill>
                  <a:srgbClr val="0070C0"/>
                </a:solidFill>
                <a:latin typeface="JetBrains Mono" pitchFamily="2" charset="0"/>
              </a:rPr>
              <a:t>nil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Escribir un archivo línea a línea…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534786" y="1291244"/>
            <a:ext cx="9338084" cy="26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nombre_archivo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	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getfiled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«Nombre del archivo a escribir." "" "txt"</a:t>
            </a:r>
            <a:r>
              <a:rPr lang="it-IT" sz="2000" dirty="0">
                <a:latin typeface="JetBrains Mono" pitchFamily="2" charset="0"/>
              </a:rPr>
              <a:t>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file_txt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"w"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;Hacemos todo lo que tengamos que hacer con el archivo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file_txt)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145713-FC5C-4317-98A9-6980150210EB}"/>
              </a:ext>
            </a:extLst>
          </p:cNvPr>
          <p:cNvSpPr txBox="1">
            <a:spLocks/>
          </p:cNvSpPr>
          <p:nvPr/>
        </p:nvSpPr>
        <p:spPr>
          <a:xfrm>
            <a:off x="3010593" y="4279231"/>
            <a:ext cx="6170814" cy="128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“r” = </a:t>
            </a:r>
            <a:r>
              <a:rPr lang="es-AR" sz="2000" dirty="0" err="1">
                <a:latin typeface="JetBrains Mono" pitchFamily="2" charset="0"/>
              </a:rPr>
              <a:t>Read</a:t>
            </a:r>
            <a:r>
              <a:rPr lang="es-AR" sz="2000" dirty="0">
                <a:latin typeface="JetBrains Mono" pitchFamily="2" charset="0"/>
              </a:rPr>
              <a:t> (leer)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“w” = </a:t>
            </a:r>
            <a:r>
              <a:rPr lang="es-AR" sz="2000" dirty="0" err="1">
                <a:latin typeface="JetBrains Mono" pitchFamily="2" charset="0"/>
              </a:rPr>
              <a:t>Write</a:t>
            </a:r>
            <a:r>
              <a:rPr lang="es-AR" sz="2000" dirty="0">
                <a:latin typeface="JetBrains Mono" pitchFamily="2" charset="0"/>
              </a:rPr>
              <a:t> (Escribir desde el inicio)</a:t>
            </a:r>
          </a:p>
          <a:p>
            <a:pPr marL="0" indent="0">
              <a:buNone/>
            </a:pPr>
            <a:r>
              <a:rPr lang="es-AR" sz="2000" dirty="0">
                <a:latin typeface="JetBrains Mono" pitchFamily="2" charset="0"/>
              </a:rPr>
              <a:t>“a” = </a:t>
            </a:r>
            <a:r>
              <a:rPr lang="es-AR" sz="2000" dirty="0" err="1">
                <a:latin typeface="JetBrains Mono" pitchFamily="2" charset="0"/>
              </a:rPr>
              <a:t>Append</a:t>
            </a:r>
            <a:r>
              <a:rPr lang="es-AR" sz="2000" dirty="0">
                <a:latin typeface="JetBrains Mono" pitchFamily="2" charset="0"/>
              </a:rPr>
              <a:t> (Agregar al final)</a:t>
            </a:r>
          </a:p>
        </p:txBody>
      </p:sp>
    </p:spTree>
    <p:extLst>
      <p:ext uri="{BB962C8B-B14F-4D97-AF65-F5344CB8AC3E}">
        <p14:creationId xmlns:p14="http://schemas.microsoft.com/office/powerpoint/2010/main" val="193423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Escribir un archivo línea a línea…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470452" y="1509253"/>
            <a:ext cx="11251095" cy="445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;Abrimos el archivo y lo referenciamos a file_txt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file_txt 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open</a:t>
            </a:r>
            <a:r>
              <a:rPr lang="it-IT" sz="2000" dirty="0">
                <a:latin typeface="JetBrains Mono" pitchFamily="2" charset="0"/>
              </a:rPr>
              <a:t> nombre_archivo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"w"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;Leeremos la entrada del usuario hasta que no ingrese texto...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while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/=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"" 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str_linea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getstring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"Escriba un texto: "</a:t>
            </a:r>
            <a:r>
              <a:rPr lang="it-IT" sz="2000" dirty="0">
                <a:latin typeface="JetBrains Mono" pitchFamily="2" charset="0"/>
              </a:rPr>
              <a:t>)))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	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;Escribimos en el archivo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	</a:t>
            </a: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write-line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str_linea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JetBrains Mono" pitchFamily="2" charset="0"/>
              </a:rPr>
              <a:t>file_txt</a:t>
            </a: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;Recordar siempre cerrar el archivo al finalizar el programa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close</a:t>
            </a:r>
            <a:r>
              <a:rPr lang="it-IT" sz="2000" dirty="0">
                <a:latin typeface="JetBrains Mono" pitchFamily="2" charset="0"/>
              </a:rPr>
              <a:t> file_txt)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8BD1590-AA86-4C7A-8129-CF0AD2C8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71" y="1965412"/>
            <a:ext cx="4229100" cy="24574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229E13F-3B4F-4D28-A4E5-A5BFD1B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Para analizar en casa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5AAF4B-FBB6-42EE-B858-6A8B640923AE}"/>
              </a:ext>
            </a:extLst>
          </p:cNvPr>
          <p:cNvSpPr txBox="1">
            <a:spLocks/>
          </p:cNvSpPr>
          <p:nvPr/>
        </p:nvSpPr>
        <p:spPr>
          <a:xfrm>
            <a:off x="353532" y="833528"/>
            <a:ext cx="11484936" cy="109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Escribamos un programa que a partir de la entrada dos puntos, por parte del usuario, nos dibuje una línea entre éstos y dibuje un punto exáctamente en el medio de la línea.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0DBD245-B6B6-4C3B-8EC7-FACF912EC84C}"/>
              </a:ext>
            </a:extLst>
          </p:cNvPr>
          <p:cNvSpPr txBox="1">
            <a:spLocks/>
          </p:cNvSpPr>
          <p:nvPr/>
        </p:nvSpPr>
        <p:spPr>
          <a:xfrm>
            <a:off x="353532" y="1851638"/>
            <a:ext cx="11484936" cy="3273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;Funciones útiles: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polar</a:t>
            </a:r>
            <a:r>
              <a:rPr lang="it-IT" sz="2000" dirty="0">
                <a:latin typeface="JetBrains Mono" pitchFamily="2" charset="0"/>
              </a:rPr>
              <a:t> punto ángulo distancia)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Lista que representa un punto.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distance </a:t>
            </a:r>
            <a:r>
              <a:rPr lang="it-IT" sz="2000" dirty="0">
                <a:latin typeface="JetBrains Mono" pitchFamily="2" charset="0"/>
              </a:rPr>
              <a:t>punto1 punto2)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Distancia entre los dos puntos (en el plano)</a:t>
            </a:r>
          </a:p>
          <a:p>
            <a:pPr marL="0" indent="0"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angle </a:t>
            </a:r>
            <a:r>
              <a:rPr lang="it-IT" sz="2000" dirty="0">
                <a:latin typeface="JetBrains Mono" pitchFamily="2" charset="0"/>
              </a:rPr>
              <a:t>punto1 punto2)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;Retorna: El ángulo en radianes desde el eje X (incrementan en sentido antihorario)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E1010F2C-CFF4-456A-ABA0-0FC891F9DA97}"/>
              </a:ext>
            </a:extLst>
          </p:cNvPr>
          <p:cNvSpPr txBox="1">
            <a:spLocks/>
          </p:cNvSpPr>
          <p:nvPr/>
        </p:nvSpPr>
        <p:spPr>
          <a:xfrm>
            <a:off x="353532" y="5124925"/>
            <a:ext cx="11484936" cy="1423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Y algo un poco más complicado (creo). A partir de dos lineas dibujadas que forman un ángulo, dibujar una línea que sea la bisectriz de las anteriores.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getangle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msg</a:t>
            </a:r>
            <a:r>
              <a:rPr lang="it-IT" sz="2000" dirty="0">
                <a:latin typeface="JetBrains Mono" pitchFamily="2" charset="0"/>
              </a:rPr>
              <a:t>) nos devuelve el ángulo en radianes entre dos puntos.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getangle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punto1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D755BE"/>
                </a:solidFill>
                <a:latin typeface="JetBrains Mono" pitchFamily="2" charset="0"/>
              </a:rPr>
              <a:t>msg</a:t>
            </a:r>
            <a:r>
              <a:rPr lang="it-IT" sz="2000" dirty="0">
                <a:latin typeface="JetBrains Mono" pitchFamily="2" charset="0"/>
              </a:rPr>
              <a:t>) Nos devuelve le ángulo en radianes entre el punto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punto1</a:t>
            </a:r>
            <a:r>
              <a:rPr lang="it-IT" sz="2000" dirty="0">
                <a:latin typeface="JetBrains Mono" pitchFamily="2" charset="0"/>
              </a:rPr>
              <a:t> y el que piquemos en pantalla.</a:t>
            </a:r>
            <a:endParaRPr lang="es-AR" sz="2000" dirty="0">
              <a:solidFill>
                <a:srgbClr val="0070C0"/>
              </a:solidFill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726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Tema de Office</vt:lpstr>
      <vt:lpstr>Curso de Autolisp</vt:lpstr>
      <vt:lpstr>Abrir un Archivo de texto… Dos funciones útiles.</vt:lpstr>
      <vt:lpstr>Abrir un Archivo de texto… Dos funciones útiles.</vt:lpstr>
      <vt:lpstr>Abrir un Archivo de texto… Dos funciones útiles.</vt:lpstr>
      <vt:lpstr>Leer un archivo línea a línea… </vt:lpstr>
      <vt:lpstr>Leer un archivo línea a línea… </vt:lpstr>
      <vt:lpstr>Escribir un archivo línea a línea…</vt:lpstr>
      <vt:lpstr>Escribir un archivo línea a línea…</vt:lpstr>
      <vt:lpstr>Para analizar en 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2020-04-06T14:18:56Z</dcterms:modified>
</cp:coreProperties>
</file>