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69CAC-8178-418D-8399-34E23D77470D}" v="123" dt="2020-04-01T19:09:23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58669CAC-8178-418D-8399-34E23D77470D}"/>
    <pc:docChg chg="undo custSel addSld delSld modSld">
      <pc:chgData name="Diego Cass" userId="78b1f702ed5b9641" providerId="LiveId" clId="{58669CAC-8178-418D-8399-34E23D77470D}" dt="2020-04-01T19:11:31.257" v="841" actId="207"/>
      <pc:docMkLst>
        <pc:docMk/>
      </pc:docMkLst>
      <pc:sldChg chg="modSp mod">
        <pc:chgData name="Diego Cass" userId="78b1f702ed5b9641" providerId="LiveId" clId="{58669CAC-8178-418D-8399-34E23D77470D}" dt="2020-04-01T14:04:34.184" v="2" actId="20577"/>
        <pc:sldMkLst>
          <pc:docMk/>
          <pc:sldMk cId="3726329198" sldId="256"/>
        </pc:sldMkLst>
        <pc:spChg chg="mod">
          <ac:chgData name="Diego Cass" userId="78b1f702ed5b9641" providerId="LiveId" clId="{58669CAC-8178-418D-8399-34E23D77470D}" dt="2020-04-01T14:04:34.184" v="2" actId="20577"/>
          <ac:spMkLst>
            <pc:docMk/>
            <pc:sldMk cId="3726329198" sldId="256"/>
            <ac:spMk id="3" creationId="{1527EA3F-31E2-4C37-91F7-AA445DCB9379}"/>
          </ac:spMkLst>
        </pc:spChg>
      </pc:sldChg>
      <pc:sldChg chg="addSp delSp modSp mod">
        <pc:chgData name="Diego Cass" userId="78b1f702ed5b9641" providerId="LiveId" clId="{58669CAC-8178-418D-8399-34E23D77470D}" dt="2020-04-01T16:44:43.979" v="762" actId="1076"/>
        <pc:sldMkLst>
          <pc:docMk/>
          <pc:sldMk cId="1563268381" sldId="261"/>
        </pc:sldMkLst>
        <pc:spChg chg="mod">
          <ac:chgData name="Diego Cass" userId="78b1f702ed5b9641" providerId="LiveId" clId="{58669CAC-8178-418D-8399-34E23D77470D}" dt="2020-04-01T14:17:47.315" v="246" actId="1076"/>
          <ac:spMkLst>
            <pc:docMk/>
            <pc:sldMk cId="1563268381" sldId="261"/>
            <ac:spMk id="2" creationId="{22E0CFA8-6362-4DD7-B8F2-3832A2A395D0}"/>
          </ac:spMkLst>
        </pc:spChg>
        <pc:spChg chg="del">
          <ac:chgData name="Diego Cass" userId="78b1f702ed5b9641" providerId="LiveId" clId="{58669CAC-8178-418D-8399-34E23D77470D}" dt="2020-04-01T14:05:38.654" v="77" actId="478"/>
          <ac:spMkLst>
            <pc:docMk/>
            <pc:sldMk cId="1563268381" sldId="261"/>
            <ac:spMk id="3" creationId="{08187631-B0B9-4CF1-9D53-8DCC1DCEC712}"/>
          </ac:spMkLst>
        </pc:spChg>
        <pc:spChg chg="add mod">
          <ac:chgData name="Diego Cass" userId="78b1f702ed5b9641" providerId="LiveId" clId="{58669CAC-8178-418D-8399-34E23D77470D}" dt="2020-04-01T16:20:55.116" v="656" actId="27636"/>
          <ac:spMkLst>
            <pc:docMk/>
            <pc:sldMk cId="1563268381" sldId="261"/>
            <ac:spMk id="5" creationId="{F8E812F7-F70D-4AFD-BCA3-F9409D73ADF8}"/>
          </ac:spMkLst>
        </pc:spChg>
        <pc:graphicFrameChg chg="add del mod modGraphic">
          <ac:chgData name="Diego Cass" userId="78b1f702ed5b9641" providerId="LiveId" clId="{58669CAC-8178-418D-8399-34E23D77470D}" dt="2020-04-01T14:12:55.596" v="96" actId="478"/>
          <ac:graphicFrameMkLst>
            <pc:docMk/>
            <pc:sldMk cId="1563268381" sldId="261"/>
            <ac:graphicFrameMk id="6" creationId="{15F11E2D-7A3D-4F9D-9B8A-A7B7A77B58A1}"/>
          </ac:graphicFrameMkLst>
        </pc:graphicFrameChg>
        <pc:graphicFrameChg chg="add del mod modGraphic">
          <ac:chgData name="Diego Cass" userId="78b1f702ed5b9641" providerId="LiveId" clId="{58669CAC-8178-418D-8399-34E23D77470D}" dt="2020-04-01T14:21:22.290" v="264" actId="478"/>
          <ac:graphicFrameMkLst>
            <pc:docMk/>
            <pc:sldMk cId="1563268381" sldId="261"/>
            <ac:graphicFrameMk id="7" creationId="{211BCA2C-66D9-4A3D-9565-3F981655B44C}"/>
          </ac:graphicFrameMkLst>
        </pc:graphicFrameChg>
        <pc:picChg chg="add mod modCrop">
          <ac:chgData name="Diego Cass" userId="78b1f702ed5b9641" providerId="LiveId" clId="{58669CAC-8178-418D-8399-34E23D77470D}" dt="2020-04-01T16:44:43.979" v="762" actId="1076"/>
          <ac:picMkLst>
            <pc:docMk/>
            <pc:sldMk cId="1563268381" sldId="261"/>
            <ac:picMk id="8" creationId="{B28B417A-F479-4411-BF61-DBC5365AB435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585128660" sldId="262"/>
        </pc:sldMkLst>
      </pc:sldChg>
      <pc:sldChg chg="addSp delSp modSp add mod">
        <pc:chgData name="Diego Cass" userId="78b1f702ed5b9641" providerId="LiveId" clId="{58669CAC-8178-418D-8399-34E23D77470D}" dt="2020-04-01T19:08:09.202" v="809" actId="207"/>
        <pc:sldMkLst>
          <pc:docMk/>
          <pc:sldMk cId="2971641263" sldId="262"/>
        </pc:sldMkLst>
        <pc:spChg chg="add del mod">
          <ac:chgData name="Diego Cass" userId="78b1f702ed5b9641" providerId="LiveId" clId="{58669CAC-8178-418D-8399-34E23D77470D}" dt="2020-04-01T14:50:01.894" v="403" actId="478"/>
          <ac:spMkLst>
            <pc:docMk/>
            <pc:sldMk cId="2971641263" sldId="262"/>
            <ac:spMk id="4" creationId="{658354B1-366D-463F-806F-AA55758628DF}"/>
          </ac:spMkLst>
        </pc:spChg>
        <pc:spChg chg="mod">
          <ac:chgData name="Diego Cass" userId="78b1f702ed5b9641" providerId="LiveId" clId="{58669CAC-8178-418D-8399-34E23D77470D}" dt="2020-04-01T14:49:47.988" v="402" actId="207"/>
          <ac:spMkLst>
            <pc:docMk/>
            <pc:sldMk cId="2971641263" sldId="262"/>
            <ac:spMk id="5" creationId="{F8E812F7-F70D-4AFD-BCA3-F9409D73ADF8}"/>
          </ac:spMkLst>
        </pc:spChg>
        <pc:graphicFrameChg chg="add del mod">
          <ac:chgData name="Diego Cass" userId="78b1f702ed5b9641" providerId="LiveId" clId="{58669CAC-8178-418D-8399-34E23D77470D}" dt="2020-04-01T14:55:28.452" v="406" actId="478"/>
          <ac:graphicFrameMkLst>
            <pc:docMk/>
            <pc:sldMk cId="2971641263" sldId="262"/>
            <ac:graphicFrameMk id="3" creationId="{81B194E4-9DED-4F9D-9474-9D246661CEE3}"/>
          </ac:graphicFrameMkLst>
        </pc:graphicFrameChg>
        <pc:graphicFrameChg chg="add mod modGraphic">
          <ac:chgData name="Diego Cass" userId="78b1f702ed5b9641" providerId="LiveId" clId="{58669CAC-8178-418D-8399-34E23D77470D}" dt="2020-04-01T19:08:09.202" v="809" actId="207"/>
          <ac:graphicFrameMkLst>
            <pc:docMk/>
            <pc:sldMk cId="2971641263" sldId="262"/>
            <ac:graphicFrameMk id="6" creationId="{A8FA7D7C-4B66-4E22-A870-5F7ACC9AF152}"/>
          </ac:graphicFrameMkLst>
        </pc:graphicFrameChg>
        <pc:picChg chg="add mod">
          <ac:chgData name="Diego Cass" userId="78b1f702ed5b9641" providerId="LiveId" clId="{58669CAC-8178-418D-8399-34E23D77470D}" dt="2020-04-01T16:44:55.087" v="765" actId="1076"/>
          <ac:picMkLst>
            <pc:docMk/>
            <pc:sldMk cId="2971641263" sldId="262"/>
            <ac:picMk id="7" creationId="{6E7DCBE1-A2B6-456F-A0B1-8A8F93774CC4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538299231" sldId="263"/>
        </pc:sldMkLst>
      </pc:sldChg>
      <pc:sldChg chg="addSp delSp modSp add mod">
        <pc:chgData name="Diego Cass" userId="78b1f702ed5b9641" providerId="LiveId" clId="{58669CAC-8178-418D-8399-34E23D77470D}" dt="2020-04-01T19:08:19.095" v="811" actId="207"/>
        <pc:sldMkLst>
          <pc:docMk/>
          <pc:sldMk cId="2898929513" sldId="263"/>
        </pc:sldMkLst>
        <pc:spChg chg="del">
          <ac:chgData name="Diego Cass" userId="78b1f702ed5b9641" providerId="LiveId" clId="{58669CAC-8178-418D-8399-34E23D77470D}" dt="2020-04-01T15:03:35.962" v="416" actId="478"/>
          <ac:spMkLst>
            <pc:docMk/>
            <pc:sldMk cId="2898929513" sldId="263"/>
            <ac:spMk id="2" creationId="{FE1F21CE-DCA1-4058-8809-D47090C7990B}"/>
          </ac:spMkLst>
        </pc:spChg>
        <pc:spChg chg="del">
          <ac:chgData name="Diego Cass" userId="78b1f702ed5b9641" providerId="LiveId" clId="{58669CAC-8178-418D-8399-34E23D77470D}" dt="2020-04-01T15:03:35.962" v="416" actId="478"/>
          <ac:spMkLst>
            <pc:docMk/>
            <pc:sldMk cId="2898929513" sldId="263"/>
            <ac:spMk id="3" creationId="{CE706182-084D-41FC-8DC7-1020B3E54D33}"/>
          </ac:spMkLst>
        </pc:spChg>
        <pc:spChg chg="add mod">
          <ac:chgData name="Diego Cass" userId="78b1f702ed5b9641" providerId="LiveId" clId="{58669CAC-8178-418D-8399-34E23D77470D}" dt="2020-04-01T15:04:18.082" v="428" actId="207"/>
          <ac:spMkLst>
            <pc:docMk/>
            <pc:sldMk cId="2898929513" sldId="263"/>
            <ac:spMk id="5" creationId="{09BC70E4-DF97-4C42-9F9B-6251C822F0C2}"/>
          </ac:spMkLst>
        </pc:spChg>
        <pc:graphicFrameChg chg="add del">
          <ac:chgData name="Diego Cass" userId="78b1f702ed5b9641" providerId="LiveId" clId="{58669CAC-8178-418D-8399-34E23D77470D}" dt="2020-04-01T15:03:39.750" v="418" actId="478"/>
          <ac:graphicFrameMkLst>
            <pc:docMk/>
            <pc:sldMk cId="2898929513" sldId="263"/>
            <ac:graphicFrameMk id="4" creationId="{FD68BCE1-3E9C-4F69-BF4F-EECD5B8CDFD5}"/>
          </ac:graphicFrameMkLst>
        </pc:graphicFrameChg>
        <pc:graphicFrameChg chg="add mod modGraphic">
          <ac:chgData name="Diego Cass" userId="78b1f702ed5b9641" providerId="LiveId" clId="{58669CAC-8178-418D-8399-34E23D77470D}" dt="2020-04-01T19:08:19.095" v="811" actId="207"/>
          <ac:graphicFrameMkLst>
            <pc:docMk/>
            <pc:sldMk cId="2898929513" sldId="263"/>
            <ac:graphicFrameMk id="6" creationId="{49A5BDFF-8092-4D79-9E9C-8656D0E463F2}"/>
          </ac:graphicFrameMkLst>
        </pc:graphicFrameChg>
        <pc:picChg chg="add mod">
          <ac:chgData name="Diego Cass" userId="78b1f702ed5b9641" providerId="LiveId" clId="{58669CAC-8178-418D-8399-34E23D77470D}" dt="2020-04-01T16:45:11.107" v="771" actId="1076"/>
          <ac:picMkLst>
            <pc:docMk/>
            <pc:sldMk cId="2898929513" sldId="263"/>
            <ac:picMk id="7" creationId="{A3C11DAC-B433-4131-9579-C06B146FAAF8}"/>
          </ac:picMkLst>
        </pc:picChg>
      </pc:sldChg>
      <pc:sldChg chg="addSp delSp modSp add mod">
        <pc:chgData name="Diego Cass" userId="78b1f702ed5b9641" providerId="LiveId" clId="{58669CAC-8178-418D-8399-34E23D77470D}" dt="2020-04-01T19:08:27.588" v="812" actId="207"/>
        <pc:sldMkLst>
          <pc:docMk/>
          <pc:sldMk cId="3318034186" sldId="264"/>
        </pc:sldMkLst>
        <pc:spChg chg="del">
          <ac:chgData name="Diego Cass" userId="78b1f702ed5b9641" providerId="LiveId" clId="{58669CAC-8178-418D-8399-34E23D77470D}" dt="2020-04-01T15:06:56.972" v="432" actId="478"/>
          <ac:spMkLst>
            <pc:docMk/>
            <pc:sldMk cId="3318034186" sldId="264"/>
            <ac:spMk id="2" creationId="{07A34421-2035-440C-B451-C48D92D0368E}"/>
          </ac:spMkLst>
        </pc:spChg>
        <pc:spChg chg="del">
          <ac:chgData name="Diego Cass" userId="78b1f702ed5b9641" providerId="LiveId" clId="{58669CAC-8178-418D-8399-34E23D77470D}" dt="2020-04-01T15:06:56.972" v="432" actId="478"/>
          <ac:spMkLst>
            <pc:docMk/>
            <pc:sldMk cId="3318034186" sldId="264"/>
            <ac:spMk id="3" creationId="{D39AD322-930C-4ED5-9F68-E58D54506227}"/>
          </ac:spMkLst>
        </pc:spChg>
        <pc:spChg chg="add mod">
          <ac:chgData name="Diego Cass" userId="78b1f702ed5b9641" providerId="LiveId" clId="{58669CAC-8178-418D-8399-34E23D77470D}" dt="2020-04-01T15:07:28.765" v="449" actId="207"/>
          <ac:spMkLst>
            <pc:docMk/>
            <pc:sldMk cId="3318034186" sldId="264"/>
            <ac:spMk id="4" creationId="{A4849802-2D03-4B29-88A5-ACFE386D16BC}"/>
          </ac:spMkLst>
        </pc:spChg>
        <pc:graphicFrameChg chg="add mod modGraphic">
          <ac:chgData name="Diego Cass" userId="78b1f702ed5b9641" providerId="LiveId" clId="{58669CAC-8178-418D-8399-34E23D77470D}" dt="2020-04-01T19:08:27.588" v="812" actId="207"/>
          <ac:graphicFrameMkLst>
            <pc:docMk/>
            <pc:sldMk cId="3318034186" sldId="264"/>
            <ac:graphicFrameMk id="5" creationId="{CBEFC3EC-F0CE-4016-A4C2-FAEBAE0BC72B}"/>
          </ac:graphicFrameMkLst>
        </pc:graphicFrameChg>
        <pc:picChg chg="add mod">
          <ac:chgData name="Diego Cass" userId="78b1f702ed5b9641" providerId="LiveId" clId="{58669CAC-8178-418D-8399-34E23D77470D}" dt="2020-04-01T16:45:20.941" v="774" actId="1076"/>
          <ac:picMkLst>
            <pc:docMk/>
            <pc:sldMk cId="3318034186" sldId="264"/>
            <ac:picMk id="6" creationId="{E613F83F-0842-4537-8AC9-055511FC3F3A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3580173324" sldId="264"/>
        </pc:sldMkLst>
      </pc:sldChg>
      <pc:sldChg chg="addSp delSp modSp add mod">
        <pc:chgData name="Diego Cass" userId="78b1f702ed5b9641" providerId="LiveId" clId="{58669CAC-8178-418D-8399-34E23D77470D}" dt="2020-04-01T19:08:32.404" v="813" actId="207"/>
        <pc:sldMkLst>
          <pc:docMk/>
          <pc:sldMk cId="4131970926" sldId="265"/>
        </pc:sldMkLst>
        <pc:spChg chg="del">
          <ac:chgData name="Diego Cass" userId="78b1f702ed5b9641" providerId="LiveId" clId="{58669CAC-8178-418D-8399-34E23D77470D}" dt="2020-04-01T15:09:41.698" v="453" actId="478"/>
          <ac:spMkLst>
            <pc:docMk/>
            <pc:sldMk cId="4131970926" sldId="265"/>
            <ac:spMk id="2" creationId="{BFA5D6AA-C7C0-40A9-87F2-F19F4CF1F7A4}"/>
          </ac:spMkLst>
        </pc:spChg>
        <pc:spChg chg="del">
          <ac:chgData name="Diego Cass" userId="78b1f702ed5b9641" providerId="LiveId" clId="{58669CAC-8178-418D-8399-34E23D77470D}" dt="2020-04-01T15:09:41.698" v="453" actId="478"/>
          <ac:spMkLst>
            <pc:docMk/>
            <pc:sldMk cId="4131970926" sldId="265"/>
            <ac:spMk id="3" creationId="{5F471A0E-A9AC-4B8E-80B3-3F42F40B6AF3}"/>
          </ac:spMkLst>
        </pc:spChg>
        <pc:spChg chg="add mod">
          <ac:chgData name="Diego Cass" userId="78b1f702ed5b9641" providerId="LiveId" clId="{58669CAC-8178-418D-8399-34E23D77470D}" dt="2020-04-01T15:11:05.332" v="467" actId="14100"/>
          <ac:spMkLst>
            <pc:docMk/>
            <pc:sldMk cId="4131970926" sldId="265"/>
            <ac:spMk id="4" creationId="{24B7AD15-5B8E-43F1-B8C6-1DF3E048EE0E}"/>
          </ac:spMkLst>
        </pc:spChg>
        <pc:graphicFrameChg chg="add mod modGraphic">
          <ac:chgData name="Diego Cass" userId="78b1f702ed5b9641" providerId="LiveId" clId="{58669CAC-8178-418D-8399-34E23D77470D}" dt="2020-04-01T19:08:32.404" v="813" actId="207"/>
          <ac:graphicFrameMkLst>
            <pc:docMk/>
            <pc:sldMk cId="4131970926" sldId="265"/>
            <ac:graphicFrameMk id="5" creationId="{841A632C-F6BF-46F0-8309-4C292E6FFD2D}"/>
          </ac:graphicFrameMkLst>
        </pc:graphicFrameChg>
        <pc:picChg chg="add del">
          <ac:chgData name="Diego Cass" userId="78b1f702ed5b9641" providerId="LiveId" clId="{58669CAC-8178-418D-8399-34E23D77470D}" dt="2020-04-01T16:45:32.346" v="778"/>
          <ac:picMkLst>
            <pc:docMk/>
            <pc:sldMk cId="4131970926" sldId="265"/>
            <ac:picMk id="6" creationId="{7156C0D0-3BC3-4512-B048-8745904442B5}"/>
          </ac:picMkLst>
        </pc:picChg>
      </pc:sldChg>
      <pc:sldChg chg="addSp delSp modSp add mod">
        <pc:chgData name="Diego Cass" userId="78b1f702ed5b9641" providerId="LiveId" clId="{58669CAC-8178-418D-8399-34E23D77470D}" dt="2020-04-01T19:08:46.517" v="814" actId="207"/>
        <pc:sldMkLst>
          <pc:docMk/>
          <pc:sldMk cId="2996866748" sldId="266"/>
        </pc:sldMkLst>
        <pc:spChg chg="del">
          <ac:chgData name="Diego Cass" userId="78b1f702ed5b9641" providerId="LiveId" clId="{58669CAC-8178-418D-8399-34E23D77470D}" dt="2020-04-01T15:18:22.335" v="479" actId="478"/>
          <ac:spMkLst>
            <pc:docMk/>
            <pc:sldMk cId="2996866748" sldId="266"/>
            <ac:spMk id="2" creationId="{4A38B746-D7AF-495C-98F8-8CD7C95D3713}"/>
          </ac:spMkLst>
        </pc:spChg>
        <pc:spChg chg="del">
          <ac:chgData name="Diego Cass" userId="78b1f702ed5b9641" providerId="LiveId" clId="{58669CAC-8178-418D-8399-34E23D77470D}" dt="2020-04-01T15:18:22.335" v="479" actId="478"/>
          <ac:spMkLst>
            <pc:docMk/>
            <pc:sldMk cId="2996866748" sldId="266"/>
            <ac:spMk id="3" creationId="{6DE55CCD-5D46-4A24-9EB0-44FE38D1B4FA}"/>
          </ac:spMkLst>
        </pc:spChg>
        <pc:spChg chg="add mod">
          <ac:chgData name="Diego Cass" userId="78b1f702ed5b9641" providerId="LiveId" clId="{58669CAC-8178-418D-8399-34E23D77470D}" dt="2020-04-01T15:20:02.177" v="514" actId="20577"/>
          <ac:spMkLst>
            <pc:docMk/>
            <pc:sldMk cId="2996866748" sldId="266"/>
            <ac:spMk id="4" creationId="{AEE881A5-EBDE-4B38-A091-20AB04CDDD68}"/>
          </ac:spMkLst>
        </pc:spChg>
        <pc:graphicFrameChg chg="add mod modGraphic">
          <ac:chgData name="Diego Cass" userId="78b1f702ed5b9641" providerId="LiveId" clId="{58669CAC-8178-418D-8399-34E23D77470D}" dt="2020-04-01T19:08:46.517" v="814" actId="207"/>
          <ac:graphicFrameMkLst>
            <pc:docMk/>
            <pc:sldMk cId="2996866748" sldId="266"/>
            <ac:graphicFrameMk id="5" creationId="{8D9E90D1-FFC9-41C3-968B-D3640D34D12A}"/>
          </ac:graphicFrameMkLst>
        </pc:graphicFrameChg>
        <pc:picChg chg="add mod">
          <ac:chgData name="Diego Cass" userId="78b1f702ed5b9641" providerId="LiveId" clId="{58669CAC-8178-418D-8399-34E23D77470D}" dt="2020-04-01T16:45:43.858" v="782" actId="1076"/>
          <ac:picMkLst>
            <pc:docMk/>
            <pc:sldMk cId="2996866748" sldId="266"/>
            <ac:picMk id="6" creationId="{CD997136-656A-4666-9BDC-9F1DF7D2F04F}"/>
          </ac:picMkLst>
        </pc:picChg>
      </pc:sldChg>
      <pc:sldChg chg="addSp delSp modSp add mod">
        <pc:chgData name="Diego Cass" userId="78b1f702ed5b9641" providerId="LiveId" clId="{58669CAC-8178-418D-8399-34E23D77470D}" dt="2020-04-01T19:09:56.489" v="831" actId="1076"/>
        <pc:sldMkLst>
          <pc:docMk/>
          <pc:sldMk cId="3958075956" sldId="267"/>
        </pc:sldMkLst>
        <pc:spChg chg="del">
          <ac:chgData name="Diego Cass" userId="78b1f702ed5b9641" providerId="LiveId" clId="{58669CAC-8178-418D-8399-34E23D77470D}" dt="2020-04-01T15:33:08.763" v="520" actId="478"/>
          <ac:spMkLst>
            <pc:docMk/>
            <pc:sldMk cId="3958075956" sldId="267"/>
            <ac:spMk id="2" creationId="{2D4F69E8-30E3-44CD-B5BC-4163918D520A}"/>
          </ac:spMkLst>
        </pc:spChg>
        <pc:spChg chg="del">
          <ac:chgData name="Diego Cass" userId="78b1f702ed5b9641" providerId="LiveId" clId="{58669CAC-8178-418D-8399-34E23D77470D}" dt="2020-04-01T15:33:08.763" v="520" actId="478"/>
          <ac:spMkLst>
            <pc:docMk/>
            <pc:sldMk cId="3958075956" sldId="267"/>
            <ac:spMk id="3" creationId="{54739111-7F32-49D4-8333-D4E93664DAD3}"/>
          </ac:spMkLst>
        </pc:spChg>
        <pc:spChg chg="add mod">
          <ac:chgData name="Diego Cass" userId="78b1f702ed5b9641" providerId="LiveId" clId="{58669CAC-8178-418D-8399-34E23D77470D}" dt="2020-04-01T15:34:18.014" v="535" actId="1076"/>
          <ac:spMkLst>
            <pc:docMk/>
            <pc:sldMk cId="3958075956" sldId="267"/>
            <ac:spMk id="4" creationId="{2EE2EC72-0A22-4294-80C5-7D0CE750414D}"/>
          </ac:spMkLst>
        </pc:spChg>
        <pc:graphicFrameChg chg="add mod modGraphic">
          <ac:chgData name="Diego Cass" userId="78b1f702ed5b9641" providerId="LiveId" clId="{58669CAC-8178-418D-8399-34E23D77470D}" dt="2020-04-01T19:09:56.489" v="831" actId="1076"/>
          <ac:graphicFrameMkLst>
            <pc:docMk/>
            <pc:sldMk cId="3958075956" sldId="267"/>
            <ac:graphicFrameMk id="5" creationId="{E00FA252-85AB-4A56-A0B1-C78D46CCF53A}"/>
          </ac:graphicFrameMkLst>
        </pc:graphicFrameChg>
        <pc:picChg chg="add mod">
          <ac:chgData name="Diego Cass" userId="78b1f702ed5b9641" providerId="LiveId" clId="{58669CAC-8178-418D-8399-34E23D77470D}" dt="2020-04-01T19:09:53.408" v="830" actId="1076"/>
          <ac:picMkLst>
            <pc:docMk/>
            <pc:sldMk cId="3958075956" sldId="267"/>
            <ac:picMk id="6" creationId="{EB221191-3AF2-49C8-8241-A9FE847610FE}"/>
          </ac:picMkLst>
        </pc:picChg>
      </pc:sldChg>
      <pc:sldChg chg="addSp delSp modSp add mod">
        <pc:chgData name="Diego Cass" userId="78b1f702ed5b9641" providerId="LiveId" clId="{58669CAC-8178-418D-8399-34E23D77470D}" dt="2020-04-01T19:10:11.741" v="832" actId="207"/>
        <pc:sldMkLst>
          <pc:docMk/>
          <pc:sldMk cId="4015145290" sldId="268"/>
        </pc:sldMkLst>
        <pc:spChg chg="del">
          <ac:chgData name="Diego Cass" userId="78b1f702ed5b9641" providerId="LiveId" clId="{58669CAC-8178-418D-8399-34E23D77470D}" dt="2020-04-01T15:36:38.534" v="542" actId="478"/>
          <ac:spMkLst>
            <pc:docMk/>
            <pc:sldMk cId="4015145290" sldId="268"/>
            <ac:spMk id="2" creationId="{DFAAB34A-4014-498B-B02E-8154B7F9351F}"/>
          </ac:spMkLst>
        </pc:spChg>
        <pc:spChg chg="del">
          <ac:chgData name="Diego Cass" userId="78b1f702ed5b9641" providerId="LiveId" clId="{58669CAC-8178-418D-8399-34E23D77470D}" dt="2020-04-01T15:36:38.534" v="542" actId="478"/>
          <ac:spMkLst>
            <pc:docMk/>
            <pc:sldMk cId="4015145290" sldId="268"/>
            <ac:spMk id="3" creationId="{3052C10F-4B72-4804-8518-19B9F2D10086}"/>
          </ac:spMkLst>
        </pc:spChg>
        <pc:spChg chg="add mod">
          <ac:chgData name="Diego Cass" userId="78b1f702ed5b9641" providerId="LiveId" clId="{58669CAC-8178-418D-8399-34E23D77470D}" dt="2020-04-01T15:37:26.072" v="557" actId="207"/>
          <ac:spMkLst>
            <pc:docMk/>
            <pc:sldMk cId="4015145290" sldId="268"/>
            <ac:spMk id="4" creationId="{F95D4B8E-94A4-4FF6-BB84-FA86239E3A0B}"/>
          </ac:spMkLst>
        </pc:spChg>
        <pc:graphicFrameChg chg="add mod modGraphic">
          <ac:chgData name="Diego Cass" userId="78b1f702ed5b9641" providerId="LiveId" clId="{58669CAC-8178-418D-8399-34E23D77470D}" dt="2020-04-01T19:10:11.741" v="832" actId="207"/>
          <ac:graphicFrameMkLst>
            <pc:docMk/>
            <pc:sldMk cId="4015145290" sldId="268"/>
            <ac:graphicFrameMk id="5" creationId="{B70163DD-25A3-422A-9109-71C47163C12B}"/>
          </ac:graphicFrameMkLst>
        </pc:graphicFrameChg>
        <pc:picChg chg="add mod">
          <ac:chgData name="Diego Cass" userId="78b1f702ed5b9641" providerId="LiveId" clId="{58669CAC-8178-418D-8399-34E23D77470D}" dt="2020-04-01T16:45:55.732" v="787" actId="1076"/>
          <ac:picMkLst>
            <pc:docMk/>
            <pc:sldMk cId="4015145290" sldId="268"/>
            <ac:picMk id="6" creationId="{BC1625C0-CDC4-4327-A3CE-29E0DF1D8137}"/>
          </ac:picMkLst>
        </pc:picChg>
      </pc:sldChg>
      <pc:sldChg chg="addSp delSp modSp add mod">
        <pc:chgData name="Diego Cass" userId="78b1f702ed5b9641" providerId="LiveId" clId="{58669CAC-8178-418D-8399-34E23D77470D}" dt="2020-04-01T19:10:26.448" v="833" actId="207"/>
        <pc:sldMkLst>
          <pc:docMk/>
          <pc:sldMk cId="3617448186" sldId="269"/>
        </pc:sldMkLst>
        <pc:spChg chg="del">
          <ac:chgData name="Diego Cass" userId="78b1f702ed5b9641" providerId="LiveId" clId="{58669CAC-8178-418D-8399-34E23D77470D}" dt="2020-04-01T15:42:54.617" v="596" actId="478"/>
          <ac:spMkLst>
            <pc:docMk/>
            <pc:sldMk cId="3617448186" sldId="269"/>
            <ac:spMk id="2" creationId="{FBE39D84-44E9-4CFF-8A5D-C0C67A409D76}"/>
          </ac:spMkLst>
        </pc:spChg>
        <pc:spChg chg="del">
          <ac:chgData name="Diego Cass" userId="78b1f702ed5b9641" providerId="LiveId" clId="{58669CAC-8178-418D-8399-34E23D77470D}" dt="2020-04-01T15:42:54.617" v="596" actId="478"/>
          <ac:spMkLst>
            <pc:docMk/>
            <pc:sldMk cId="3617448186" sldId="269"/>
            <ac:spMk id="3" creationId="{9121FD67-2A4D-4FB9-95F9-8854BEFB6C47}"/>
          </ac:spMkLst>
        </pc:spChg>
        <pc:spChg chg="add mod">
          <ac:chgData name="Diego Cass" userId="78b1f702ed5b9641" providerId="LiveId" clId="{58669CAC-8178-418D-8399-34E23D77470D}" dt="2020-04-01T16:12:06.315" v="612" actId="207"/>
          <ac:spMkLst>
            <pc:docMk/>
            <pc:sldMk cId="3617448186" sldId="269"/>
            <ac:spMk id="4" creationId="{00B42B23-0C0C-42AE-A867-3DAF14BD6E43}"/>
          </ac:spMkLst>
        </pc:spChg>
        <pc:graphicFrameChg chg="add mod modGraphic">
          <ac:chgData name="Diego Cass" userId="78b1f702ed5b9641" providerId="LiveId" clId="{58669CAC-8178-418D-8399-34E23D77470D}" dt="2020-04-01T19:10:26.448" v="833" actId="207"/>
          <ac:graphicFrameMkLst>
            <pc:docMk/>
            <pc:sldMk cId="3617448186" sldId="269"/>
            <ac:graphicFrameMk id="5" creationId="{028ADB55-7FD7-4599-B711-F80875DEA5D2}"/>
          </ac:graphicFrameMkLst>
        </pc:graphicFrameChg>
        <pc:picChg chg="add mod">
          <ac:chgData name="Diego Cass" userId="78b1f702ed5b9641" providerId="LiveId" clId="{58669CAC-8178-418D-8399-34E23D77470D}" dt="2020-04-01T16:46:05.114" v="790" actId="1076"/>
          <ac:picMkLst>
            <pc:docMk/>
            <pc:sldMk cId="3617448186" sldId="269"/>
            <ac:picMk id="6" creationId="{F217FA09-CE09-4E4A-866E-3E82E19134A7}"/>
          </ac:picMkLst>
        </pc:picChg>
      </pc:sldChg>
      <pc:sldChg chg="addSp delSp modSp add mod">
        <pc:chgData name="Diego Cass" userId="78b1f702ed5b9641" providerId="LiveId" clId="{58669CAC-8178-418D-8399-34E23D77470D}" dt="2020-04-01T19:10:35.648" v="834" actId="207"/>
        <pc:sldMkLst>
          <pc:docMk/>
          <pc:sldMk cId="4089774112" sldId="270"/>
        </pc:sldMkLst>
        <pc:spChg chg="del">
          <ac:chgData name="Diego Cass" userId="78b1f702ed5b9641" providerId="LiveId" clId="{58669CAC-8178-418D-8399-34E23D77470D}" dt="2020-04-01T16:15:26.738" v="617" actId="478"/>
          <ac:spMkLst>
            <pc:docMk/>
            <pc:sldMk cId="4089774112" sldId="270"/>
            <ac:spMk id="2" creationId="{25573D1C-2C2B-460A-B37E-421D8800D291}"/>
          </ac:spMkLst>
        </pc:spChg>
        <pc:spChg chg="del">
          <ac:chgData name="Diego Cass" userId="78b1f702ed5b9641" providerId="LiveId" clId="{58669CAC-8178-418D-8399-34E23D77470D}" dt="2020-04-01T16:15:26.738" v="617" actId="478"/>
          <ac:spMkLst>
            <pc:docMk/>
            <pc:sldMk cId="4089774112" sldId="270"/>
            <ac:spMk id="3" creationId="{37A90E8D-D10E-44D0-AABD-2657381681EA}"/>
          </ac:spMkLst>
        </pc:spChg>
        <pc:spChg chg="add mod">
          <ac:chgData name="Diego Cass" userId="78b1f702ed5b9641" providerId="LiveId" clId="{58669CAC-8178-418D-8399-34E23D77470D}" dt="2020-04-01T16:16:04.393" v="634" actId="14100"/>
          <ac:spMkLst>
            <pc:docMk/>
            <pc:sldMk cId="4089774112" sldId="270"/>
            <ac:spMk id="4" creationId="{41A988A3-1E48-495A-978A-9236917CCF49}"/>
          </ac:spMkLst>
        </pc:spChg>
        <pc:graphicFrameChg chg="add mod modGraphic">
          <ac:chgData name="Diego Cass" userId="78b1f702ed5b9641" providerId="LiveId" clId="{58669CAC-8178-418D-8399-34E23D77470D}" dt="2020-04-01T19:10:35.648" v="834" actId="207"/>
          <ac:graphicFrameMkLst>
            <pc:docMk/>
            <pc:sldMk cId="4089774112" sldId="270"/>
            <ac:graphicFrameMk id="5" creationId="{ED6CE8B3-5E6F-4C5F-9B99-A142340C1D02}"/>
          </ac:graphicFrameMkLst>
        </pc:graphicFrameChg>
        <pc:picChg chg="add mod">
          <ac:chgData name="Diego Cass" userId="78b1f702ed5b9641" providerId="LiveId" clId="{58669CAC-8178-418D-8399-34E23D77470D}" dt="2020-04-01T16:46:12.799" v="793" actId="1076"/>
          <ac:picMkLst>
            <pc:docMk/>
            <pc:sldMk cId="4089774112" sldId="270"/>
            <ac:picMk id="6" creationId="{0417C851-6703-471C-B116-5BF4070FB0D0}"/>
          </ac:picMkLst>
        </pc:picChg>
      </pc:sldChg>
      <pc:sldChg chg="addSp delSp modSp add mod">
        <pc:chgData name="Diego Cass" userId="78b1f702ed5b9641" providerId="LiveId" clId="{58669CAC-8178-418D-8399-34E23D77470D}" dt="2020-04-01T19:10:45.158" v="835" actId="207"/>
        <pc:sldMkLst>
          <pc:docMk/>
          <pc:sldMk cId="50309301" sldId="271"/>
        </pc:sldMkLst>
        <pc:spChg chg="del">
          <ac:chgData name="Diego Cass" userId="78b1f702ed5b9641" providerId="LiveId" clId="{58669CAC-8178-418D-8399-34E23D77470D}" dt="2020-04-01T16:18:24.159" v="639" actId="478"/>
          <ac:spMkLst>
            <pc:docMk/>
            <pc:sldMk cId="50309301" sldId="271"/>
            <ac:spMk id="2" creationId="{7DE093C3-813F-4256-A69B-A9F0EF342B1C}"/>
          </ac:spMkLst>
        </pc:spChg>
        <pc:spChg chg="del">
          <ac:chgData name="Diego Cass" userId="78b1f702ed5b9641" providerId="LiveId" clId="{58669CAC-8178-418D-8399-34E23D77470D}" dt="2020-04-01T16:18:25.306" v="640" actId="478"/>
          <ac:spMkLst>
            <pc:docMk/>
            <pc:sldMk cId="50309301" sldId="271"/>
            <ac:spMk id="3" creationId="{A04480FD-808B-4510-9E95-9CFF3732048E}"/>
          </ac:spMkLst>
        </pc:spChg>
        <pc:spChg chg="add del mod">
          <ac:chgData name="Diego Cass" userId="78b1f702ed5b9641" providerId="LiveId" clId="{58669CAC-8178-418D-8399-34E23D77470D}" dt="2020-04-01T16:22:52.688" v="658" actId="478"/>
          <ac:spMkLst>
            <pc:docMk/>
            <pc:sldMk cId="50309301" sldId="271"/>
            <ac:spMk id="4" creationId="{16E5B977-8FA8-465A-874D-F0BEC5F01DAD}"/>
          </ac:spMkLst>
        </pc:spChg>
        <pc:spChg chg="add mod">
          <ac:chgData name="Diego Cass" userId="78b1f702ed5b9641" providerId="LiveId" clId="{58669CAC-8178-418D-8399-34E23D77470D}" dt="2020-04-01T16:23:27.721" v="675" actId="1076"/>
          <ac:spMkLst>
            <pc:docMk/>
            <pc:sldMk cId="50309301" sldId="271"/>
            <ac:spMk id="5" creationId="{79935EB6-7CA2-4D6E-A2E8-AA2CA1679864}"/>
          </ac:spMkLst>
        </pc:spChg>
        <pc:graphicFrameChg chg="add mod modGraphic">
          <ac:chgData name="Diego Cass" userId="78b1f702ed5b9641" providerId="LiveId" clId="{58669CAC-8178-418D-8399-34E23D77470D}" dt="2020-04-01T19:10:45.158" v="835" actId="207"/>
          <ac:graphicFrameMkLst>
            <pc:docMk/>
            <pc:sldMk cId="50309301" sldId="271"/>
            <ac:graphicFrameMk id="6" creationId="{E64C0B26-2B45-471A-92DB-67421C71714E}"/>
          </ac:graphicFrameMkLst>
        </pc:graphicFrameChg>
        <pc:picChg chg="add mod">
          <ac:chgData name="Diego Cass" userId="78b1f702ed5b9641" providerId="LiveId" clId="{58669CAC-8178-418D-8399-34E23D77470D}" dt="2020-04-01T16:46:22.674" v="797" actId="1076"/>
          <ac:picMkLst>
            <pc:docMk/>
            <pc:sldMk cId="50309301" sldId="271"/>
            <ac:picMk id="7" creationId="{9C2B59E8-11B9-4E49-A185-9A8C862C7C43}"/>
          </ac:picMkLst>
        </pc:picChg>
      </pc:sldChg>
      <pc:sldChg chg="addSp delSp modSp add mod">
        <pc:chgData name="Diego Cass" userId="78b1f702ed5b9641" providerId="LiveId" clId="{58669CAC-8178-418D-8399-34E23D77470D}" dt="2020-04-01T19:11:05.642" v="837" actId="207"/>
        <pc:sldMkLst>
          <pc:docMk/>
          <pc:sldMk cId="1668416086" sldId="272"/>
        </pc:sldMkLst>
        <pc:spChg chg="del">
          <ac:chgData name="Diego Cass" userId="78b1f702ed5b9641" providerId="LiveId" clId="{58669CAC-8178-418D-8399-34E23D77470D}" dt="2020-04-01T16:26:45.807" v="680" actId="478"/>
          <ac:spMkLst>
            <pc:docMk/>
            <pc:sldMk cId="1668416086" sldId="272"/>
            <ac:spMk id="2" creationId="{E8CA90F0-0B1D-4979-B62C-F02B903C1ABB}"/>
          </ac:spMkLst>
        </pc:spChg>
        <pc:spChg chg="del">
          <ac:chgData name="Diego Cass" userId="78b1f702ed5b9641" providerId="LiveId" clId="{58669CAC-8178-418D-8399-34E23D77470D}" dt="2020-04-01T16:26:47.592" v="681" actId="478"/>
          <ac:spMkLst>
            <pc:docMk/>
            <pc:sldMk cId="1668416086" sldId="272"/>
            <ac:spMk id="3" creationId="{782C55B4-09A9-4C9F-93ED-CA352053DC30}"/>
          </ac:spMkLst>
        </pc:spChg>
        <pc:spChg chg="add mod">
          <ac:chgData name="Diego Cass" userId="78b1f702ed5b9641" providerId="LiveId" clId="{58669CAC-8178-418D-8399-34E23D77470D}" dt="2020-04-01T16:27:21.622" v="698" actId="1076"/>
          <ac:spMkLst>
            <pc:docMk/>
            <pc:sldMk cId="1668416086" sldId="272"/>
            <ac:spMk id="4" creationId="{D09D21B1-569D-4A15-875D-5AE8D6CD6F02}"/>
          </ac:spMkLst>
        </pc:spChg>
        <pc:graphicFrameChg chg="add mod modGraphic">
          <ac:chgData name="Diego Cass" userId="78b1f702ed5b9641" providerId="LiveId" clId="{58669CAC-8178-418D-8399-34E23D77470D}" dt="2020-04-01T19:11:05.642" v="837" actId="207"/>
          <ac:graphicFrameMkLst>
            <pc:docMk/>
            <pc:sldMk cId="1668416086" sldId="272"/>
            <ac:graphicFrameMk id="5" creationId="{CF288923-0006-4EE7-B83D-C514E531E301}"/>
          </ac:graphicFrameMkLst>
        </pc:graphicFrameChg>
        <pc:picChg chg="add mod">
          <ac:chgData name="Diego Cass" userId="78b1f702ed5b9641" providerId="LiveId" clId="{58669CAC-8178-418D-8399-34E23D77470D}" dt="2020-04-01T16:46:37.190" v="801" actId="1076"/>
          <ac:picMkLst>
            <pc:docMk/>
            <pc:sldMk cId="1668416086" sldId="272"/>
            <ac:picMk id="6" creationId="{9CE53F54-88D6-43B2-AA67-EBDEDBC4779A}"/>
          </ac:picMkLst>
        </pc:picChg>
      </pc:sldChg>
      <pc:sldChg chg="addSp delSp modSp add mod">
        <pc:chgData name="Diego Cass" userId="78b1f702ed5b9641" providerId="LiveId" clId="{58669CAC-8178-418D-8399-34E23D77470D}" dt="2020-04-01T19:11:31.257" v="841" actId="207"/>
        <pc:sldMkLst>
          <pc:docMk/>
          <pc:sldMk cId="1937283063" sldId="273"/>
        </pc:sldMkLst>
        <pc:spChg chg="del">
          <ac:chgData name="Diego Cass" userId="78b1f702ed5b9641" providerId="LiveId" clId="{58669CAC-8178-418D-8399-34E23D77470D}" dt="2020-04-01T16:29:49.107" v="709" actId="478"/>
          <ac:spMkLst>
            <pc:docMk/>
            <pc:sldMk cId="1937283063" sldId="273"/>
            <ac:spMk id="2" creationId="{48E957F0-D715-4157-A535-64CEC2196ABC}"/>
          </ac:spMkLst>
        </pc:spChg>
        <pc:spChg chg="del">
          <ac:chgData name="Diego Cass" userId="78b1f702ed5b9641" providerId="LiveId" clId="{58669CAC-8178-418D-8399-34E23D77470D}" dt="2020-04-01T16:29:49.107" v="709" actId="478"/>
          <ac:spMkLst>
            <pc:docMk/>
            <pc:sldMk cId="1937283063" sldId="273"/>
            <ac:spMk id="3" creationId="{1A6EC938-A92B-45A1-9A1C-D8457024B3B1}"/>
          </ac:spMkLst>
        </pc:spChg>
        <pc:spChg chg="add mod">
          <ac:chgData name="Diego Cass" userId="78b1f702ed5b9641" providerId="LiveId" clId="{58669CAC-8178-418D-8399-34E23D77470D}" dt="2020-04-01T16:32:15.049" v="743" actId="20577"/>
          <ac:spMkLst>
            <pc:docMk/>
            <pc:sldMk cId="1937283063" sldId="273"/>
            <ac:spMk id="4" creationId="{2CD91026-128C-4642-BC39-869432F385DF}"/>
          </ac:spMkLst>
        </pc:spChg>
        <pc:graphicFrameChg chg="add del">
          <ac:chgData name="Diego Cass" userId="78b1f702ed5b9641" providerId="LiveId" clId="{58669CAC-8178-418D-8399-34E23D77470D}" dt="2020-04-01T16:38:47.789" v="745" actId="478"/>
          <ac:graphicFrameMkLst>
            <pc:docMk/>
            <pc:sldMk cId="1937283063" sldId="273"/>
            <ac:graphicFrameMk id="5" creationId="{E8FA1F6F-43B4-4F55-A4E9-BEABD1065303}"/>
          </ac:graphicFrameMkLst>
        </pc:graphicFrameChg>
        <pc:graphicFrameChg chg="add mod modGraphic">
          <ac:chgData name="Diego Cass" userId="78b1f702ed5b9641" providerId="LiveId" clId="{58669CAC-8178-418D-8399-34E23D77470D}" dt="2020-04-01T19:11:31.257" v="841" actId="207"/>
          <ac:graphicFrameMkLst>
            <pc:docMk/>
            <pc:sldMk cId="1937283063" sldId="273"/>
            <ac:graphicFrameMk id="6" creationId="{380CD857-20A3-4C46-8118-C6B5A39301F3}"/>
          </ac:graphicFrameMkLst>
        </pc:graphicFrameChg>
        <pc:picChg chg="add mod">
          <ac:chgData name="Diego Cass" userId="78b1f702ed5b9641" providerId="LiveId" clId="{58669CAC-8178-418D-8399-34E23D77470D}" dt="2020-04-01T16:46:50.252" v="805" actId="14100"/>
          <ac:picMkLst>
            <pc:docMk/>
            <pc:sldMk cId="1937283063" sldId="273"/>
            <ac:picMk id="7" creationId="{A6264DB1-96BF-44BC-8F88-5FC6A52891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9DB9-6063-4B57-9F46-2AF1EDC5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93B90-3A68-4443-A603-E75D5ED6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5C704-DECE-47FA-94E0-AB93D71E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3202E-57FC-4372-AC7B-44B75CA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F3E1C-EDD8-499D-BD67-FFF30E3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5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B110-0B83-42F8-B7E0-A494305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AED4B9-FE4D-402B-A10F-27943BF2D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0C322-2631-4CC0-B3AD-1EA0806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111A5-9224-4926-9FDF-E4841A3E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FC090-CEC7-452E-A3C0-57F17F82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0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D5683-D9C2-4495-85AA-9E356C5E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E1908-AAE3-4F00-ABE6-71BF70C9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AAEEF-96E0-4F11-AD91-9067B148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BCF1B-8CED-4C5E-8496-75AB1085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32DA3-18C5-4213-A183-0B36A9E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66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57E1-1505-4E2E-96C8-628B6C6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38D14-3AA1-4EF3-8268-ECBC3F39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1B4E-5A08-4D5F-9875-0A4F8F2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2CBAE-16B0-4F22-A3FC-8F566DFF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BCB0B-0301-4027-8582-975E908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4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6404-7BD7-4C1D-A0CD-E42C584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78AD-405F-4769-90A9-27197D59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4E7BA-EEC9-4E29-8A93-DE2C3F48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1B6A6-13AB-4381-9577-C122120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D9500-7798-435C-8964-8F36326F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4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32BE7-894D-40ED-BE27-F9081BA0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AB518-BA4F-488E-84BE-0562EEE6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181EE-27EE-4859-A823-9F8D388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2ECF74-0CC3-4E74-BC5C-3DA170A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8CFDE-E344-4D17-8AF8-62F02052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CB3E0-5E6E-471B-98C6-7742A8F8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2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24AF4-6FA6-4551-958B-16B1D618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A33F8-8A45-4856-AEBD-EDFA164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02DE5-4CBD-4F26-ACDC-98FA53FB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D5038-F64A-4C45-BF90-D2968EF7C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200BDC-FBB4-41CB-954C-8970475BA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602B-F008-411A-A4EA-AA0A55B1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65763A-C852-4A08-946A-011E3AF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C4D00-1A2B-4220-97B6-177DFC45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9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57B7-568D-4F98-B0B1-F23D8A6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F09F5D-384C-4D99-B1A7-31AC9A65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FA0C1-DDF2-476D-84FC-6570B40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EF8D78-B4BE-4169-A3C9-E031733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C020C-9EA3-451C-BDD0-F2909DB9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773CE3-6FA2-48EE-BCE4-18934FB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1C117-569C-4CEB-86F2-4BA375D3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0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7C4B-2783-4B5D-9A72-DB31EEDA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6BCEB-262F-48BE-BF6F-4F8F164F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0E250-F175-45F0-9B0C-F2E94688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25900-826D-499F-934E-3E56114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2A50B-2014-4286-ADF9-B8D29C0E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EC092-820C-4713-BBF7-C683E3C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8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1DB5-DB3D-4A44-A1DF-880D8F8C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C9693-3A25-46CB-8471-FA5AF6757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8E2990-0C40-48E0-8152-16FD3A1C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4F9AF-C4D2-4913-A06C-7B9560B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448FC-9C30-4803-A9D9-41748CE2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0826C-BE64-47E1-B818-4F674BF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32CAF-1B28-48B0-8DEA-FA90B5A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B8A3-69F3-42B7-A7A1-8DC1E596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B4621-4B8A-44E3-96B4-CED3BE7D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9D097-D5C5-4413-B9EA-4B6F6E5F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33251-0129-4BF2-8D66-04B86D5C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5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4878-194B-49D1-B165-D3C9C5B1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7EA3F-31E2-4C37-91F7-AA445DCB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3</a:t>
            </a:r>
          </a:p>
        </p:txBody>
      </p:sp>
    </p:spTree>
    <p:extLst>
      <p:ext uri="{BB962C8B-B14F-4D97-AF65-F5344CB8AC3E}">
        <p14:creationId xmlns:p14="http://schemas.microsoft.com/office/powerpoint/2010/main" val="37263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00B42B23-0C0C-42AE-A867-3DAF14BD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43" y="177792"/>
            <a:ext cx="11338560" cy="141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28ADB55-7FD7-4599-B711-F80875DEA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15125"/>
              </p:ext>
            </p:extLst>
          </p:nvPr>
        </p:nvGraphicFramePr>
        <p:xfrm>
          <a:off x="573833" y="3508924"/>
          <a:ext cx="10515601" cy="290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194">
                  <a:extLst>
                    <a:ext uri="{9D8B030D-6E8A-4147-A177-3AD203B41FA5}">
                      <a16:colId xmlns:a16="http://schemas.microsoft.com/office/drawing/2014/main" val="3727404362"/>
                    </a:ext>
                  </a:extLst>
                </a:gridCol>
                <a:gridCol w="967693">
                  <a:extLst>
                    <a:ext uri="{9D8B030D-6E8A-4147-A177-3AD203B41FA5}">
                      <a16:colId xmlns:a16="http://schemas.microsoft.com/office/drawing/2014/main" val="159540601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4175936994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611734772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1222151199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2438862476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3369487471"/>
                    </a:ext>
                  </a:extLst>
                </a:gridCol>
                <a:gridCol w="1806361">
                  <a:extLst>
                    <a:ext uri="{9D8B030D-6E8A-4147-A177-3AD203B41FA5}">
                      <a16:colId xmlns:a16="http://schemas.microsoft.com/office/drawing/2014/main" val="1220261062"/>
                    </a:ext>
                  </a:extLst>
                </a:gridCol>
              </a:tblGrid>
              <a:tr h="36288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439434177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pt_2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189488800"/>
                  </a:ext>
                </a:extLst>
              </a:tr>
              <a:tr h="36288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…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26995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169971290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94510629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25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alto (car …))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61963068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825730651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(178.5 25.0)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(178.5 37.5)</a:t>
                      </a:r>
                      <a:endParaRPr lang="es-AR" sz="2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10482352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217FA09-CE09-4E4A-866E-3E82E191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529834" y="287376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1A988A3-1E48-495A-978A-9236917C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274322"/>
            <a:ext cx="8620298" cy="124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D6CE8B3-5E6F-4C5F-9B99-A142340C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13167"/>
              </p:ext>
            </p:extLst>
          </p:nvPr>
        </p:nvGraphicFramePr>
        <p:xfrm>
          <a:off x="660917" y="3103360"/>
          <a:ext cx="10515601" cy="36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194">
                  <a:extLst>
                    <a:ext uri="{9D8B030D-6E8A-4147-A177-3AD203B41FA5}">
                      <a16:colId xmlns:a16="http://schemas.microsoft.com/office/drawing/2014/main" val="762862374"/>
                    </a:ext>
                  </a:extLst>
                </a:gridCol>
                <a:gridCol w="967693">
                  <a:extLst>
                    <a:ext uri="{9D8B030D-6E8A-4147-A177-3AD203B41FA5}">
                      <a16:colId xmlns:a16="http://schemas.microsoft.com/office/drawing/2014/main" val="3694141405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726053915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389026453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44062446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1750224004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1140653193"/>
                    </a:ext>
                  </a:extLst>
                </a:gridCol>
                <a:gridCol w="1806361">
                  <a:extLst>
                    <a:ext uri="{9D8B030D-6E8A-4147-A177-3AD203B41FA5}">
                      <a16:colId xmlns:a16="http://schemas.microsoft.com/office/drawing/2014/main" val="751722338"/>
                    </a:ext>
                  </a:extLst>
                </a:gridCol>
              </a:tblGrid>
              <a:tr h="36288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4457487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pt_2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132681933"/>
                  </a:ext>
                </a:extLst>
              </a:tr>
              <a:tr h="36288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…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19719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178.5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12391126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44600243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alto (car …))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53976885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488676174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080995408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(car pt_inicio)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221033981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150.0</a:t>
                      </a:r>
                      <a:endParaRPr lang="es-AR" sz="2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15879671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417C851-6703-471C-B116-5BF4070FB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483180" y="363894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35EB6-7CA2-4D6E-A2E8-AA2CA16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324198"/>
            <a:ext cx="11338560" cy="122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"_line"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pt_3 pt_4 "c")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64C0B26-2B45-471A-92DB-67421C71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28124"/>
              </p:ext>
            </p:extLst>
          </p:nvPr>
        </p:nvGraphicFramePr>
        <p:xfrm>
          <a:off x="685800" y="2541898"/>
          <a:ext cx="10515600" cy="380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254">
                  <a:extLst>
                    <a:ext uri="{9D8B030D-6E8A-4147-A177-3AD203B41FA5}">
                      <a16:colId xmlns:a16="http://schemas.microsoft.com/office/drawing/2014/main" val="1042715443"/>
                    </a:ext>
                  </a:extLst>
                </a:gridCol>
                <a:gridCol w="845192">
                  <a:extLst>
                    <a:ext uri="{9D8B030D-6E8A-4147-A177-3AD203B41FA5}">
                      <a16:colId xmlns:a16="http://schemas.microsoft.com/office/drawing/2014/main" val="16923011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2325357007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1311026231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3932729129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471708372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1753544792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4273870016"/>
                    </a:ext>
                  </a:extLst>
                </a:gridCol>
                <a:gridCol w="1577692">
                  <a:extLst>
                    <a:ext uri="{9D8B030D-6E8A-4147-A177-3AD203B41FA5}">
                      <a16:colId xmlns:a16="http://schemas.microsoft.com/office/drawing/2014/main" val="2210803998"/>
                    </a:ext>
                  </a:extLst>
                </a:gridCol>
              </a:tblGrid>
              <a:tr h="3168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Tabla de Variables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 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938601091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pt_inicio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ancho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alto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x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y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pt_2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pt_4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effectLst/>
                        </a:rPr>
                        <a:t> 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464210510"/>
                  </a:ext>
                </a:extLst>
              </a:tr>
              <a:tr h="3168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…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54898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39534906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984632146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(+ alto (car …))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250200954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522781009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00230902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(car pt_inicio)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56459380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598147568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5315195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(150.0 37.5)</a:t>
                      </a:r>
                      <a:endParaRPr lang="es-AR" sz="1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</a:rPr>
                        <a:t>(</a:t>
                      </a:r>
                      <a:r>
                        <a:rPr lang="es-AR" sz="1900" u="none" strike="noStrike" dirty="0" err="1">
                          <a:effectLst/>
                        </a:rPr>
                        <a:t>setq</a:t>
                      </a:r>
                      <a:r>
                        <a:rPr lang="es-AR" sz="1900" u="none" strike="noStrike" dirty="0">
                          <a:effectLst/>
                        </a:rPr>
                        <a:t> …)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339597743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C2B59E8-11B9-4E49-A185-9A8C862C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7927910" y="251927"/>
            <a:ext cx="3989770" cy="20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D09D21B1-569D-4A15-875D-5AE8D6CD6F02}"/>
              </a:ext>
            </a:extLst>
          </p:cNvPr>
          <p:cNvSpPr txBox="1">
            <a:spLocks/>
          </p:cNvSpPr>
          <p:nvPr/>
        </p:nvSpPr>
        <p:spPr>
          <a:xfrm>
            <a:off x="307571" y="349136"/>
            <a:ext cx="7489767" cy="1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"_line"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pt_2 pt_3 pt_4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"c"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str_x_ini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rtos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2 4))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288923-0006-4EE7-B83D-C514E531E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91538"/>
              </p:ext>
            </p:extLst>
          </p:nvPr>
        </p:nvGraphicFramePr>
        <p:xfrm>
          <a:off x="307571" y="4627984"/>
          <a:ext cx="11588960" cy="136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641">
                  <a:extLst>
                    <a:ext uri="{9D8B030D-6E8A-4147-A177-3AD203B41FA5}">
                      <a16:colId xmlns:a16="http://schemas.microsoft.com/office/drawing/2014/main" val="2168622965"/>
                    </a:ext>
                  </a:extLst>
                </a:gridCol>
                <a:gridCol w="931463">
                  <a:extLst>
                    <a:ext uri="{9D8B030D-6E8A-4147-A177-3AD203B41FA5}">
                      <a16:colId xmlns:a16="http://schemas.microsoft.com/office/drawing/2014/main" val="1333496272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3885140737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988831634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2803836948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573200069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3709608738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3914232724"/>
                    </a:ext>
                  </a:extLst>
                </a:gridCol>
                <a:gridCol w="1738732">
                  <a:extLst>
                    <a:ext uri="{9D8B030D-6E8A-4147-A177-3AD203B41FA5}">
                      <a16:colId xmlns:a16="http://schemas.microsoft.com/office/drawing/2014/main" val="473768791"/>
                    </a:ext>
                  </a:extLst>
                </a:gridCol>
              </a:tblGrid>
              <a:tr h="3168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Tabla de Variables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 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778804611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ancho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x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y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pt_2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pt_4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 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3188525302"/>
                  </a:ext>
                </a:extLst>
              </a:tr>
              <a:tr h="3168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…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87999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(150.0 25.0)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150.0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(178.5 25.0)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(178.5 37.5)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(150.0 37.5)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command</a:t>
                      </a:r>
                      <a:r>
                        <a:rPr lang="es-AR" sz="2200" u="none" strike="noStrike" dirty="0">
                          <a:effectLst/>
                        </a:rPr>
                        <a:t>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261669479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CE53F54-88D6-43B2-AA67-EBDEDBC4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3432070" y="197809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CD91026-128C-4642-BC39-869432F3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257697"/>
            <a:ext cx="10864735" cy="169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ancho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alto 2 4))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80CD857-20A3-4C46-8118-C6B5A393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3351"/>
              </p:ext>
            </p:extLst>
          </p:nvPr>
        </p:nvGraphicFramePr>
        <p:xfrm>
          <a:off x="448887" y="2132170"/>
          <a:ext cx="10515599" cy="4102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385">
                  <a:extLst>
                    <a:ext uri="{9D8B030D-6E8A-4147-A177-3AD203B41FA5}">
                      <a16:colId xmlns:a16="http://schemas.microsoft.com/office/drawing/2014/main" val="534527089"/>
                    </a:ext>
                  </a:extLst>
                </a:gridCol>
                <a:gridCol w="861934">
                  <a:extLst>
                    <a:ext uri="{9D8B030D-6E8A-4147-A177-3AD203B41FA5}">
                      <a16:colId xmlns:a16="http://schemas.microsoft.com/office/drawing/2014/main" val="945076510"/>
                    </a:ext>
                  </a:extLst>
                </a:gridCol>
                <a:gridCol w="826020">
                  <a:extLst>
                    <a:ext uri="{9D8B030D-6E8A-4147-A177-3AD203B41FA5}">
                      <a16:colId xmlns:a16="http://schemas.microsoft.com/office/drawing/2014/main" val="3431120411"/>
                    </a:ext>
                  </a:extLst>
                </a:gridCol>
                <a:gridCol w="1027139">
                  <a:extLst>
                    <a:ext uri="{9D8B030D-6E8A-4147-A177-3AD203B41FA5}">
                      <a16:colId xmlns:a16="http://schemas.microsoft.com/office/drawing/2014/main" val="1886534589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3754246520"/>
                    </a:ext>
                  </a:extLst>
                </a:gridCol>
                <a:gridCol w="1177977">
                  <a:extLst>
                    <a:ext uri="{9D8B030D-6E8A-4147-A177-3AD203B41FA5}">
                      <a16:colId xmlns:a16="http://schemas.microsoft.com/office/drawing/2014/main" val="2974076338"/>
                    </a:ext>
                  </a:extLst>
                </a:gridCol>
                <a:gridCol w="948128">
                  <a:extLst>
                    <a:ext uri="{9D8B030D-6E8A-4147-A177-3AD203B41FA5}">
                      <a16:colId xmlns:a16="http://schemas.microsoft.com/office/drawing/2014/main" val="2338544758"/>
                    </a:ext>
                  </a:extLst>
                </a:gridCol>
                <a:gridCol w="3131695">
                  <a:extLst>
                    <a:ext uri="{9D8B030D-6E8A-4147-A177-3AD203B41FA5}">
                      <a16:colId xmlns:a16="http://schemas.microsoft.com/office/drawing/2014/main" val="4177872889"/>
                    </a:ext>
                  </a:extLst>
                </a:gridCol>
              </a:tblGrid>
              <a:tr h="3232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Tabla de Variables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 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505199337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pt_inicio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ancho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alto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str_x_ini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str_y_ini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str_ancho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str_alto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</a:rPr>
                        <a:t> 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619191351"/>
                  </a:ext>
                </a:extLst>
              </a:tr>
              <a:tr h="3232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92050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nil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(car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pt_inicio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118411035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"150.0"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str_x_ini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384329942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cadr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pt_inicio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429991213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"25.0"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nil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str_y_ini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214634340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ancho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870417551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"28.5"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str_ancho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27645306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"28.5"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alto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757013105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"28.5"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"12.5"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str_alto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378326836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6264DB1-96BF-44BC-8F88-5FC6A5289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7837714" y="167952"/>
            <a:ext cx="3475908" cy="1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CFA8-6362-4DD7-B8F2-3832A2A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98"/>
            <a:ext cx="10515600" cy="390654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Escribamos un programa que dibuja un rectángulo (Otra vez)…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E812F7-F70D-4AFD-BCA3-F9409D73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6006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/>
                </a:solidFill>
                <a:latin typeface="JetBrains Mono" pitchFamily="2" charset="0"/>
              </a:rPr>
              <a:t>defun</a:t>
            </a:r>
            <a:r>
              <a:rPr lang="es-AR" sz="2000" dirty="0">
                <a:latin typeface="JetBrains Mono" pitchFamily="2" charset="0"/>
              </a:rPr>
              <a:t> c:mi_rect (/)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punto de inicio: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ancho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alto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+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"_line"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pt_2 pt_3 pt_4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"c"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ancho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alto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"Dibujamos el rectángulo que inicia en x= “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"; en y= “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y que tiene un ancho= “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 y una altura= “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"\n"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"El programa finalizó correctamente."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)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8B417A-F479-4411-BF61-DBC5365A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492511" y="197809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CFA8-6362-4DD7-B8F2-3832A2A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98"/>
            <a:ext cx="10515600" cy="390654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Escribamos un programa que dibuja un rectángulo (Otra vez)…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E812F7-F70D-4AFD-BCA3-F9409D73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571316" cy="1596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defun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c:mi_rect (/)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punto de inicio: "</a:t>
            </a:r>
            <a:r>
              <a:rPr lang="es-AR" sz="2000" dirty="0">
                <a:latin typeface="JetBrains Mono" pitchFamily="2" charset="0"/>
              </a:rPr>
              <a:t>)) 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ancho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…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FA7D7C-4B66-4E22-A870-5F7ACC9A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89493"/>
              </p:ext>
            </p:extLst>
          </p:nvPr>
        </p:nvGraphicFramePr>
        <p:xfrm>
          <a:off x="670249" y="3257550"/>
          <a:ext cx="447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9478764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3728757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390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781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66044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(150.0 25.0)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106876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6E7DCBE1-A2B6-456F-A0B1-8A8F93774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557826" y="2789853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9BC70E4-DF97-4C42-9F9B-6251C822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600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punto de inicio: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ancho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alto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</a:t>
            </a:r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9A5BDFF-8092-4D79-9E9C-8656D0E4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87128"/>
              </p:ext>
            </p:extLst>
          </p:nvPr>
        </p:nvGraphicFramePr>
        <p:xfrm>
          <a:off x="274320" y="2861583"/>
          <a:ext cx="7112000" cy="257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783">
                  <a:extLst>
                    <a:ext uri="{9D8B030D-6E8A-4147-A177-3AD203B41FA5}">
                      <a16:colId xmlns:a16="http://schemas.microsoft.com/office/drawing/2014/main" val="94091184"/>
                    </a:ext>
                  </a:extLst>
                </a:gridCol>
                <a:gridCol w="2640783">
                  <a:extLst>
                    <a:ext uri="{9D8B030D-6E8A-4147-A177-3AD203B41FA5}">
                      <a16:colId xmlns:a16="http://schemas.microsoft.com/office/drawing/2014/main" val="4019309585"/>
                    </a:ext>
                  </a:extLst>
                </a:gridCol>
                <a:gridCol w="1830434">
                  <a:extLst>
                    <a:ext uri="{9D8B030D-6E8A-4147-A177-3AD203B41FA5}">
                      <a16:colId xmlns:a16="http://schemas.microsoft.com/office/drawing/2014/main" val="1364037264"/>
                    </a:ext>
                  </a:extLst>
                </a:gridCol>
              </a:tblGrid>
              <a:tr h="4286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58653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ancho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2756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81136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1548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15173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15707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3C11DAC-B433-4131-9579-C06B146FA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7476796" y="2861582"/>
            <a:ext cx="4440884" cy="22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A4849802-2D03-4B29-88A5-ACFE386D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354563"/>
            <a:ext cx="11338560" cy="633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ancho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alto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(+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BEFC3EC-F0CE-4016-A4C2-FAEBAE0B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53664"/>
              </p:ext>
            </p:extLst>
          </p:nvPr>
        </p:nvGraphicFramePr>
        <p:xfrm>
          <a:off x="274320" y="2229094"/>
          <a:ext cx="6324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9124878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126824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0517997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62604978"/>
                    </a:ext>
                  </a:extLst>
                </a:gridCol>
              </a:tblGrid>
              <a:tr h="4286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Tabla de Variables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9711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ancho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alto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1724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621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71332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25469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9424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66421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12.5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85053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613F83F-0842-4537-8AC9-055511FC3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716446" y="2360645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4B7AD15-5B8E-43F1-B8C6-1DF3E048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150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alto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+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41A632C-F6BF-46F0-8309-4C292E6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81923"/>
              </p:ext>
            </p:extLst>
          </p:nvPr>
        </p:nvGraphicFramePr>
        <p:xfrm>
          <a:off x="1600200" y="2060316"/>
          <a:ext cx="8991600" cy="428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628">
                  <a:extLst>
                    <a:ext uri="{9D8B030D-6E8A-4147-A177-3AD203B41FA5}">
                      <a16:colId xmlns:a16="http://schemas.microsoft.com/office/drawing/2014/main" val="3104764690"/>
                    </a:ext>
                  </a:extLst>
                </a:gridCol>
                <a:gridCol w="1142597">
                  <a:extLst>
                    <a:ext uri="{9D8B030D-6E8A-4147-A177-3AD203B41FA5}">
                      <a16:colId xmlns:a16="http://schemas.microsoft.com/office/drawing/2014/main" val="1644547266"/>
                    </a:ext>
                  </a:extLst>
                </a:gridCol>
                <a:gridCol w="1094988">
                  <a:extLst>
                    <a:ext uri="{9D8B030D-6E8A-4147-A177-3AD203B41FA5}">
                      <a16:colId xmlns:a16="http://schemas.microsoft.com/office/drawing/2014/main" val="1445639366"/>
                    </a:ext>
                  </a:extLst>
                </a:gridCol>
                <a:gridCol w="1094988">
                  <a:extLst>
                    <a:ext uri="{9D8B030D-6E8A-4147-A177-3AD203B41FA5}">
                      <a16:colId xmlns:a16="http://schemas.microsoft.com/office/drawing/2014/main" val="3034784569"/>
                    </a:ext>
                  </a:extLst>
                </a:gridCol>
                <a:gridCol w="3402399">
                  <a:extLst>
                    <a:ext uri="{9D8B030D-6E8A-4147-A177-3AD203B41FA5}">
                      <a16:colId xmlns:a16="http://schemas.microsoft.com/office/drawing/2014/main" val="3412922284"/>
                    </a:ext>
                  </a:extLst>
                </a:gridCol>
              </a:tblGrid>
              <a:tr h="428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979232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ancho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alto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x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40455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8421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4156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3367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86369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48453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9634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(+ (car pt_inicio) ancho)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9770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178.5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3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7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AEE881A5-EBDE-4B38-A091-20AB04CD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349136"/>
            <a:ext cx="11338560" cy="137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(+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  <a:endParaRPr lang="es-AR" sz="2000" dirty="0">
              <a:solidFill>
                <a:schemeClr val="bg1">
                  <a:lumMod val="85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D9E90D1-FFC9-41C3-968B-D3640D34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5049"/>
              </p:ext>
            </p:extLst>
          </p:nvPr>
        </p:nvGraphicFramePr>
        <p:xfrm>
          <a:off x="1565738" y="2009475"/>
          <a:ext cx="8530773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552">
                  <a:extLst>
                    <a:ext uri="{9D8B030D-6E8A-4147-A177-3AD203B41FA5}">
                      <a16:colId xmlns:a16="http://schemas.microsoft.com/office/drawing/2014/main" val="3802681667"/>
                    </a:ext>
                  </a:extLst>
                </a:gridCol>
                <a:gridCol w="966356">
                  <a:extLst>
                    <a:ext uri="{9D8B030D-6E8A-4147-A177-3AD203B41FA5}">
                      <a16:colId xmlns:a16="http://schemas.microsoft.com/office/drawing/2014/main" val="2588323199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3765996851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1490708599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3123971232"/>
                    </a:ext>
                  </a:extLst>
                </a:gridCol>
                <a:gridCol w="2877592">
                  <a:extLst>
                    <a:ext uri="{9D8B030D-6E8A-4147-A177-3AD203B41FA5}">
                      <a16:colId xmlns:a16="http://schemas.microsoft.com/office/drawing/2014/main" val="1605808974"/>
                    </a:ext>
                  </a:extLst>
                </a:gridCol>
              </a:tblGrid>
              <a:tr h="3626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7608949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3855204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(getpoint ...)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26575719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...)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5693616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(getreal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270724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644225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(getreal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9978285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0037742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(car pt_inicio) ancho)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222935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56699418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(cadr pt_inicio)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8407589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25.0</a:t>
                      </a: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...)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4784358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D997136-656A-4666-9BDC-9F1DF7D2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7679094" y="144737"/>
            <a:ext cx="3439264" cy="17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EE2EC72-0A22-4294-80C5-7D0CE750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41070"/>
            <a:ext cx="11338560" cy="128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00FA252-85AB-4A56-A0B1-C78D46CCF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54680"/>
              </p:ext>
            </p:extLst>
          </p:nvPr>
        </p:nvGraphicFramePr>
        <p:xfrm>
          <a:off x="551074" y="3049674"/>
          <a:ext cx="10607999" cy="335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962">
                  <a:extLst>
                    <a:ext uri="{9D8B030D-6E8A-4147-A177-3AD203B41FA5}">
                      <a16:colId xmlns:a16="http://schemas.microsoft.com/office/drawing/2014/main" val="1679566977"/>
                    </a:ext>
                  </a:extLst>
                </a:gridCol>
                <a:gridCol w="1019728">
                  <a:extLst>
                    <a:ext uri="{9D8B030D-6E8A-4147-A177-3AD203B41FA5}">
                      <a16:colId xmlns:a16="http://schemas.microsoft.com/office/drawing/2014/main" val="3820406915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1204915289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4152936162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2617231786"/>
                    </a:ext>
                  </a:extLst>
                </a:gridCol>
                <a:gridCol w="1606071">
                  <a:extLst>
                    <a:ext uri="{9D8B030D-6E8A-4147-A177-3AD203B41FA5}">
                      <a16:colId xmlns:a16="http://schemas.microsoft.com/office/drawing/2014/main" val="2255669544"/>
                    </a:ext>
                  </a:extLst>
                </a:gridCol>
                <a:gridCol w="3036521">
                  <a:extLst>
                    <a:ext uri="{9D8B030D-6E8A-4147-A177-3AD203B41FA5}">
                      <a16:colId xmlns:a16="http://schemas.microsoft.com/office/drawing/2014/main" val="1829191669"/>
                    </a:ext>
                  </a:extLst>
                </a:gridCol>
              </a:tblGrid>
              <a:tr h="34875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Tabla de Variables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18574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pt_inicio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ancho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alto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x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y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pt_2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54818707"/>
                  </a:ext>
                </a:extLst>
              </a:tr>
              <a:tr h="24293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763313339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(+ (car pt_inicio) ancho)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276049772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(setq …)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8413049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(cadr pt_inicio)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5656959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25.5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(</a:t>
                      </a:r>
                      <a:r>
                        <a:rPr lang="es-AR" sz="2400" u="none" strike="noStrike" dirty="0" err="1">
                          <a:effectLst/>
                        </a:rPr>
                        <a:t>setq</a:t>
                      </a:r>
                      <a:r>
                        <a:rPr lang="es-AR" sz="2400" u="none" strike="noStrike" dirty="0">
                          <a:effectLst/>
                        </a:rPr>
                        <a:t> ...)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86923482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(list x y)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5512946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(178.5 25.0)</a:t>
                      </a:r>
                      <a:endParaRPr lang="es-AR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(</a:t>
                      </a:r>
                      <a:r>
                        <a:rPr lang="es-AR" sz="2400" u="none" strike="noStrike" dirty="0" err="1">
                          <a:effectLst/>
                        </a:rPr>
                        <a:t>setq</a:t>
                      </a:r>
                      <a:r>
                        <a:rPr lang="es-AR" sz="2400" u="none" strike="noStrike" dirty="0">
                          <a:effectLst/>
                        </a:rPr>
                        <a:t> …)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9434979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B221191-3AF2-49C8-8241-A9FE84761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207806" y="241070"/>
            <a:ext cx="5042707" cy="2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F95D4B8E-94A4-4FF6-BB84-FA86239E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73" y="233776"/>
            <a:ext cx="7218162" cy="1259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0163DD-25A3-422A-9109-71C47163C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49023"/>
              </p:ext>
            </p:extLst>
          </p:nvPr>
        </p:nvGraphicFramePr>
        <p:xfrm>
          <a:off x="721990" y="3429000"/>
          <a:ext cx="10515600" cy="2971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154">
                  <a:extLst>
                    <a:ext uri="{9D8B030D-6E8A-4147-A177-3AD203B41FA5}">
                      <a16:colId xmlns:a16="http://schemas.microsoft.com/office/drawing/2014/main" val="1368580943"/>
                    </a:ext>
                  </a:extLst>
                </a:gridCol>
                <a:gridCol w="1131723">
                  <a:extLst>
                    <a:ext uri="{9D8B030D-6E8A-4147-A177-3AD203B41FA5}">
                      <a16:colId xmlns:a16="http://schemas.microsoft.com/office/drawing/2014/main" val="1082861342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1149658709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2376305175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962081163"/>
                    </a:ext>
                  </a:extLst>
                </a:gridCol>
                <a:gridCol w="1782465">
                  <a:extLst>
                    <a:ext uri="{9D8B030D-6E8A-4147-A177-3AD203B41FA5}">
                      <a16:colId xmlns:a16="http://schemas.microsoft.com/office/drawing/2014/main" val="2965139676"/>
                    </a:ext>
                  </a:extLst>
                </a:gridCol>
                <a:gridCol w="2112551">
                  <a:extLst>
                    <a:ext uri="{9D8B030D-6E8A-4147-A177-3AD203B41FA5}">
                      <a16:colId xmlns:a16="http://schemas.microsoft.com/office/drawing/2014/main" val="1205359497"/>
                    </a:ext>
                  </a:extLst>
                </a:gridCol>
              </a:tblGrid>
              <a:tr h="42452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416357857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ancho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alto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x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y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pt_2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881363054"/>
                  </a:ext>
                </a:extLst>
              </a:tr>
              <a:tr h="4245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…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63859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(list x y)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2919640348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575414124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(+ alto (car …))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3105045840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37.5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316159454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C1625C0-CDC4-4327-A3CE-29E0DF1D8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14558" r="41632" b="59319"/>
          <a:stretch/>
        </p:blipFill>
        <p:spPr>
          <a:xfrm>
            <a:off x="6539164" y="21978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5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2031</Words>
  <Application>Microsoft Office PowerPoint</Application>
  <PresentationFormat>Panorámica</PresentationFormat>
  <Paragraphs>632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Tema de Office</vt:lpstr>
      <vt:lpstr>Curso de Autolisp</vt:lpstr>
      <vt:lpstr>Escribamos un programa que dibuja un rectángulo (Otra vez)…</vt:lpstr>
      <vt:lpstr>Escribamos un programa que dibuja un rectángulo (Otra vez)…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23</cp:revision>
  <dcterms:created xsi:type="dcterms:W3CDTF">2020-03-30T11:50:58Z</dcterms:created>
  <dcterms:modified xsi:type="dcterms:W3CDTF">2020-04-01T19:11:35Z</dcterms:modified>
</cp:coreProperties>
</file>