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8" r:id="rId4"/>
    <p:sldId id="299" r:id="rId5"/>
    <p:sldId id="300" r:id="rId6"/>
    <p:sldId id="301" r:id="rId7"/>
    <p:sldId id="302" r:id="rId8"/>
    <p:sldId id="257" r:id="rId9"/>
    <p:sldId id="29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BE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8D8B6-1554-4DBB-BB11-5DD306EB34DB}" v="910" dt="2020-04-07T19:12:13.676"/>
    <p1510:client id="{43E99E37-5516-48D0-B549-1DBDBD048EB5}" v="175" dt="2020-04-06T20:43:2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43E99E37-5516-48D0-B549-1DBDBD048EB5}"/>
    <pc:docChg chg="undo custSel addSld delSld modSld sldOrd">
      <pc:chgData name="Diego Cass" userId="78b1f702ed5b9641" providerId="LiveId" clId="{43E99E37-5516-48D0-B549-1DBDBD048EB5}" dt="2020-04-06T20:43:27.101" v="2926" actId="27636"/>
      <pc:docMkLst>
        <pc:docMk/>
      </pc:docMkLst>
      <pc:sldChg chg="modSp mod">
        <pc:chgData name="Diego Cass" userId="78b1f702ed5b9641" providerId="LiveId" clId="{43E99E37-5516-48D0-B549-1DBDBD048EB5}" dt="2020-04-05T12:59:24.443" v="33" actId="20577"/>
        <pc:sldMkLst>
          <pc:docMk/>
          <pc:sldMk cId="2259342300" sldId="256"/>
        </pc:sldMkLst>
        <pc:spChg chg="mod">
          <ac:chgData name="Diego Cass" userId="78b1f702ed5b9641" providerId="LiveId" clId="{43E99E37-5516-48D0-B549-1DBDBD048EB5}" dt="2020-04-05T12:59:24.443" v="33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mod">
        <pc:chgData name="Diego Cass" userId="78b1f702ed5b9641" providerId="LiveId" clId="{43E99E37-5516-48D0-B549-1DBDBD048EB5}" dt="2020-04-06T12:26:58.177" v="887" actId="20577"/>
        <pc:sldMkLst>
          <pc:docMk/>
          <pc:sldMk cId="3979864142" sldId="257"/>
        </pc:sldMkLst>
        <pc:spChg chg="del">
          <ac:chgData name="Diego Cass" userId="78b1f702ed5b9641" providerId="LiveId" clId="{43E99E37-5516-48D0-B549-1DBDBD048EB5}" dt="2020-04-06T11:32:33.254" v="129" actId="478"/>
          <ac:spMkLst>
            <pc:docMk/>
            <pc:sldMk cId="3979864142" sldId="257"/>
            <ac:spMk id="2" creationId="{949D519A-544B-4C6A-9979-452F66C86013}"/>
          </ac:spMkLst>
        </pc:spChg>
        <pc:spChg chg="del mod">
          <ac:chgData name="Diego Cass" userId="78b1f702ed5b9641" providerId="LiveId" clId="{43E99E37-5516-48D0-B549-1DBDBD048EB5}" dt="2020-04-06T11:32:38.598" v="132" actId="478"/>
          <ac:spMkLst>
            <pc:docMk/>
            <pc:sldMk cId="3979864142" sldId="257"/>
            <ac:spMk id="4" creationId="{EC5B5E64-8068-433A-9BE7-76B128F1B43C}"/>
          </ac:spMkLst>
        </pc:spChg>
        <pc:spChg chg="add del mod">
          <ac:chgData name="Diego Cass" userId="78b1f702ed5b9641" providerId="LiveId" clId="{43E99E37-5516-48D0-B549-1DBDBD048EB5}" dt="2020-04-06T11:32:37.253" v="131" actId="478"/>
          <ac:spMkLst>
            <pc:docMk/>
            <pc:sldMk cId="3979864142" sldId="257"/>
            <ac:spMk id="5" creationId="{C49DB3D3-B321-4076-A03B-4C3D765AE652}"/>
          </ac:spMkLst>
        </pc:spChg>
        <pc:spChg chg="add del mod">
          <ac:chgData name="Diego Cass" userId="78b1f702ed5b9641" providerId="LiveId" clId="{43E99E37-5516-48D0-B549-1DBDBD048EB5}" dt="2020-04-06T11:32:40.049" v="133" actId="478"/>
          <ac:spMkLst>
            <pc:docMk/>
            <pc:sldMk cId="3979864142" sldId="257"/>
            <ac:spMk id="7" creationId="{48C6E07E-CBEC-4904-8394-6B0BA8E44BD2}"/>
          </ac:spMkLst>
        </pc:spChg>
        <pc:spChg chg="add">
          <ac:chgData name="Diego Cass" userId="78b1f702ed5b9641" providerId="LiveId" clId="{43E99E37-5516-48D0-B549-1DBDBD048EB5}" dt="2020-04-06T11:33:02.208" v="134"/>
          <ac:spMkLst>
            <pc:docMk/>
            <pc:sldMk cId="3979864142" sldId="257"/>
            <ac:spMk id="8" creationId="{B8300CEE-18F0-4F8B-B2F5-E88058F4C56F}"/>
          </ac:spMkLst>
        </pc:spChg>
        <pc:spChg chg="add del mod">
          <ac:chgData name="Diego Cass" userId="78b1f702ed5b9641" providerId="LiveId" clId="{43E99E37-5516-48D0-B549-1DBDBD048EB5}" dt="2020-04-06T11:34:25.072" v="151" actId="478"/>
          <ac:spMkLst>
            <pc:docMk/>
            <pc:sldMk cId="3979864142" sldId="257"/>
            <ac:spMk id="9" creationId="{94ABFF14-6C61-4F0B-A2DA-9FF7117DAEF4}"/>
          </ac:spMkLst>
        </pc:spChg>
        <pc:spChg chg="add mod">
          <ac:chgData name="Diego Cass" userId="78b1f702ed5b9641" providerId="LiveId" clId="{43E99E37-5516-48D0-B549-1DBDBD048EB5}" dt="2020-04-06T12:26:58.177" v="887" actId="20577"/>
          <ac:spMkLst>
            <pc:docMk/>
            <pc:sldMk cId="3979864142" sldId="257"/>
            <ac:spMk id="10" creationId="{5EB2B07C-E61D-4766-84C9-9A1BDCAA2AA8}"/>
          </ac:spMkLst>
        </pc:spChg>
        <pc:spChg chg="add mod">
          <ac:chgData name="Diego Cass" userId="78b1f702ed5b9641" providerId="LiveId" clId="{43E99E37-5516-48D0-B549-1DBDBD048EB5}" dt="2020-04-06T11:42:42.962" v="328" actId="1076"/>
          <ac:spMkLst>
            <pc:docMk/>
            <pc:sldMk cId="3979864142" sldId="257"/>
            <ac:spMk id="11" creationId="{06145713-FC5C-4317-98A9-6980150210EB}"/>
          </ac:spMkLst>
        </pc:spChg>
      </pc:sldChg>
      <pc:sldChg chg="del">
        <pc:chgData name="Diego Cass" userId="78b1f702ed5b9641" providerId="LiveId" clId="{43E99E37-5516-48D0-B549-1DBDBD048EB5}" dt="2020-04-06T12:28:37.339" v="948" actId="2696"/>
        <pc:sldMkLst>
          <pc:docMk/>
          <pc:sldMk cId="1785501184" sldId="258"/>
        </pc:sldMkLst>
      </pc:sldChg>
      <pc:sldChg chg="del">
        <pc:chgData name="Diego Cass" userId="78b1f702ed5b9641" providerId="LiveId" clId="{43E99E37-5516-48D0-B549-1DBDBD048EB5}" dt="2020-04-06T12:28:39.789" v="949" actId="2696"/>
        <pc:sldMkLst>
          <pc:docMk/>
          <pc:sldMk cId="3142411462" sldId="259"/>
        </pc:sldMkLst>
      </pc:sldChg>
      <pc:sldChg chg="del">
        <pc:chgData name="Diego Cass" userId="78b1f702ed5b9641" providerId="LiveId" clId="{43E99E37-5516-48D0-B549-1DBDBD048EB5}" dt="2020-04-06T12:28:42.868" v="950" actId="2696"/>
        <pc:sldMkLst>
          <pc:docMk/>
          <pc:sldMk cId="4283547016" sldId="260"/>
        </pc:sldMkLst>
      </pc:sldChg>
      <pc:sldChg chg="del">
        <pc:chgData name="Diego Cass" userId="78b1f702ed5b9641" providerId="LiveId" clId="{43E99E37-5516-48D0-B549-1DBDBD048EB5}" dt="2020-04-06T12:28:45.418" v="951" actId="2696"/>
        <pc:sldMkLst>
          <pc:docMk/>
          <pc:sldMk cId="3244845847" sldId="261"/>
        </pc:sldMkLst>
      </pc:sldChg>
      <pc:sldChg chg="del">
        <pc:chgData name="Diego Cass" userId="78b1f702ed5b9641" providerId="LiveId" clId="{43E99E37-5516-48D0-B549-1DBDBD048EB5}" dt="2020-04-06T12:28:47.691" v="952" actId="2696"/>
        <pc:sldMkLst>
          <pc:docMk/>
          <pc:sldMk cId="4091654503" sldId="262"/>
        </pc:sldMkLst>
      </pc:sldChg>
      <pc:sldChg chg="del">
        <pc:chgData name="Diego Cass" userId="78b1f702ed5b9641" providerId="LiveId" clId="{43E99E37-5516-48D0-B549-1DBDBD048EB5}" dt="2020-04-06T12:28:50.223" v="953" actId="2696"/>
        <pc:sldMkLst>
          <pc:docMk/>
          <pc:sldMk cId="3055277704" sldId="263"/>
        </pc:sldMkLst>
      </pc:sldChg>
      <pc:sldChg chg="del">
        <pc:chgData name="Diego Cass" userId="78b1f702ed5b9641" providerId="LiveId" clId="{43E99E37-5516-48D0-B549-1DBDBD048EB5}" dt="2020-04-06T12:28:55.602" v="954" actId="2696"/>
        <pc:sldMkLst>
          <pc:docMk/>
          <pc:sldMk cId="1394665157" sldId="264"/>
        </pc:sldMkLst>
      </pc:sldChg>
      <pc:sldChg chg="del">
        <pc:chgData name="Diego Cass" userId="78b1f702ed5b9641" providerId="LiveId" clId="{43E99E37-5516-48D0-B549-1DBDBD048EB5}" dt="2020-04-06T12:29:00.749" v="956" actId="2696"/>
        <pc:sldMkLst>
          <pc:docMk/>
          <pc:sldMk cId="2954168891" sldId="265"/>
        </pc:sldMkLst>
      </pc:sldChg>
      <pc:sldChg chg="del">
        <pc:chgData name="Diego Cass" userId="78b1f702ed5b9641" providerId="LiveId" clId="{43E99E37-5516-48D0-B549-1DBDBD048EB5}" dt="2020-04-06T12:28:58.728" v="955" actId="2696"/>
        <pc:sldMkLst>
          <pc:docMk/>
          <pc:sldMk cId="980872535" sldId="266"/>
        </pc:sldMkLst>
      </pc:sldChg>
      <pc:sldChg chg="del">
        <pc:chgData name="Diego Cass" userId="78b1f702ed5b9641" providerId="LiveId" clId="{43E99E37-5516-48D0-B549-1DBDBD048EB5}" dt="2020-04-06T12:29:03.454" v="957" actId="2696"/>
        <pc:sldMkLst>
          <pc:docMk/>
          <pc:sldMk cId="356656100" sldId="267"/>
        </pc:sldMkLst>
      </pc:sldChg>
      <pc:sldChg chg="del">
        <pc:chgData name="Diego Cass" userId="78b1f702ed5b9641" providerId="LiveId" clId="{43E99E37-5516-48D0-B549-1DBDBD048EB5}" dt="2020-04-06T12:29:05.393" v="958" actId="2696"/>
        <pc:sldMkLst>
          <pc:docMk/>
          <pc:sldMk cId="4101716604" sldId="268"/>
        </pc:sldMkLst>
      </pc:sldChg>
      <pc:sldChg chg="del">
        <pc:chgData name="Diego Cass" userId="78b1f702ed5b9641" providerId="LiveId" clId="{43E99E37-5516-48D0-B549-1DBDBD048EB5}" dt="2020-04-06T12:29:09.507" v="960" actId="2696"/>
        <pc:sldMkLst>
          <pc:docMk/>
          <pc:sldMk cId="3583499556" sldId="269"/>
        </pc:sldMkLst>
      </pc:sldChg>
      <pc:sldChg chg="addSp delSp modSp mod">
        <pc:chgData name="Diego Cass" userId="78b1f702ed5b9641" providerId="LiveId" clId="{43E99E37-5516-48D0-B549-1DBDBD048EB5}" dt="2020-04-06T12:26:52.608" v="886" actId="20577"/>
        <pc:sldMkLst>
          <pc:docMk/>
          <pc:sldMk cId="823998152" sldId="270"/>
        </pc:sldMkLst>
        <pc:spChg chg="add mod">
          <ac:chgData name="Diego Cass" userId="78b1f702ed5b9641" providerId="LiveId" clId="{43E99E37-5516-48D0-B549-1DBDBD048EB5}" dt="2020-04-06T11:27:31.809" v="100" actId="20577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3E99E37-5516-48D0-B549-1DBDBD048EB5}" dt="2020-04-05T12:59:32.401" v="34" actId="478"/>
          <ac:spMkLst>
            <pc:docMk/>
            <pc:sldMk cId="823998152" sldId="270"/>
            <ac:spMk id="2" creationId="{55160936-BB58-4B7A-AD69-2A5778F0ED41}"/>
          </ac:spMkLst>
        </pc:spChg>
        <pc:spChg chg="add mod">
          <ac:chgData name="Diego Cass" userId="78b1f702ed5b9641" providerId="LiveId" clId="{43E99E37-5516-48D0-B549-1DBDBD048EB5}" dt="2020-04-06T12:26:52.608" v="886" actId="20577"/>
          <ac:spMkLst>
            <pc:docMk/>
            <pc:sldMk cId="823998152" sldId="270"/>
            <ac:spMk id="3" creationId="{908966C9-3567-4EFD-8B6E-382F62FFEFC6}"/>
          </ac:spMkLst>
        </pc:spChg>
        <pc:spChg chg="del">
          <ac:chgData name="Diego Cass" userId="78b1f702ed5b9641" providerId="LiveId" clId="{43E99E37-5516-48D0-B549-1DBDBD048EB5}" dt="2020-04-05T12:59:35.758" v="36" actId="478"/>
          <ac:spMkLst>
            <pc:docMk/>
            <pc:sldMk cId="823998152" sldId="270"/>
            <ac:spMk id="3" creationId="{B4F0581A-7502-447F-9A62-367120E1B2C3}"/>
          </ac:spMkLst>
        </pc:spChg>
        <pc:spChg chg="del">
          <ac:chgData name="Diego Cass" userId="78b1f702ed5b9641" providerId="LiveId" clId="{43E99E37-5516-48D0-B549-1DBDBD048EB5}" dt="2020-04-05T12:59:39.221" v="38" actId="478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43E99E37-5516-48D0-B549-1DBDBD048EB5}" dt="2020-04-05T12:59:33.911" v="35" actId="478"/>
          <ac:spMkLst>
            <pc:docMk/>
            <pc:sldMk cId="823998152" sldId="270"/>
            <ac:spMk id="6" creationId="{2D4F4200-3C20-4B9D-BBCE-721429997261}"/>
          </ac:spMkLst>
        </pc:spChg>
        <pc:spChg chg="del">
          <ac:chgData name="Diego Cass" userId="78b1f702ed5b9641" providerId="LiveId" clId="{43E99E37-5516-48D0-B549-1DBDBD048EB5}" dt="2020-04-05T12:59:40.951" v="39" actId="478"/>
          <ac:spMkLst>
            <pc:docMk/>
            <pc:sldMk cId="823998152" sldId="270"/>
            <ac:spMk id="7" creationId="{9F229992-1223-4AE0-B564-1CDC237735F1}"/>
          </ac:spMkLst>
        </pc:spChg>
        <pc:spChg chg="add del mod">
          <ac:chgData name="Diego Cass" userId="78b1f702ed5b9641" providerId="LiveId" clId="{43E99E37-5516-48D0-B549-1DBDBD048EB5}" dt="2020-04-05T12:59:37.731" v="37" actId="478"/>
          <ac:spMkLst>
            <pc:docMk/>
            <pc:sldMk cId="823998152" sldId="270"/>
            <ac:spMk id="9" creationId="{B5F50A4D-44E8-455D-A439-18194BB10BE8}"/>
          </ac:spMkLst>
        </pc:spChg>
        <pc:picChg chg="add mod modCrop">
          <ac:chgData name="Diego Cass" userId="78b1f702ed5b9641" providerId="LiveId" clId="{43E99E37-5516-48D0-B549-1DBDBD048EB5}" dt="2020-04-06T11:32:06.033" v="128" actId="1036"/>
          <ac:picMkLst>
            <pc:docMk/>
            <pc:sldMk cId="823998152" sldId="270"/>
            <ac:picMk id="4" creationId="{C1D8BBE3-B29B-4A6C-B941-76D4B0C0CA83}"/>
          </ac:picMkLst>
        </pc:picChg>
      </pc:sldChg>
      <pc:sldChg chg="del">
        <pc:chgData name="Diego Cass" userId="78b1f702ed5b9641" providerId="LiveId" clId="{43E99E37-5516-48D0-B549-1DBDBD048EB5}" dt="2020-04-06T12:29:07.667" v="959" actId="2696"/>
        <pc:sldMkLst>
          <pc:docMk/>
          <pc:sldMk cId="2895306037" sldId="271"/>
        </pc:sldMkLst>
      </pc:sldChg>
      <pc:sldChg chg="del">
        <pc:chgData name="Diego Cass" userId="78b1f702ed5b9641" providerId="LiveId" clId="{43E99E37-5516-48D0-B549-1DBDBD048EB5}" dt="2020-04-06T12:29:12.477" v="961" actId="2696"/>
        <pc:sldMkLst>
          <pc:docMk/>
          <pc:sldMk cId="135042552" sldId="27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578270304" sldId="27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07663262" sldId="27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359599888" sldId="27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403217194" sldId="27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554899487" sldId="27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0369981" sldId="278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050108341" sldId="279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39152286" sldId="280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306012347" sldId="281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753335661" sldId="282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35549188" sldId="283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984706727" sldId="284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52942548" sldId="285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2171090113" sldId="286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3084351530" sldId="287"/>
        </pc:sldMkLst>
      </pc:sldChg>
      <pc:sldChg chg="del">
        <pc:chgData name="Diego Cass" userId="78b1f702ed5b9641" providerId="LiveId" clId="{43E99E37-5516-48D0-B549-1DBDBD048EB5}" dt="2020-04-06T12:29:31.694" v="962" actId="2696"/>
        <pc:sldMkLst>
          <pc:docMk/>
          <pc:sldMk cId="1261479261" sldId="288"/>
        </pc:sldMkLst>
      </pc:sldChg>
      <pc:sldChg chg="addSp delSp modSp add mod modAnim">
        <pc:chgData name="Diego Cass" userId="78b1f702ed5b9641" providerId="LiveId" clId="{43E99E37-5516-48D0-B549-1DBDBD048EB5}" dt="2020-04-06T12:27:02.365" v="888" actId="20577"/>
        <pc:sldMkLst>
          <pc:docMk/>
          <pc:sldMk cId="2994301450" sldId="289"/>
        </pc:sldMkLst>
        <pc:spChg chg="add del mod">
          <ac:chgData name="Diego Cass" userId="78b1f702ed5b9641" providerId="LiveId" clId="{43E99E37-5516-48D0-B549-1DBDBD048EB5}" dt="2020-04-06T11:48:04.001" v="440" actId="478"/>
          <ac:spMkLst>
            <pc:docMk/>
            <pc:sldMk cId="2994301450" sldId="289"/>
            <ac:spMk id="2" creationId="{B5C6777A-8EFD-4F91-86B0-BB743905F2E5}"/>
          </ac:spMkLst>
        </pc:spChg>
        <pc:spChg chg="add mod">
          <ac:chgData name="Diego Cass" userId="78b1f702ed5b9641" providerId="LiveId" clId="{43E99E37-5516-48D0-B549-1DBDBD048EB5}" dt="2020-04-06T11:54:30.780" v="523" actId="14100"/>
          <ac:spMkLst>
            <pc:docMk/>
            <pc:sldMk cId="2994301450" sldId="289"/>
            <ac:spMk id="4" creationId="{CA4AF3D6-7682-4897-803C-5D4436ED011D}"/>
          </ac:spMkLst>
        </pc:spChg>
        <pc:spChg chg="add mod">
          <ac:chgData name="Diego Cass" userId="78b1f702ed5b9641" providerId="LiveId" clId="{43E99E37-5516-48D0-B549-1DBDBD048EB5}" dt="2020-04-06T12:01:02.141" v="549" actId="1076"/>
          <ac:spMkLst>
            <pc:docMk/>
            <pc:sldMk cId="2994301450" sldId="289"/>
            <ac:spMk id="7" creationId="{4A33A2E0-4CEC-472F-880D-184545F35A5F}"/>
          </ac:spMkLst>
        </pc:spChg>
        <pc:spChg chg="add mod">
          <ac:chgData name="Diego Cass" userId="78b1f702ed5b9641" providerId="LiveId" clId="{43E99E37-5516-48D0-B549-1DBDBD048EB5}" dt="2020-04-06T11:55:12.560" v="541" actId="1076"/>
          <ac:spMkLst>
            <pc:docMk/>
            <pc:sldMk cId="2994301450" sldId="289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27:02.365" v="888" actId="20577"/>
          <ac:spMkLst>
            <pc:docMk/>
            <pc:sldMk cId="2994301450" sldId="289"/>
            <ac:spMk id="10" creationId="{5EB2B07C-E61D-4766-84C9-9A1BDCAA2AA8}"/>
          </ac:spMkLst>
        </pc:spChg>
        <pc:spChg chg="mod">
          <ac:chgData name="Diego Cass" userId="78b1f702ed5b9641" providerId="LiveId" clId="{43E99E37-5516-48D0-B549-1DBDBD048EB5}" dt="2020-04-06T12:01:59.015" v="554" actId="1076"/>
          <ac:spMkLst>
            <pc:docMk/>
            <pc:sldMk cId="2994301450" sldId="289"/>
            <ac:spMk id="11" creationId="{06145713-FC5C-4317-98A9-6980150210EB}"/>
          </ac:spMkLst>
        </pc:spChg>
        <pc:spChg chg="add mod">
          <ac:chgData name="Diego Cass" userId="78b1f702ed5b9641" providerId="LiveId" clId="{43E99E37-5516-48D0-B549-1DBDBD048EB5}" dt="2020-04-06T12:01:31.709" v="552" actId="207"/>
          <ac:spMkLst>
            <pc:docMk/>
            <pc:sldMk cId="2994301450" sldId="289"/>
            <ac:spMk id="12" creationId="{0C74CF17-3A55-4E70-8D1E-5371CA4C3BBA}"/>
          </ac:spMkLst>
        </pc:spChg>
        <pc:picChg chg="add mod modCrop">
          <ac:chgData name="Diego Cass" userId="78b1f702ed5b9641" providerId="LiveId" clId="{43E99E37-5516-48D0-B549-1DBDBD048EB5}" dt="2020-04-06T11:55:18.377" v="542" actId="1076"/>
          <ac:picMkLst>
            <pc:docMk/>
            <pc:sldMk cId="2994301450" sldId="289"/>
            <ac:picMk id="3" creationId="{26C020C5-6BD7-4132-A604-C559A2B373EC}"/>
          </ac:picMkLst>
        </pc:picChg>
        <pc:cxnChg chg="add mod">
          <ac:chgData name="Diego Cass" userId="78b1f702ed5b9641" providerId="LiveId" clId="{43E99E37-5516-48D0-B549-1DBDBD048EB5}" dt="2020-04-06T11:55:50.525" v="547" actId="692"/>
          <ac:cxnSpMkLst>
            <pc:docMk/>
            <pc:sldMk cId="2994301450" sldId="289"/>
            <ac:cxnSpMk id="6" creationId="{D95EFCC7-E022-4A56-BF40-752D3F592DDC}"/>
          </ac:cxnSpMkLst>
        </pc:cxnChg>
      </pc:sldChg>
      <pc:sldChg chg="addSp delSp modSp add mod ord delAnim modAnim">
        <pc:chgData name="Diego Cass" userId="78b1f702ed5b9641" providerId="LiveId" clId="{43E99E37-5516-48D0-B549-1DBDBD048EB5}" dt="2020-04-06T12:23:50.425" v="801"/>
        <pc:sldMkLst>
          <pc:docMk/>
          <pc:sldMk cId="3931493647" sldId="290"/>
        </pc:sldMkLst>
        <pc:spChg chg="add del mod">
          <ac:chgData name="Diego Cass" userId="78b1f702ed5b9641" providerId="LiveId" clId="{43E99E37-5516-48D0-B549-1DBDBD048EB5}" dt="2020-04-06T12:07:01.809" v="724" actId="478"/>
          <ac:spMkLst>
            <pc:docMk/>
            <pc:sldMk cId="3931493647" sldId="290"/>
            <ac:spMk id="2" creationId="{3CA5DB9B-5577-458B-963E-118BE6564779}"/>
          </ac:spMkLst>
        </pc:spChg>
        <pc:spChg chg="del">
          <ac:chgData name="Diego Cass" userId="78b1f702ed5b9641" providerId="LiveId" clId="{43E99E37-5516-48D0-B549-1DBDBD048EB5}" dt="2020-04-06T12:06:12.640" v="717" actId="478"/>
          <ac:spMkLst>
            <pc:docMk/>
            <pc:sldMk cId="3931493647" sldId="290"/>
            <ac:spMk id="4" creationId="{CA4AF3D6-7682-4897-803C-5D4436ED011D}"/>
          </ac:spMkLst>
        </pc:spChg>
        <pc:spChg chg="add del mod">
          <ac:chgData name="Diego Cass" userId="78b1f702ed5b9641" providerId="LiveId" clId="{43E99E37-5516-48D0-B549-1DBDBD048EB5}" dt="2020-04-06T12:13:06.443" v="761" actId="478"/>
          <ac:spMkLst>
            <pc:docMk/>
            <pc:sldMk cId="3931493647" sldId="290"/>
            <ac:spMk id="5" creationId="{DB10EFDE-057B-482D-A01F-8E2F660AC915}"/>
          </ac:spMkLst>
        </pc:spChg>
        <pc:spChg chg="del">
          <ac:chgData name="Diego Cass" userId="78b1f702ed5b9641" providerId="LiveId" clId="{43E99E37-5516-48D0-B549-1DBDBD048EB5}" dt="2020-04-06T12:06:39.064" v="721" actId="478"/>
          <ac:spMkLst>
            <pc:docMk/>
            <pc:sldMk cId="3931493647" sldId="290"/>
            <ac:spMk id="7" creationId="{4A33A2E0-4CEC-472F-880D-184545F35A5F}"/>
          </ac:spMkLst>
        </pc:spChg>
        <pc:spChg chg="mod">
          <ac:chgData name="Diego Cass" userId="78b1f702ed5b9641" providerId="LiveId" clId="{43E99E37-5516-48D0-B549-1DBDBD048EB5}" dt="2020-04-06T12:02:33.048" v="593" actId="5793"/>
          <ac:spMkLst>
            <pc:docMk/>
            <pc:sldMk cId="3931493647" sldId="290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14:33.274" v="794" actId="14100"/>
          <ac:spMkLst>
            <pc:docMk/>
            <pc:sldMk cId="3931493647" sldId="290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05:49.419" v="715" actId="14100"/>
          <ac:spMkLst>
            <pc:docMk/>
            <pc:sldMk cId="3931493647" sldId="290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05:51.944" v="716" actId="478"/>
          <ac:spMkLst>
            <pc:docMk/>
            <pc:sldMk cId="3931493647" sldId="290"/>
            <ac:spMk id="11" creationId="{06145713-FC5C-4317-98A9-6980150210EB}"/>
          </ac:spMkLst>
        </pc:spChg>
        <pc:spChg chg="del">
          <ac:chgData name="Diego Cass" userId="78b1f702ed5b9641" providerId="LiveId" clId="{43E99E37-5516-48D0-B549-1DBDBD048EB5}" dt="2020-04-06T12:06:17.439" v="718" actId="478"/>
          <ac:spMkLst>
            <pc:docMk/>
            <pc:sldMk cId="3931493647" sldId="290"/>
            <ac:spMk id="12" creationId="{0C74CF17-3A55-4E70-8D1E-5371CA4C3BBA}"/>
          </ac:spMkLst>
        </pc:spChg>
        <pc:spChg chg="add mod">
          <ac:chgData name="Diego Cass" userId="78b1f702ed5b9641" providerId="LiveId" clId="{43E99E37-5516-48D0-B549-1DBDBD048EB5}" dt="2020-04-06T12:14:44.721" v="798" actId="207"/>
          <ac:spMkLst>
            <pc:docMk/>
            <pc:sldMk cId="3931493647" sldId="290"/>
            <ac:spMk id="21" creationId="{95731970-AEA0-448D-BBED-56A738CE6B8A}"/>
          </ac:spMkLst>
        </pc:spChg>
        <pc:picChg chg="mod modCrop">
          <ac:chgData name="Diego Cass" userId="78b1f702ed5b9641" providerId="LiveId" clId="{43E99E37-5516-48D0-B549-1DBDBD048EB5}" dt="2020-04-06T12:14:07.939" v="773" actId="1076"/>
          <ac:picMkLst>
            <pc:docMk/>
            <pc:sldMk cId="3931493647" sldId="290"/>
            <ac:picMk id="3" creationId="{26C020C5-6BD7-4132-A604-C559A2B373EC}"/>
          </ac:picMkLst>
        </pc:picChg>
        <pc:picChg chg="add del mod">
          <ac:chgData name="Diego Cass" userId="78b1f702ed5b9641" providerId="LiveId" clId="{43E99E37-5516-48D0-B549-1DBDBD048EB5}" dt="2020-04-06T12:13:09.342" v="763" actId="478"/>
          <ac:picMkLst>
            <pc:docMk/>
            <pc:sldMk cId="3931493647" sldId="290"/>
            <ac:picMk id="18" creationId="{793129C0-96CB-4377-A97C-AB3EA33F88CD}"/>
          </ac:picMkLst>
        </pc:picChg>
        <pc:cxnChg chg="mod">
          <ac:chgData name="Diego Cass" userId="78b1f702ed5b9641" providerId="LiveId" clId="{43E99E37-5516-48D0-B549-1DBDBD048EB5}" dt="2020-04-06T12:14:33.274" v="794" actId="14100"/>
          <ac:cxnSpMkLst>
            <pc:docMk/>
            <pc:sldMk cId="3931493647" sldId="290"/>
            <ac:cxnSpMk id="6" creationId="{D95EFCC7-E022-4A56-BF40-752D3F592DDC}"/>
          </ac:cxnSpMkLst>
        </pc:cxnChg>
        <pc:cxnChg chg="add del mod">
          <ac:chgData name="Diego Cass" userId="78b1f702ed5b9641" providerId="LiveId" clId="{43E99E37-5516-48D0-B549-1DBDBD048EB5}" dt="2020-04-06T12:13:07.826" v="762" actId="478"/>
          <ac:cxnSpMkLst>
            <pc:docMk/>
            <pc:sldMk cId="3931493647" sldId="290"/>
            <ac:cxnSpMk id="19" creationId="{0E9F7BCB-C3A9-4805-874D-3F3A56920DEE}"/>
          </ac:cxnSpMkLst>
        </pc:cxnChg>
      </pc:sldChg>
      <pc:sldChg chg="add">
        <pc:chgData name="Diego Cass" userId="78b1f702ed5b9641" providerId="LiveId" clId="{43E99E37-5516-48D0-B549-1DBDBD048EB5}" dt="2020-04-06T12:12:35.431" v="760"/>
        <pc:sldMkLst>
          <pc:docMk/>
          <pc:sldMk cId="3027350773" sldId="291"/>
        </pc:sldMkLst>
      </pc:sldChg>
      <pc:sldChg chg="delSp modSp add mod delAnim">
        <pc:chgData name="Diego Cass" userId="78b1f702ed5b9641" providerId="LiveId" clId="{43E99E37-5516-48D0-B549-1DBDBD048EB5}" dt="2020-04-06T12:42:37.644" v="1225" actId="1076"/>
        <pc:sldMkLst>
          <pc:docMk/>
          <pc:sldMk cId="1411610852" sldId="292"/>
        </pc:sldMkLst>
        <pc:spChg chg="mod">
          <ac:chgData name="Diego Cass" userId="78b1f702ed5b9641" providerId="LiveId" clId="{43E99E37-5516-48D0-B549-1DBDBD048EB5}" dt="2020-04-06T12:24:34.966" v="839" actId="5793"/>
          <ac:spMkLst>
            <pc:docMk/>
            <pc:sldMk cId="1411610852" sldId="292"/>
            <ac:spMk id="8" creationId="{B8300CEE-18F0-4F8B-B2F5-E88058F4C56F}"/>
          </ac:spMkLst>
        </pc:spChg>
        <pc:spChg chg="del">
          <ac:chgData name="Diego Cass" userId="78b1f702ed5b9641" providerId="LiveId" clId="{43E99E37-5516-48D0-B549-1DBDBD048EB5}" dt="2020-04-06T12:32:13.575" v="1083" actId="478"/>
          <ac:spMkLst>
            <pc:docMk/>
            <pc:sldMk cId="1411610852" sldId="292"/>
            <ac:spMk id="9" creationId="{50286358-FE7B-4AB4-A4CD-EE944CD7642B}"/>
          </ac:spMkLst>
        </pc:spChg>
        <pc:spChg chg="mod">
          <ac:chgData name="Diego Cass" userId="78b1f702ed5b9641" providerId="LiveId" clId="{43E99E37-5516-48D0-B549-1DBDBD048EB5}" dt="2020-04-06T12:42:37.644" v="1225" actId="1076"/>
          <ac:spMkLst>
            <pc:docMk/>
            <pc:sldMk cId="1411610852" sldId="292"/>
            <ac:spMk id="10" creationId="{5EB2B07C-E61D-4766-84C9-9A1BDCAA2AA8}"/>
          </ac:spMkLst>
        </pc:spChg>
        <pc:spChg chg="del">
          <ac:chgData name="Diego Cass" userId="78b1f702ed5b9641" providerId="LiveId" clId="{43E99E37-5516-48D0-B549-1DBDBD048EB5}" dt="2020-04-06T12:32:17.663" v="1084" actId="478"/>
          <ac:spMkLst>
            <pc:docMk/>
            <pc:sldMk cId="1411610852" sldId="292"/>
            <ac:spMk id="21" creationId="{95731970-AEA0-448D-BBED-56A738CE6B8A}"/>
          </ac:spMkLst>
        </pc:spChg>
        <pc:picChg chg="del">
          <ac:chgData name="Diego Cass" userId="78b1f702ed5b9641" providerId="LiveId" clId="{43E99E37-5516-48D0-B549-1DBDBD048EB5}" dt="2020-04-06T12:32:13.575" v="1083" actId="478"/>
          <ac:picMkLst>
            <pc:docMk/>
            <pc:sldMk cId="1411610852" sldId="292"/>
            <ac:picMk id="3" creationId="{26C020C5-6BD7-4132-A604-C559A2B373EC}"/>
          </ac:picMkLst>
        </pc:picChg>
        <pc:cxnChg chg="del mod">
          <ac:chgData name="Diego Cass" userId="78b1f702ed5b9641" providerId="LiveId" clId="{43E99E37-5516-48D0-B549-1DBDBD048EB5}" dt="2020-04-06T12:32:13.575" v="1083" actId="478"/>
          <ac:cxnSpMkLst>
            <pc:docMk/>
            <pc:sldMk cId="1411610852" sldId="292"/>
            <ac:cxnSpMk id="6" creationId="{D95EFCC7-E022-4A56-BF40-752D3F592DDC}"/>
          </ac:cxnSpMkLst>
        </pc:cxnChg>
      </pc:sldChg>
      <pc:sldChg chg="modSp add mod ord">
        <pc:chgData name="Diego Cass" userId="78b1f702ed5b9641" providerId="LiveId" clId="{43E99E37-5516-48D0-B549-1DBDBD048EB5}" dt="2020-04-06T12:28:26.035" v="947" actId="20577"/>
        <pc:sldMkLst>
          <pc:docMk/>
          <pc:sldMk cId="1934234975" sldId="293"/>
        </pc:sldMkLst>
        <pc:spChg chg="mod">
          <ac:chgData name="Diego Cass" userId="78b1f702ed5b9641" providerId="LiveId" clId="{43E99E37-5516-48D0-B549-1DBDBD048EB5}" dt="2020-04-06T12:26:35.032" v="884"/>
          <ac:spMkLst>
            <pc:docMk/>
            <pc:sldMk cId="1934234975" sldId="293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12:28:26.035" v="947" actId="20577"/>
          <ac:spMkLst>
            <pc:docMk/>
            <pc:sldMk cId="1934234975" sldId="293"/>
            <ac:spMk id="10" creationId="{5EB2B07C-E61D-4766-84C9-9A1BDCAA2AA8}"/>
          </ac:spMkLst>
        </pc:spChg>
      </pc:sldChg>
      <pc:sldChg chg="addSp delSp modSp add mod modAnim">
        <pc:chgData name="Diego Cass" userId="78b1f702ed5b9641" providerId="LiveId" clId="{43E99E37-5516-48D0-B549-1DBDBD048EB5}" dt="2020-04-06T14:18:46.421" v="2346" actId="20577"/>
        <pc:sldMkLst>
          <pc:docMk/>
          <pc:sldMk cId="2082031812" sldId="294"/>
        </pc:sldMkLst>
        <pc:spChg chg="del">
          <ac:chgData name="Diego Cass" userId="78b1f702ed5b9641" providerId="LiveId" clId="{43E99E37-5516-48D0-B549-1DBDBD048EB5}" dt="2020-04-06T12:43:16.110" v="1227" actId="478"/>
          <ac:spMkLst>
            <pc:docMk/>
            <pc:sldMk cId="2082031812" sldId="294"/>
            <ac:spMk id="2" creationId="{6B693551-41B8-4DE5-BAF2-2DC918A622BE}"/>
          </ac:spMkLst>
        </pc:spChg>
        <pc:spChg chg="del">
          <ac:chgData name="Diego Cass" userId="78b1f702ed5b9641" providerId="LiveId" clId="{43E99E37-5516-48D0-B549-1DBDBD048EB5}" dt="2020-04-06T12:43:17.562" v="1228" actId="478"/>
          <ac:spMkLst>
            <pc:docMk/>
            <pc:sldMk cId="2082031812" sldId="294"/>
            <ac:spMk id="3" creationId="{CDD46F10-7548-4FAC-9371-D239AB59F463}"/>
          </ac:spMkLst>
        </pc:spChg>
        <pc:spChg chg="add mod">
          <ac:chgData name="Diego Cass" userId="78b1f702ed5b9641" providerId="LiveId" clId="{43E99E37-5516-48D0-B549-1DBDBD048EB5}" dt="2020-04-06T14:14:13.898" v="2326" actId="20577"/>
          <ac:spMkLst>
            <pc:docMk/>
            <pc:sldMk cId="2082031812" sldId="294"/>
            <ac:spMk id="4" creationId="{7229E13F-3B4F-4D28-A4E5-A5BFD1B4ECFC}"/>
          </ac:spMkLst>
        </pc:spChg>
        <pc:spChg chg="add mod">
          <ac:chgData name="Diego Cass" userId="78b1f702ed5b9641" providerId="LiveId" clId="{43E99E37-5516-48D0-B549-1DBDBD048EB5}" dt="2020-04-06T14:18:46.421" v="2346" actId="20577"/>
          <ac:spMkLst>
            <pc:docMk/>
            <pc:sldMk cId="2082031812" sldId="294"/>
            <ac:spMk id="5" creationId="{855AAF4B-FBB6-42EE-B858-6A8B640923AE}"/>
          </ac:spMkLst>
        </pc:spChg>
        <pc:spChg chg="add del mod">
          <ac:chgData name="Diego Cass" userId="78b1f702ed5b9641" providerId="LiveId" clId="{43E99E37-5516-48D0-B549-1DBDBD048EB5}" dt="2020-04-06T12:46:20.113" v="1527" actId="478"/>
          <ac:spMkLst>
            <pc:docMk/>
            <pc:sldMk cId="2082031812" sldId="294"/>
            <ac:spMk id="6" creationId="{BD1E9704-5DEA-41C2-B113-85F9C3F73A45}"/>
          </ac:spMkLst>
        </pc:spChg>
        <pc:spChg chg="add mod">
          <ac:chgData name="Diego Cass" userId="78b1f702ed5b9641" providerId="LiveId" clId="{43E99E37-5516-48D0-B549-1DBDBD048EB5}" dt="2020-04-06T13:32:22.484" v="2322" actId="1076"/>
          <ac:spMkLst>
            <pc:docMk/>
            <pc:sldMk cId="2082031812" sldId="294"/>
            <ac:spMk id="7" creationId="{D0DBD245-B6B6-4C3B-8EC7-FACF912EC84C}"/>
          </ac:spMkLst>
        </pc:spChg>
        <pc:spChg chg="add mod">
          <ac:chgData name="Diego Cass" userId="78b1f702ed5b9641" providerId="LiveId" clId="{43E99E37-5516-48D0-B549-1DBDBD048EB5}" dt="2020-04-06T13:32:25.503" v="2323" actId="1076"/>
          <ac:spMkLst>
            <pc:docMk/>
            <pc:sldMk cId="2082031812" sldId="294"/>
            <ac:spMk id="8" creationId="{E1010F2C-CFF4-456A-ABA0-0FC891F9DA97}"/>
          </ac:spMkLst>
        </pc:spChg>
        <pc:picChg chg="add mod ord">
          <ac:chgData name="Diego Cass" userId="78b1f702ed5b9641" providerId="LiveId" clId="{43E99E37-5516-48D0-B549-1DBDBD048EB5}" dt="2020-04-06T14:17:51.688" v="2338" actId="167"/>
          <ac:picMkLst>
            <pc:docMk/>
            <pc:sldMk cId="2082031812" sldId="294"/>
            <ac:picMk id="10" creationId="{88BD1590-AA86-4C7A-8129-CF0AD2C8BAC8}"/>
          </ac:picMkLst>
        </pc:picChg>
      </pc:sldChg>
      <pc:sldChg chg="modSp add mod">
        <pc:chgData name="Diego Cass" userId="78b1f702ed5b9641" providerId="LiveId" clId="{43E99E37-5516-48D0-B549-1DBDBD048EB5}" dt="2020-04-06T20:40:30.510" v="2737" actId="20577"/>
        <pc:sldMkLst>
          <pc:docMk/>
          <pc:sldMk cId="392215547" sldId="295"/>
        </pc:sldMkLst>
        <pc:spChg chg="mod">
          <ac:chgData name="Diego Cass" userId="78b1f702ed5b9641" providerId="LiveId" clId="{43E99E37-5516-48D0-B549-1DBDBD048EB5}" dt="2020-04-06T20:33:56.671" v="2371" actId="20577"/>
          <ac:spMkLst>
            <pc:docMk/>
            <pc:sldMk cId="392215547" sldId="295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0.510" v="2737" actId="20577"/>
          <ac:spMkLst>
            <pc:docMk/>
            <pc:sldMk cId="392215547" sldId="295"/>
            <ac:spMk id="10" creationId="{5EB2B07C-E61D-4766-84C9-9A1BDCAA2AA8}"/>
          </ac:spMkLst>
        </pc:spChg>
      </pc:sldChg>
      <pc:sldChg chg="modSp add mod">
        <pc:chgData name="Diego Cass" userId="78b1f702ed5b9641" providerId="LiveId" clId="{43E99E37-5516-48D0-B549-1DBDBD048EB5}" dt="2020-04-06T20:40:39.739" v="2739" actId="27636"/>
        <pc:sldMkLst>
          <pc:docMk/>
          <pc:sldMk cId="791150248" sldId="296"/>
        </pc:sldMkLst>
        <pc:spChg chg="mod">
          <ac:chgData name="Diego Cass" userId="78b1f702ed5b9641" providerId="LiveId" clId="{43E99E37-5516-48D0-B549-1DBDBD048EB5}" dt="2020-04-06T20:36:26.626" v="2509" actId="20577"/>
          <ac:spMkLst>
            <pc:docMk/>
            <pc:sldMk cId="791150248" sldId="296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0:39.739" v="2739" actId="27636"/>
          <ac:spMkLst>
            <pc:docMk/>
            <pc:sldMk cId="791150248" sldId="296"/>
            <ac:spMk id="10" creationId="{5EB2B07C-E61D-4766-84C9-9A1BDCAA2AA8}"/>
          </ac:spMkLst>
        </pc:spChg>
      </pc:sldChg>
      <pc:sldChg chg="modSp add mod ord">
        <pc:chgData name="Diego Cass" userId="78b1f702ed5b9641" providerId="LiveId" clId="{43E99E37-5516-48D0-B549-1DBDBD048EB5}" dt="2020-04-06T20:43:27.101" v="2926" actId="27636"/>
        <pc:sldMkLst>
          <pc:docMk/>
          <pc:sldMk cId="792372015" sldId="297"/>
        </pc:sldMkLst>
        <pc:spChg chg="mod">
          <ac:chgData name="Diego Cass" userId="78b1f702ed5b9641" providerId="LiveId" clId="{43E99E37-5516-48D0-B549-1DBDBD048EB5}" dt="2020-04-06T20:40:18.863" v="2729" actId="20577"/>
          <ac:spMkLst>
            <pc:docMk/>
            <pc:sldMk cId="792372015" sldId="297"/>
            <ac:spMk id="8" creationId="{B8300CEE-18F0-4F8B-B2F5-E88058F4C56F}"/>
          </ac:spMkLst>
        </pc:spChg>
        <pc:spChg chg="mod">
          <ac:chgData name="Diego Cass" userId="78b1f702ed5b9641" providerId="LiveId" clId="{43E99E37-5516-48D0-B549-1DBDBD048EB5}" dt="2020-04-06T20:43:27.101" v="2926" actId="27636"/>
          <ac:spMkLst>
            <pc:docMk/>
            <pc:sldMk cId="792372015" sldId="297"/>
            <ac:spMk id="10" creationId="{5EB2B07C-E61D-4766-84C9-9A1BDCAA2AA8}"/>
          </ac:spMkLst>
        </pc:spChg>
      </pc:sldChg>
    </pc:docChg>
  </pc:docChgLst>
  <pc:docChgLst>
    <pc:chgData name="Diego Cass" userId="78b1f702ed5b9641" providerId="LiveId" clId="{F47DDD8D-A27A-4E0A-89B4-296E3888F574}"/>
    <pc:docChg chg="undo custSel mod addSld delSld modSld sldOrd">
      <pc:chgData name="Diego Cass" userId="78b1f702ed5b9641" providerId="LiveId" clId="{F47DDD8D-A27A-4E0A-89B4-296E3888F574}" dt="2020-04-05T12:50:27.999" v="4148" actId="20577"/>
      <pc:docMkLst>
        <pc:docMk/>
      </pc:docMkLst>
      <pc:sldChg chg="modSp mod">
        <pc:chgData name="Diego Cass" userId="78b1f702ed5b9641" providerId="LiveId" clId="{F47DDD8D-A27A-4E0A-89B4-296E3888F574}" dt="2020-04-02T11:55:16.133" v="128" actId="14100"/>
        <pc:sldMkLst>
          <pc:docMk/>
          <pc:sldMk cId="2259342300" sldId="256"/>
        </pc:sldMkLst>
        <pc:spChg chg="mod">
          <ac:chgData name="Diego Cass" userId="78b1f702ed5b9641" providerId="LiveId" clId="{F47DDD8D-A27A-4E0A-89B4-296E3888F574}" dt="2020-04-02T11:55:16.133" v="128" actId="14100"/>
          <ac:spMkLst>
            <pc:docMk/>
            <pc:sldMk cId="2259342300" sldId="256"/>
            <ac:spMk id="4" creationId="{9AD42C85-94B5-47A0-B618-2F59695B4D19}"/>
          </ac:spMkLst>
        </pc:spChg>
        <pc:spChg chg="mod">
          <ac:chgData name="Diego Cass" userId="78b1f702ed5b9641" providerId="LiveId" clId="{F47DDD8D-A27A-4E0A-89B4-296E3888F574}" dt="2020-04-02T11:55:10.030" v="127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addSp delSp modSp add mod">
        <pc:chgData name="Diego Cass" userId="78b1f702ed5b9641" providerId="LiveId" clId="{F47DDD8D-A27A-4E0A-89B4-296E3888F574}" dt="2020-04-02T12:10:31.634" v="413" actId="207"/>
        <pc:sldMkLst>
          <pc:docMk/>
          <pc:sldMk cId="3979864142" sldId="257"/>
        </pc:sldMkLst>
        <pc:spChg chg="mod">
          <ac:chgData name="Diego Cass" userId="78b1f702ed5b9641" providerId="LiveId" clId="{F47DDD8D-A27A-4E0A-89B4-296E3888F574}" dt="2020-04-02T12:10:31.634" v="413" actId="207"/>
          <ac:spMkLst>
            <pc:docMk/>
            <pc:sldMk cId="3979864142" sldId="257"/>
            <ac:spMk id="2" creationId="{949D519A-544B-4C6A-9979-452F66C86013}"/>
          </ac:spMkLst>
        </pc:spChg>
        <pc:spChg chg="del">
          <ac:chgData name="Diego Cass" userId="78b1f702ed5b9641" providerId="LiveId" clId="{F47DDD8D-A27A-4E0A-89B4-296E3888F574}" dt="2020-04-02T11:50:12.536" v="55" actId="478"/>
          <ac:spMkLst>
            <pc:docMk/>
            <pc:sldMk cId="3979864142" sldId="257"/>
            <ac:spMk id="3" creationId="{3500F2DC-EB5A-4133-9D7F-F7CFD505FB99}"/>
          </ac:spMkLst>
        </pc:spChg>
        <pc:spChg chg="add mod">
          <ac:chgData name="Diego Cass" userId="78b1f702ed5b9641" providerId="LiveId" clId="{F47DDD8D-A27A-4E0A-89B4-296E3888F574}" dt="2020-04-02T12:09:37.862" v="412" actId="20577"/>
          <ac:spMkLst>
            <pc:docMk/>
            <pc:sldMk cId="3979864142" sldId="257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2T13:41:40.410" v="971" actId="20577"/>
        <pc:sldMkLst>
          <pc:docMk/>
          <pc:sldMk cId="1785501184" sldId="258"/>
        </pc:sldMkLst>
        <pc:spChg chg="mod">
          <ac:chgData name="Diego Cass" userId="78b1f702ed5b9641" providerId="LiveId" clId="{F47DDD8D-A27A-4E0A-89B4-296E3888F574}" dt="2020-04-02T13:41:40.410" v="971" actId="20577"/>
          <ac:spMkLst>
            <pc:docMk/>
            <pc:sldMk cId="1785501184" sldId="258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2:20:15.005" v="585" actId="6549"/>
          <ac:spMkLst>
            <pc:docMk/>
            <pc:sldMk cId="1785501184" sldId="258"/>
            <ac:spMk id="4" creationId="{EC5B5E64-8068-433A-9BE7-76B128F1B43C}"/>
          </ac:spMkLst>
        </pc:spChg>
      </pc:sldChg>
      <pc:sldChg chg="modSp add mod">
        <pc:chgData name="Diego Cass" userId="78b1f702ed5b9641" providerId="LiveId" clId="{F47DDD8D-A27A-4E0A-89B4-296E3888F574}" dt="2020-04-03T11:01:10.739" v="1310" actId="20577"/>
        <pc:sldMkLst>
          <pc:docMk/>
          <pc:sldMk cId="3142411462" sldId="259"/>
        </pc:sldMkLst>
        <pc:spChg chg="mod">
          <ac:chgData name="Diego Cass" userId="78b1f702ed5b9641" providerId="LiveId" clId="{F47DDD8D-A27A-4E0A-89B4-296E3888F574}" dt="2020-04-02T12:22:32.059" v="652" actId="20577"/>
          <ac:spMkLst>
            <pc:docMk/>
            <pc:sldMk cId="3142411462" sldId="259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3T11:01:10.739" v="1310" actId="20577"/>
          <ac:spMkLst>
            <pc:docMk/>
            <pc:sldMk cId="3142411462" sldId="259"/>
            <ac:spMk id="4" creationId="{EC5B5E64-8068-433A-9BE7-76B128F1B43C}"/>
          </ac:spMkLst>
        </pc:spChg>
      </pc:sldChg>
      <pc:sldChg chg="addSp delSp modSp add mod">
        <pc:chgData name="Diego Cass" userId="78b1f702ed5b9641" providerId="LiveId" clId="{F47DDD8D-A27A-4E0A-89B4-296E3888F574}" dt="2020-04-05T12:50:09.237" v="4144" actId="20577"/>
        <pc:sldMkLst>
          <pc:docMk/>
          <pc:sldMk cId="4283547016" sldId="260"/>
        </pc:sldMkLst>
        <pc:spChg chg="mod">
          <ac:chgData name="Diego Cass" userId="78b1f702ed5b9641" providerId="LiveId" clId="{F47DDD8D-A27A-4E0A-89B4-296E3888F574}" dt="2020-04-02T13:40:05.181" v="913" actId="20577"/>
          <ac:spMkLst>
            <pc:docMk/>
            <pc:sldMk cId="4283547016" sldId="260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2T13:48:33.795" v="1066" actId="14100"/>
          <ac:spMkLst>
            <pc:docMk/>
            <pc:sldMk cId="4283547016" sldId="260"/>
            <ac:spMk id="4" creationId="{EC5B5E64-8068-433A-9BE7-76B128F1B43C}"/>
          </ac:spMkLst>
        </pc:spChg>
        <pc:spChg chg="add mod">
          <ac:chgData name="Diego Cass" userId="78b1f702ed5b9641" providerId="LiveId" clId="{F47DDD8D-A27A-4E0A-89B4-296E3888F574}" dt="2020-04-02T13:48:26.953" v="1062" actId="1076"/>
          <ac:spMkLst>
            <pc:docMk/>
            <pc:sldMk cId="4283547016" sldId="260"/>
            <ac:spMk id="5" creationId="{86DE6E25-D48D-46A9-8DDB-695B9FFA1D8F}"/>
          </ac:spMkLst>
        </pc:spChg>
        <pc:spChg chg="add del mod">
          <ac:chgData name="Diego Cass" userId="78b1f702ed5b9641" providerId="LiveId" clId="{F47DDD8D-A27A-4E0A-89B4-296E3888F574}" dt="2020-04-02T13:45:24.414" v="1041" actId="478"/>
          <ac:spMkLst>
            <pc:docMk/>
            <pc:sldMk cId="4283547016" sldId="260"/>
            <ac:spMk id="6" creationId="{DEA5FD00-1BA9-4804-A020-4424CCC02102}"/>
          </ac:spMkLst>
        </pc:spChg>
        <pc:spChg chg="add mod">
          <ac:chgData name="Diego Cass" userId="78b1f702ed5b9641" providerId="LiveId" clId="{F47DDD8D-A27A-4E0A-89B4-296E3888F574}" dt="2020-04-05T12:50:09.237" v="4144" actId="20577"/>
          <ac:spMkLst>
            <pc:docMk/>
            <pc:sldMk cId="4283547016" sldId="260"/>
            <ac:spMk id="7" creationId="{A95FA665-ECD9-48BD-B766-3BDC93C52EB5}"/>
          </ac:spMkLst>
        </pc:spChg>
      </pc:sldChg>
      <pc:sldChg chg="delSp modSp add mod">
        <pc:chgData name="Diego Cass" userId="78b1f702ed5b9641" providerId="LiveId" clId="{F47DDD8D-A27A-4E0A-89B4-296E3888F574}" dt="2020-04-05T12:50:27.999" v="4148" actId="20577"/>
        <pc:sldMkLst>
          <pc:docMk/>
          <pc:sldMk cId="3244845847" sldId="261"/>
        </pc:sldMkLst>
        <pc:spChg chg="mod">
          <ac:chgData name="Diego Cass" userId="78b1f702ed5b9641" providerId="LiveId" clId="{F47DDD8D-A27A-4E0A-89B4-296E3888F574}" dt="2020-04-02T14:06:54.126" v="1113" actId="1035"/>
          <ac:spMkLst>
            <pc:docMk/>
            <pc:sldMk cId="3244845847" sldId="261"/>
            <ac:spMk id="2" creationId="{949D519A-544B-4C6A-9979-452F66C86013}"/>
          </ac:spMkLst>
        </pc:spChg>
        <pc:spChg chg="mod">
          <ac:chgData name="Diego Cass" userId="78b1f702ed5b9641" providerId="LiveId" clId="{F47DDD8D-A27A-4E0A-89B4-296E3888F574}" dt="2020-04-05T12:50:27.999" v="4148" actId="20577"/>
          <ac:spMkLst>
            <pc:docMk/>
            <pc:sldMk cId="3244845847" sldId="261"/>
            <ac:spMk id="4" creationId="{EC5B5E64-8068-433A-9BE7-76B128F1B43C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5" creationId="{86DE6E25-D48D-46A9-8DDB-695B9FFA1D8F}"/>
          </ac:spMkLst>
        </pc:spChg>
        <pc:spChg chg="del">
          <ac:chgData name="Diego Cass" userId="78b1f702ed5b9641" providerId="LiveId" clId="{F47DDD8D-A27A-4E0A-89B4-296E3888F574}" dt="2020-04-02T14:06:46.072" v="1082" actId="478"/>
          <ac:spMkLst>
            <pc:docMk/>
            <pc:sldMk cId="3244845847" sldId="261"/>
            <ac:spMk id="7" creationId="{A95FA665-ECD9-48BD-B766-3BDC93C52EB5}"/>
          </ac:spMkLst>
        </pc:spChg>
      </pc:sldChg>
      <pc:sldChg chg="addSp delSp modSp add mod setBg">
        <pc:chgData name="Diego Cass" userId="78b1f702ed5b9641" providerId="LiveId" clId="{F47DDD8D-A27A-4E0A-89B4-296E3888F574}" dt="2020-04-02T15:04:54.499" v="1223" actId="1076"/>
        <pc:sldMkLst>
          <pc:docMk/>
          <pc:sldMk cId="4091654503" sldId="262"/>
        </pc:sldMkLst>
        <pc:spChg chg="del mod">
          <ac:chgData name="Diego Cass" userId="78b1f702ed5b9641" providerId="LiveId" clId="{F47DDD8D-A27A-4E0A-89B4-296E3888F574}" dt="2020-04-02T15:04:21.594" v="1215" actId="478"/>
          <ac:spMkLst>
            <pc:docMk/>
            <pc:sldMk cId="4091654503" sldId="262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04:30.415" v="1219" actId="478"/>
          <ac:spMkLst>
            <pc:docMk/>
            <pc:sldMk cId="4091654503" sldId="262"/>
            <ac:spMk id="4" creationId="{EC5B5E64-8068-433A-9BE7-76B128F1B43C}"/>
          </ac:spMkLst>
        </pc:spChg>
        <pc:spChg chg="add del mod">
          <ac:chgData name="Diego Cass" userId="78b1f702ed5b9641" providerId="LiveId" clId="{F47DDD8D-A27A-4E0A-89B4-296E3888F574}" dt="2020-04-02T15:04:26.439" v="1217" actId="478"/>
          <ac:spMkLst>
            <pc:docMk/>
            <pc:sldMk cId="4091654503" sldId="262"/>
            <ac:spMk id="6" creationId="{C48A9F2B-296F-4012-A85C-2B969AC5D39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7" creationId="{57845966-6EFC-468A-9CC7-BAB4B95854E7}"/>
          </ac:spMkLst>
        </pc:spChg>
        <pc:spChg chg="add del mod">
          <ac:chgData name="Diego Cass" userId="78b1f702ed5b9641" providerId="LiveId" clId="{F47DDD8D-A27A-4E0A-89B4-296E3888F574}" dt="2020-04-02T15:04:25.060" v="1216" actId="478"/>
          <ac:spMkLst>
            <pc:docMk/>
            <pc:sldMk cId="4091654503" sldId="262"/>
            <ac:spMk id="8" creationId="{CAE95C14-249A-411D-848D-149214648727}"/>
          </ac:spMkLst>
        </pc:spChg>
        <pc:spChg chg="add del mod">
          <ac:chgData name="Diego Cass" userId="78b1f702ed5b9641" providerId="LiveId" clId="{F47DDD8D-A27A-4E0A-89B4-296E3888F574}" dt="2020-04-02T15:04:32.083" v="1220" actId="478"/>
          <ac:spMkLst>
            <pc:docMk/>
            <pc:sldMk cId="4091654503" sldId="262"/>
            <ac:spMk id="11" creationId="{A9AD5554-38BA-4484-A6AE-EB70C0D037D5}"/>
          </ac:spMkLst>
        </pc:spChg>
        <pc:spChg chg="add">
          <ac:chgData name="Diego Cass" userId="78b1f702ed5b9641" providerId="LiveId" clId="{F47DDD8D-A27A-4E0A-89B4-296E3888F574}" dt="2020-04-02T15:04:45.236" v="1221" actId="26606"/>
          <ac:spMkLst>
            <pc:docMk/>
            <pc:sldMk cId="4091654503" sldId="262"/>
            <ac:spMk id="14" creationId="{ADAD1991-FFD1-4E94-ABAB-7560D33008E4}"/>
          </ac:spMkLst>
        </pc:spChg>
        <pc:picChg chg="add mod">
          <ac:chgData name="Diego Cass" userId="78b1f702ed5b9641" providerId="LiveId" clId="{F47DDD8D-A27A-4E0A-89B4-296E3888F574}" dt="2020-04-02T15:04:54.499" v="1223" actId="1076"/>
          <ac:picMkLst>
            <pc:docMk/>
            <pc:sldMk cId="4091654503" sldId="262"/>
            <ac:picMk id="5" creationId="{01B179C4-4E75-4EA0-8300-852FEC1C5F6C}"/>
          </ac:picMkLst>
        </pc:picChg>
        <pc:picChg chg="add">
          <ac:chgData name="Diego Cass" userId="78b1f702ed5b9641" providerId="LiveId" clId="{F47DDD8D-A27A-4E0A-89B4-296E3888F574}" dt="2020-04-02T15:04:45.236" v="1221" actId="26606"/>
          <ac:picMkLst>
            <pc:docMk/>
            <pc:sldMk cId="4091654503" sldId="262"/>
            <ac:picMk id="12" creationId="{75554383-98AF-4A47-BB65-705FAAA4BE6A}"/>
          </ac:picMkLst>
        </pc:picChg>
        <pc:cxnChg chg="add del">
          <ac:chgData name="Diego Cass" userId="78b1f702ed5b9641" providerId="LiveId" clId="{F47DDD8D-A27A-4E0A-89B4-296E3888F574}" dt="2020-04-02T15:01:32.861" v="1177" actId="26606"/>
          <ac:cxnSpMkLst>
            <pc:docMk/>
            <pc:sldMk cId="4091654503" sldId="262"/>
            <ac:cxnSpMk id="10" creationId="{A7F400EE-A8A5-48AF-B4D6-291B52C6F0B0}"/>
          </ac:cxnSpMkLst>
        </pc:cxnChg>
      </pc:sldChg>
      <pc:sldChg chg="addSp delSp modSp add mod">
        <pc:chgData name="Diego Cass" userId="78b1f702ed5b9641" providerId="LiveId" clId="{F47DDD8D-A27A-4E0A-89B4-296E3888F574}" dt="2020-04-02T15:15:22.981" v="1308" actId="14734"/>
        <pc:sldMkLst>
          <pc:docMk/>
          <pc:sldMk cId="3055277704" sldId="263"/>
        </pc:sldMkLst>
        <pc:spChg chg="del">
          <ac:chgData name="Diego Cass" userId="78b1f702ed5b9641" providerId="LiveId" clId="{F47DDD8D-A27A-4E0A-89B4-296E3888F574}" dt="2020-04-02T15:05:06.826" v="1225" actId="478"/>
          <ac:spMkLst>
            <pc:docMk/>
            <pc:sldMk cId="3055277704" sldId="263"/>
            <ac:spMk id="2" creationId="{949D519A-544B-4C6A-9979-452F66C86013}"/>
          </ac:spMkLst>
        </pc:spChg>
        <pc:spChg chg="del mod">
          <ac:chgData name="Diego Cass" userId="78b1f702ed5b9641" providerId="LiveId" clId="{F47DDD8D-A27A-4E0A-89B4-296E3888F574}" dt="2020-04-02T15:12:41.051" v="1231" actId="478"/>
          <ac:spMkLst>
            <pc:docMk/>
            <pc:sldMk cId="3055277704" sldId="263"/>
            <ac:spMk id="4" creationId="{EC5B5E64-8068-433A-9BE7-76B128F1B43C}"/>
          </ac:spMkLst>
        </pc:spChg>
        <pc:spChg chg="mod">
          <ac:chgData name="Diego Cass" userId="78b1f702ed5b9641" providerId="LiveId" clId="{F47DDD8D-A27A-4E0A-89B4-296E3888F574}" dt="2020-04-02T15:13:13.521" v="1276" actId="1076"/>
          <ac:spMkLst>
            <pc:docMk/>
            <pc:sldMk cId="3055277704" sldId="263"/>
            <ac:spMk id="6" creationId="{C48A9F2B-296F-4012-A85C-2B969AC5D395}"/>
          </ac:spMkLst>
        </pc:spChg>
        <pc:spChg chg="add del mod">
          <ac:chgData name="Diego Cass" userId="78b1f702ed5b9641" providerId="LiveId" clId="{F47DDD8D-A27A-4E0A-89B4-296E3888F574}" dt="2020-04-02T15:05:09.526" v="1226" actId="478"/>
          <ac:spMkLst>
            <pc:docMk/>
            <pc:sldMk cId="3055277704" sldId="263"/>
            <ac:spMk id="7" creationId="{A404728C-86EE-46E6-A812-0B6CC2A3C74A}"/>
          </ac:spMkLst>
        </pc:spChg>
        <pc:spChg chg="add del mod">
          <ac:chgData name="Diego Cass" userId="78b1f702ed5b9641" providerId="LiveId" clId="{F47DDD8D-A27A-4E0A-89B4-296E3888F574}" dt="2020-04-02T15:12:43.687" v="1232"/>
          <ac:spMkLst>
            <pc:docMk/>
            <pc:sldMk cId="3055277704" sldId="263"/>
            <ac:spMk id="9" creationId="{9FF1D025-FFF9-4F6B-A42A-2BD3458574F1}"/>
          </ac:spMkLst>
        </pc:spChg>
        <pc:graphicFrameChg chg="add mod modGraphic">
          <ac:chgData name="Diego Cass" userId="78b1f702ed5b9641" providerId="LiveId" clId="{F47DDD8D-A27A-4E0A-89B4-296E3888F574}" dt="2020-04-02T15:15:22.981" v="1308" actId="14734"/>
          <ac:graphicFrameMkLst>
            <pc:docMk/>
            <pc:sldMk cId="3055277704" sldId="263"/>
            <ac:graphicFrameMk id="10" creationId="{1F9EA0C6-09BD-456E-826D-6BA16C998708}"/>
          </ac:graphicFrameMkLst>
        </pc:graphicFrameChg>
        <pc:picChg chg="del">
          <ac:chgData name="Diego Cass" userId="78b1f702ed5b9641" providerId="LiveId" clId="{F47DDD8D-A27A-4E0A-89B4-296E3888F574}" dt="2020-04-02T15:05:02.812" v="1224" actId="478"/>
          <ac:picMkLst>
            <pc:docMk/>
            <pc:sldMk cId="3055277704" sldId="263"/>
            <ac:picMk id="5" creationId="{01B179C4-4E75-4EA0-8300-852FEC1C5F6C}"/>
          </ac:picMkLst>
        </pc:picChg>
      </pc:sldChg>
      <pc:sldChg chg="addSp delSp modSp add mod modAnim">
        <pc:chgData name="Diego Cass" userId="78b1f702ed5b9641" providerId="LiveId" clId="{F47DDD8D-A27A-4E0A-89B4-296E3888F574}" dt="2020-04-03T11:28:46.523" v="1372"/>
        <pc:sldMkLst>
          <pc:docMk/>
          <pc:sldMk cId="1394665157" sldId="264"/>
        </pc:sldMkLst>
        <pc:spChg chg="del">
          <ac:chgData name="Diego Cass" userId="78b1f702ed5b9641" providerId="LiveId" clId="{F47DDD8D-A27A-4E0A-89B4-296E3888F574}" dt="2020-04-03T11:05:43.760" v="1312" actId="478"/>
          <ac:spMkLst>
            <pc:docMk/>
            <pc:sldMk cId="1394665157" sldId="264"/>
            <ac:spMk id="2" creationId="{F72E2DE5-5CAA-4439-A482-2B743EB404FC}"/>
          </ac:spMkLst>
        </pc:spChg>
        <pc:spChg chg="del">
          <ac:chgData name="Diego Cass" userId="78b1f702ed5b9641" providerId="LiveId" clId="{F47DDD8D-A27A-4E0A-89B4-296E3888F574}" dt="2020-04-03T11:05:57.508" v="1328" actId="478"/>
          <ac:spMkLst>
            <pc:docMk/>
            <pc:sldMk cId="1394665157" sldId="264"/>
            <ac:spMk id="3" creationId="{E4D6E541-A0C5-4755-831D-BC4C1A18E2CB}"/>
          </ac:spMkLst>
        </pc:spChg>
        <pc:spChg chg="add mod">
          <ac:chgData name="Diego Cass" userId="78b1f702ed5b9641" providerId="LiveId" clId="{F47DDD8D-A27A-4E0A-89B4-296E3888F574}" dt="2020-04-03T11:11:29.061" v="1353" actId="14100"/>
          <ac:spMkLst>
            <pc:docMk/>
            <pc:sldMk cId="1394665157" sldId="264"/>
            <ac:spMk id="4" creationId="{250A1198-15EE-482B-A5B3-A99E8A6687F2}"/>
          </ac:spMkLst>
        </pc:spChg>
        <pc:spChg chg="add del mod">
          <ac:chgData name="Diego Cass" userId="78b1f702ed5b9641" providerId="LiveId" clId="{F47DDD8D-A27A-4E0A-89B4-296E3888F574}" dt="2020-04-03T11:07:02.314" v="1341" actId="478"/>
          <ac:spMkLst>
            <pc:docMk/>
            <pc:sldMk cId="1394665157" sldId="264"/>
            <ac:spMk id="5" creationId="{1C9B0A3E-523A-407C-BDCB-C23C8491FAAD}"/>
          </ac:spMkLst>
        </pc:spChg>
        <pc:spChg chg="add del mod">
          <ac:chgData name="Diego Cass" userId="78b1f702ed5b9641" providerId="LiveId" clId="{F47DDD8D-A27A-4E0A-89B4-296E3888F574}" dt="2020-04-03T11:07:04.460" v="1342" actId="478"/>
          <ac:spMkLst>
            <pc:docMk/>
            <pc:sldMk cId="1394665157" sldId="264"/>
            <ac:spMk id="7" creationId="{8C43AECB-CB39-40D8-B1FF-EE5BFA606F1A}"/>
          </ac:spMkLst>
        </pc:spChg>
        <pc:spChg chg="add del mod">
          <ac:chgData name="Diego Cass" userId="78b1f702ed5b9641" providerId="LiveId" clId="{F47DDD8D-A27A-4E0A-89B4-296E3888F574}" dt="2020-04-03T11:26:29.769" v="1361" actId="478"/>
          <ac:spMkLst>
            <pc:docMk/>
            <pc:sldMk cId="1394665157" sldId="264"/>
            <ac:spMk id="9" creationId="{B4761133-1EE1-4F80-99BB-D6D47A3016F0}"/>
          </ac:spMkLst>
        </pc:spChg>
        <pc:graphicFrameChg chg="add mod modGraphic">
          <ac:chgData name="Diego Cass" userId="78b1f702ed5b9641" providerId="LiveId" clId="{F47DDD8D-A27A-4E0A-89B4-296E3888F574}" dt="2020-04-03T11:24:38.681" v="1358" actId="14100"/>
          <ac:graphicFrameMkLst>
            <pc:docMk/>
            <pc:sldMk cId="1394665157" sldId="264"/>
            <ac:graphicFrameMk id="8" creationId="{B83F4B66-4491-4C15-AE05-EAAE0F4AB95A}"/>
          </ac:graphicFrameMkLst>
        </pc:graphicFrameChg>
        <pc:picChg chg="add mod">
          <ac:chgData name="Diego Cass" userId="78b1f702ed5b9641" providerId="LiveId" clId="{F47DDD8D-A27A-4E0A-89B4-296E3888F574}" dt="2020-04-03T11:26:53.063" v="1365" actId="1076"/>
          <ac:picMkLst>
            <pc:docMk/>
            <pc:sldMk cId="1394665157" sldId="264"/>
            <ac:picMk id="11" creationId="{41748FF0-E298-44B3-AA74-5DC8C3A46F12}"/>
          </ac:picMkLst>
        </pc:picChg>
      </pc:sldChg>
      <pc:sldChg chg="addSp delSp modSp add mod">
        <pc:chgData name="Diego Cass" userId="78b1f702ed5b9641" providerId="LiveId" clId="{F47DDD8D-A27A-4E0A-89B4-296E3888F574}" dt="2020-04-03T11:56:05.587" v="1839" actId="207"/>
        <pc:sldMkLst>
          <pc:docMk/>
          <pc:sldMk cId="2954168891" sldId="265"/>
        </pc:sldMkLst>
        <pc:spChg chg="del">
          <ac:chgData name="Diego Cass" userId="78b1f702ed5b9641" providerId="LiveId" clId="{F47DDD8D-A27A-4E0A-89B4-296E3888F574}" dt="2020-04-03T11:36:28.214" v="1374" actId="478"/>
          <ac:spMkLst>
            <pc:docMk/>
            <pc:sldMk cId="2954168891" sldId="265"/>
            <ac:spMk id="2" creationId="{38ECAE1D-B07F-441A-9C65-4302901C0E21}"/>
          </ac:spMkLst>
        </pc:spChg>
        <pc:spChg chg="del">
          <ac:chgData name="Diego Cass" userId="78b1f702ed5b9641" providerId="LiveId" clId="{F47DDD8D-A27A-4E0A-89B4-296E3888F574}" dt="2020-04-03T11:36:31.314" v="1375" actId="478"/>
          <ac:spMkLst>
            <pc:docMk/>
            <pc:sldMk cId="2954168891" sldId="265"/>
            <ac:spMk id="3" creationId="{28DEF492-5D21-4C86-A11E-DEC7BC014E5C}"/>
          </ac:spMkLst>
        </pc:spChg>
        <pc:spChg chg="add mod">
          <ac:chgData name="Diego Cass" userId="78b1f702ed5b9641" providerId="LiveId" clId="{F47DDD8D-A27A-4E0A-89B4-296E3888F574}" dt="2020-04-03T11:47:10.822" v="1604" actId="207"/>
          <ac:spMkLst>
            <pc:docMk/>
            <pc:sldMk cId="2954168891" sldId="265"/>
            <ac:spMk id="4" creationId="{626D1CD1-2001-4881-95DC-245E73B34DA0}"/>
          </ac:spMkLst>
        </pc:spChg>
        <pc:spChg chg="add mod">
          <ac:chgData name="Diego Cass" userId="78b1f702ed5b9641" providerId="LiveId" clId="{F47DDD8D-A27A-4E0A-89B4-296E3888F574}" dt="2020-04-03T11:56:05.587" v="1839" actId="207"/>
          <ac:spMkLst>
            <pc:docMk/>
            <pc:sldMk cId="2954168891" sldId="265"/>
            <ac:spMk id="5" creationId="{7E9AE4AB-7D2A-4621-AB29-0C44F3D293A1}"/>
          </ac:spMkLst>
        </pc:spChg>
        <pc:spChg chg="add del">
          <ac:chgData name="Diego Cass" userId="78b1f702ed5b9641" providerId="LiveId" clId="{F47DDD8D-A27A-4E0A-89B4-296E3888F574}" dt="2020-04-03T11:38:17.426" v="1411"/>
          <ac:spMkLst>
            <pc:docMk/>
            <pc:sldMk cId="2954168891" sldId="265"/>
            <ac:spMk id="6" creationId="{CA8A5F18-3A52-4004-94F3-3580E68A5B68}"/>
          </ac:spMkLst>
        </pc:spChg>
        <pc:spChg chg="add del">
          <ac:chgData name="Diego Cass" userId="78b1f702ed5b9641" providerId="LiveId" clId="{F47DDD8D-A27A-4E0A-89B4-296E3888F574}" dt="2020-04-03T11:38:28.048" v="1413"/>
          <ac:spMkLst>
            <pc:docMk/>
            <pc:sldMk cId="2954168891" sldId="265"/>
            <ac:spMk id="7" creationId="{E915592F-67B3-4314-A7F2-7CD03D6C3D66}"/>
          </ac:spMkLst>
        </pc:spChg>
      </pc:sldChg>
      <pc:sldChg chg="addSp delSp modSp add mod ord">
        <pc:chgData name="Diego Cass" userId="78b1f702ed5b9641" providerId="LiveId" clId="{F47DDD8D-A27A-4E0A-89B4-296E3888F574}" dt="2020-04-03T11:46:49.774" v="1600" actId="1076"/>
        <pc:sldMkLst>
          <pc:docMk/>
          <pc:sldMk cId="980872535" sldId="266"/>
        </pc:sldMkLst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2" creationId="{6AFAFFBB-F109-4113-8EC0-999D6552E595}"/>
          </ac:spMkLst>
        </pc:spChg>
        <pc:spChg chg="del">
          <ac:chgData name="Diego Cass" userId="78b1f702ed5b9641" providerId="LiveId" clId="{F47DDD8D-A27A-4E0A-89B4-296E3888F574}" dt="2020-04-03T11:46:24.319" v="1595" actId="478"/>
          <ac:spMkLst>
            <pc:docMk/>
            <pc:sldMk cId="980872535" sldId="266"/>
            <ac:spMk id="3" creationId="{89BE329D-B290-4124-8E61-EBC033924439}"/>
          </ac:spMkLst>
        </pc:spChg>
        <pc:spChg chg="add mod">
          <ac:chgData name="Diego Cass" userId="78b1f702ed5b9641" providerId="LiveId" clId="{F47DDD8D-A27A-4E0A-89B4-296E3888F574}" dt="2020-04-03T11:46:49.774" v="1600" actId="1076"/>
          <ac:spMkLst>
            <pc:docMk/>
            <pc:sldMk cId="980872535" sldId="266"/>
            <ac:spMk id="4" creationId="{224CC1F0-983E-48B8-9A02-4530F09318C0}"/>
          </ac:spMkLst>
        </pc:spChg>
      </pc:sldChg>
      <pc:sldChg chg="delSp modSp add mod">
        <pc:chgData name="Diego Cass" userId="78b1f702ed5b9641" providerId="LiveId" clId="{F47DDD8D-A27A-4E0A-89B4-296E3888F574}" dt="2020-04-03T12:08:03.584" v="1846" actId="27636"/>
        <pc:sldMkLst>
          <pc:docMk/>
          <pc:sldMk cId="356656100" sldId="267"/>
        </pc:sldMkLst>
        <pc:spChg chg="del mod">
          <ac:chgData name="Diego Cass" userId="78b1f702ed5b9641" providerId="LiveId" clId="{F47DDD8D-A27A-4E0A-89B4-296E3888F574}" dt="2020-04-03T11:47:59.453" v="1611"/>
          <ac:spMkLst>
            <pc:docMk/>
            <pc:sldMk cId="356656100" sldId="267"/>
            <ac:spMk id="4" creationId="{626D1CD1-2001-4881-95DC-245E73B34DA0}"/>
          </ac:spMkLst>
        </pc:spChg>
        <pc:spChg chg="mod">
          <ac:chgData name="Diego Cass" userId="78b1f702ed5b9641" providerId="LiveId" clId="{F47DDD8D-A27A-4E0A-89B4-296E3888F574}" dt="2020-04-03T12:08:03.584" v="1846" actId="27636"/>
          <ac:spMkLst>
            <pc:docMk/>
            <pc:sldMk cId="356656100" sldId="267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2:16:31.716" v="2099" actId="207"/>
        <pc:sldMkLst>
          <pc:docMk/>
          <pc:sldMk cId="4101716604" sldId="268"/>
        </pc:sldMkLst>
        <pc:spChg chg="mod">
          <ac:chgData name="Diego Cass" userId="78b1f702ed5b9641" providerId="LiveId" clId="{F47DDD8D-A27A-4E0A-89B4-296E3888F574}" dt="2020-04-03T12:16:31.716" v="2099" actId="207"/>
          <ac:spMkLst>
            <pc:docMk/>
            <pc:sldMk cId="4101716604" sldId="268"/>
            <ac:spMk id="5" creationId="{7E9AE4AB-7D2A-4621-AB29-0C44F3D293A1}"/>
          </ac:spMkLst>
        </pc:spChg>
      </pc:sldChg>
      <pc:sldChg chg="addSp modSp add mod">
        <pc:chgData name="Diego Cass" userId="78b1f702ed5b9641" providerId="LiveId" clId="{F47DDD8D-A27A-4E0A-89B4-296E3888F574}" dt="2020-04-03T13:47:30.008" v="3511" actId="20577"/>
        <pc:sldMkLst>
          <pc:docMk/>
          <pc:sldMk cId="3583499556" sldId="269"/>
        </pc:sldMkLst>
        <pc:spChg chg="add mod">
          <ac:chgData name="Diego Cass" userId="78b1f702ed5b9641" providerId="LiveId" clId="{F47DDD8D-A27A-4E0A-89B4-296E3888F574}" dt="2020-04-03T13:07:21.855" v="2797" actId="5793"/>
          <ac:spMkLst>
            <pc:docMk/>
            <pc:sldMk cId="3583499556" sldId="269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0.008" v="3511" actId="20577"/>
          <ac:spMkLst>
            <pc:docMk/>
            <pc:sldMk cId="3583499556" sldId="269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05:25.223" v="2785" actId="1076"/>
        <pc:sldMkLst>
          <pc:docMk/>
          <pc:sldMk cId="823998152" sldId="270"/>
        </pc:sldMkLst>
        <pc:spChg chg="mod">
          <ac:chgData name="Diego Cass" userId="78b1f702ed5b9641" providerId="LiveId" clId="{F47DDD8D-A27A-4E0A-89B4-296E3888F574}" dt="2020-04-03T13:00:38.266" v="2717" actId="1076"/>
          <ac:spMkLst>
            <pc:docMk/>
            <pc:sldMk cId="823998152" sldId="270"/>
            <ac:spMk id="2" creationId="{55160936-BB58-4B7A-AD69-2A5778F0ED41}"/>
          </ac:spMkLst>
        </pc:spChg>
        <pc:spChg chg="mod">
          <ac:chgData name="Diego Cass" userId="78b1f702ed5b9641" providerId="LiveId" clId="{F47DDD8D-A27A-4E0A-89B4-296E3888F574}" dt="2020-04-03T13:01:00.427" v="2723"/>
          <ac:spMkLst>
            <pc:docMk/>
            <pc:sldMk cId="823998152" sldId="270"/>
            <ac:spMk id="3" creationId="{B4F0581A-7502-447F-9A62-367120E1B2C3}"/>
          </ac:spMkLst>
        </pc:spChg>
        <pc:spChg chg="add del mod">
          <ac:chgData name="Diego Cass" userId="78b1f702ed5b9641" providerId="LiveId" clId="{F47DDD8D-A27A-4E0A-89B4-296E3888F574}" dt="2020-04-03T13:01:05.121" v="2724" actId="478"/>
          <ac:spMkLst>
            <pc:docMk/>
            <pc:sldMk cId="823998152" sldId="270"/>
            <ac:spMk id="4" creationId="{673388E6-5E1D-4A60-A108-E60142229566}"/>
          </ac:spMkLst>
        </pc:spChg>
        <pc:spChg chg="add mod">
          <ac:chgData name="Diego Cass" userId="78b1f702ed5b9641" providerId="LiveId" clId="{F47DDD8D-A27A-4E0A-89B4-296E3888F574}" dt="2020-04-03T13:05:25.223" v="2785" actId="1076"/>
          <ac:spMkLst>
            <pc:docMk/>
            <pc:sldMk cId="823998152" sldId="270"/>
            <ac:spMk id="5" creationId="{08505703-8B83-4569-9811-6A5FFC9199F5}"/>
          </ac:spMkLst>
        </pc:spChg>
        <pc:spChg chg="add del mod">
          <ac:chgData name="Diego Cass" userId="78b1f702ed5b9641" providerId="LiveId" clId="{F47DDD8D-A27A-4E0A-89B4-296E3888F574}" dt="2020-04-03T13:01:18.508" v="2736" actId="478"/>
          <ac:spMkLst>
            <pc:docMk/>
            <pc:sldMk cId="823998152" sldId="270"/>
            <ac:spMk id="6" creationId="{27AD7830-7D37-44EF-85EF-688AF83445C5}"/>
          </ac:spMkLst>
        </pc:spChg>
        <pc:spChg chg="add mod">
          <ac:chgData name="Diego Cass" userId="78b1f702ed5b9641" providerId="LiveId" clId="{F47DDD8D-A27A-4E0A-89B4-296E3888F574}" dt="2020-04-03T13:04:40.568" v="2783" actId="207"/>
          <ac:spMkLst>
            <pc:docMk/>
            <pc:sldMk cId="823998152" sldId="270"/>
            <ac:spMk id="7" creationId="{9F229992-1223-4AE0-B564-1CDC237735F1}"/>
          </ac:spMkLst>
        </pc:spChg>
      </pc:sldChg>
      <pc:sldChg chg="modSp add mod ord">
        <pc:chgData name="Diego Cass" userId="78b1f702ed5b9641" providerId="LiveId" clId="{F47DDD8D-A27A-4E0A-89B4-296E3888F574}" dt="2020-04-03T13:18:24.980" v="3209" actId="20577"/>
        <pc:sldMkLst>
          <pc:docMk/>
          <pc:sldMk cId="2895306037" sldId="271"/>
        </pc:sldMkLst>
        <pc:spChg chg="mod">
          <ac:chgData name="Diego Cass" userId="78b1f702ed5b9641" providerId="LiveId" clId="{F47DDD8D-A27A-4E0A-89B4-296E3888F574}" dt="2020-04-03T13:18:24.980" v="3209" actId="20577"/>
          <ac:spMkLst>
            <pc:docMk/>
            <pc:sldMk cId="2895306037" sldId="271"/>
            <ac:spMk id="5" creationId="{7E9AE4AB-7D2A-4621-AB29-0C44F3D293A1}"/>
          </ac:spMkLst>
        </pc:spChg>
      </pc:sldChg>
      <pc:sldChg chg="addSp delSp modSp add mod">
        <pc:chgData name="Diego Cass" userId="78b1f702ed5b9641" providerId="LiveId" clId="{F47DDD8D-A27A-4E0A-89B4-296E3888F574}" dt="2020-04-03T13:47:36.017" v="3514" actId="20577"/>
        <pc:sldMkLst>
          <pc:docMk/>
          <pc:sldMk cId="135042552" sldId="272"/>
        </pc:sldMkLst>
        <pc:spChg chg="del">
          <ac:chgData name="Diego Cass" userId="78b1f702ed5b9641" providerId="LiveId" clId="{F47DDD8D-A27A-4E0A-89B4-296E3888F574}" dt="2020-04-03T13:25:36.045" v="3213" actId="478"/>
          <ac:spMkLst>
            <pc:docMk/>
            <pc:sldMk cId="135042552" sldId="272"/>
            <ac:spMk id="3" creationId="{D633273B-081A-4FE3-A16E-F85386A6163A}"/>
          </ac:spMkLst>
        </pc:spChg>
        <pc:spChg chg="mod">
          <ac:chgData name="Diego Cass" userId="78b1f702ed5b9641" providerId="LiveId" clId="{F47DDD8D-A27A-4E0A-89B4-296E3888F574}" dt="2020-04-03T13:47:36.017" v="3514" actId="20577"/>
          <ac:spMkLst>
            <pc:docMk/>
            <pc:sldMk cId="135042552" sldId="272"/>
            <ac:spMk id="5" creationId="{7E9AE4AB-7D2A-4621-AB29-0C44F3D293A1}"/>
          </ac:spMkLst>
        </pc:spChg>
        <pc:graphicFrameChg chg="add mod modGraphic">
          <ac:chgData name="Diego Cass" userId="78b1f702ed5b9641" providerId="LiveId" clId="{F47DDD8D-A27A-4E0A-89B4-296E3888F574}" dt="2020-04-03T13:31:01.821" v="3235" actId="207"/>
          <ac:graphicFrameMkLst>
            <pc:docMk/>
            <pc:sldMk cId="135042552" sldId="272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47:39.619" v="3515" actId="20577"/>
        <pc:sldMkLst>
          <pc:docMk/>
          <pc:sldMk cId="1578270304" sldId="273"/>
        </pc:sldMkLst>
        <pc:spChg chg="mod">
          <ac:chgData name="Diego Cass" userId="78b1f702ed5b9641" providerId="LiveId" clId="{F47DDD8D-A27A-4E0A-89B4-296E3888F574}" dt="2020-04-03T13:47:39.619" v="3515" actId="20577"/>
          <ac:spMkLst>
            <pc:docMk/>
            <pc:sldMk cId="1578270304" sldId="273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33:19.518" v="3302" actId="1076"/>
          <ac:graphicFrameMkLst>
            <pc:docMk/>
            <pc:sldMk cId="1578270304" sldId="273"/>
            <ac:graphicFrameMk id="2" creationId="{BEAF4F42-D14B-43B0-891C-9A5B2FB4DDA0}"/>
          </ac:graphicFrameMkLst>
        </pc:graphicFrameChg>
      </pc:sldChg>
      <pc:sldChg chg="addSp modSp add mod">
        <pc:chgData name="Diego Cass" userId="78b1f702ed5b9641" providerId="LiveId" clId="{F47DDD8D-A27A-4E0A-89B4-296E3888F574}" dt="2020-04-03T13:52:51.804" v="3616" actId="20577"/>
        <pc:sldMkLst>
          <pc:docMk/>
          <pc:sldMk cId="3007663262" sldId="274"/>
        </pc:sldMkLst>
        <pc:spChg chg="add mod">
          <ac:chgData name="Diego Cass" userId="78b1f702ed5b9641" providerId="LiveId" clId="{F47DDD8D-A27A-4E0A-89B4-296E3888F574}" dt="2020-04-03T13:47:51.538" v="3522" actId="20577"/>
          <ac:spMkLst>
            <pc:docMk/>
            <pc:sldMk cId="3007663262" sldId="274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44.673" v="3518" actId="20577"/>
          <ac:spMkLst>
            <pc:docMk/>
            <pc:sldMk cId="3007663262" sldId="274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2:51.804" v="3616" actId="20577"/>
          <ac:graphicFrameMkLst>
            <pc:docMk/>
            <pc:sldMk cId="3007663262" sldId="274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00.103" v="3617"/>
        <pc:sldMkLst>
          <pc:docMk/>
          <pc:sldMk cId="3359599888" sldId="275"/>
        </pc:sldMkLst>
        <pc:spChg chg="mod">
          <ac:chgData name="Diego Cass" userId="78b1f702ed5b9641" providerId="LiveId" clId="{F47DDD8D-A27A-4E0A-89B4-296E3888F574}" dt="2020-04-03T13:40:08.274" v="3466" actId="207"/>
          <ac:spMkLst>
            <pc:docMk/>
            <pc:sldMk cId="3359599888" sldId="275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7:56.606" v="3523" actId="20577"/>
          <ac:spMkLst>
            <pc:docMk/>
            <pc:sldMk cId="3359599888" sldId="275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0.103" v="3617"/>
          <ac:graphicFrameMkLst>
            <pc:docMk/>
            <pc:sldMk cId="3359599888" sldId="275"/>
            <ac:graphicFrameMk id="2" creationId="{BEAF4F42-D14B-43B0-891C-9A5B2FB4DDA0}"/>
          </ac:graphicFrameMkLst>
        </pc:graphicFrameChg>
      </pc:sldChg>
      <pc:sldChg chg="add del">
        <pc:chgData name="Diego Cass" userId="78b1f702ed5b9641" providerId="LiveId" clId="{F47DDD8D-A27A-4E0A-89B4-296E3888F574}" dt="2020-04-03T13:38:17.615" v="3420"/>
        <pc:sldMkLst>
          <pc:docMk/>
          <pc:sldMk cId="3681986722" sldId="275"/>
        </pc:sldMkLst>
      </pc:sldChg>
      <pc:sldChg chg="modSp add mod">
        <pc:chgData name="Diego Cass" userId="78b1f702ed5b9641" providerId="LiveId" clId="{F47DDD8D-A27A-4E0A-89B4-296E3888F574}" dt="2020-04-03T13:53:07.919" v="3623" actId="20577"/>
        <pc:sldMkLst>
          <pc:docMk/>
          <pc:sldMk cId="403217194" sldId="276"/>
        </pc:sldMkLst>
        <pc:spChg chg="mod">
          <ac:chgData name="Diego Cass" userId="78b1f702ed5b9641" providerId="LiveId" clId="{F47DDD8D-A27A-4E0A-89B4-296E3888F574}" dt="2020-04-03T13:42:11.990" v="3495" actId="1076"/>
          <ac:spMkLst>
            <pc:docMk/>
            <pc:sldMk cId="403217194" sldId="276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48:08.222" v="3524" actId="20577"/>
          <ac:spMkLst>
            <pc:docMk/>
            <pc:sldMk cId="403217194" sldId="276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07.919" v="3623" actId="20577"/>
          <ac:graphicFrameMkLst>
            <pc:docMk/>
            <pc:sldMk cId="403217194" sldId="276"/>
            <ac:graphicFrameMk id="2" creationId="{BEAF4F42-D14B-43B0-891C-9A5B2FB4DDA0}"/>
          </ac:graphicFrameMkLst>
        </pc:graphicFrameChg>
      </pc:sldChg>
      <pc:sldChg chg="delSp modSp add mod">
        <pc:chgData name="Diego Cass" userId="78b1f702ed5b9641" providerId="LiveId" clId="{F47DDD8D-A27A-4E0A-89B4-296E3888F574}" dt="2020-04-03T13:53:16.459" v="3629" actId="20577"/>
        <pc:sldMkLst>
          <pc:docMk/>
          <pc:sldMk cId="554899487" sldId="277"/>
        </pc:sldMkLst>
        <pc:spChg chg="del">
          <ac:chgData name="Diego Cass" userId="78b1f702ed5b9641" providerId="LiveId" clId="{F47DDD8D-A27A-4E0A-89B4-296E3888F574}" dt="2020-04-03T13:42:55.117" v="3506" actId="478"/>
          <ac:spMkLst>
            <pc:docMk/>
            <pc:sldMk cId="554899487" sldId="277"/>
            <ac:spMk id="4" creationId="{2F257DB4-6F26-44DE-9A9D-6D53AEE5793B}"/>
          </ac:spMkLst>
        </pc:spChg>
        <pc:spChg chg="mod">
          <ac:chgData name="Diego Cass" userId="78b1f702ed5b9641" providerId="LiveId" clId="{F47DDD8D-A27A-4E0A-89B4-296E3888F574}" dt="2020-04-03T13:50:54.019" v="3562"/>
          <ac:spMkLst>
            <pc:docMk/>
            <pc:sldMk cId="554899487" sldId="277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16.459" v="3629" actId="20577"/>
          <ac:graphicFrameMkLst>
            <pc:docMk/>
            <pc:sldMk cId="554899487" sldId="27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25.050" v="3633" actId="20577"/>
        <pc:sldMkLst>
          <pc:docMk/>
          <pc:sldMk cId="1750369981" sldId="278"/>
        </pc:sldMkLst>
        <pc:spChg chg="mod">
          <ac:chgData name="Diego Cass" userId="78b1f702ed5b9641" providerId="LiveId" clId="{F47DDD8D-A27A-4E0A-89B4-296E3888F574}" dt="2020-04-03T13:51:18.120" v="3566" actId="255"/>
          <ac:spMkLst>
            <pc:docMk/>
            <pc:sldMk cId="1750369981" sldId="278"/>
            <ac:spMk id="5" creationId="{7E9AE4AB-7D2A-4621-AB29-0C44F3D293A1}"/>
          </ac:spMkLst>
        </pc:spChg>
        <pc:graphicFrameChg chg="mod modGraphic">
          <ac:chgData name="Diego Cass" userId="78b1f702ed5b9641" providerId="LiveId" clId="{F47DDD8D-A27A-4E0A-89B4-296E3888F574}" dt="2020-04-03T13:53:25.050" v="3633" actId="20577"/>
          <ac:graphicFrameMkLst>
            <pc:docMk/>
            <pc:sldMk cId="1750369981" sldId="278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30.699" v="3634"/>
        <pc:sldMkLst>
          <pc:docMk/>
          <pc:sldMk cId="2050108341" sldId="279"/>
        </pc:sldMkLst>
        <pc:spChg chg="mod">
          <ac:chgData name="Diego Cass" userId="78b1f702ed5b9641" providerId="LiveId" clId="{F47DDD8D-A27A-4E0A-89B4-296E3888F574}" dt="2020-04-03T13:52:01.633" v="3572" actId="255"/>
          <ac:spMkLst>
            <pc:docMk/>
            <pc:sldMk cId="2050108341" sldId="279"/>
            <ac:spMk id="5" creationId="{7E9AE4AB-7D2A-4621-AB29-0C44F3D293A1}"/>
          </ac:spMkLst>
        </pc:spChg>
        <pc:graphicFrameChg chg="mod">
          <ac:chgData name="Diego Cass" userId="78b1f702ed5b9641" providerId="LiveId" clId="{F47DDD8D-A27A-4E0A-89B4-296E3888F574}" dt="2020-04-03T13:53:30.699" v="3634"/>
          <ac:graphicFrameMkLst>
            <pc:docMk/>
            <pc:sldMk cId="2050108341" sldId="279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3:58.415" v="3638" actId="20577"/>
        <pc:sldMkLst>
          <pc:docMk/>
          <pc:sldMk cId="2139152286" sldId="280"/>
        </pc:sldMkLst>
        <pc:spChg chg="mod">
          <ac:chgData name="Diego Cass" userId="78b1f702ed5b9641" providerId="LiveId" clId="{F47DDD8D-A27A-4E0A-89B4-296E3888F574}" dt="2020-04-03T13:53:52.975" v="3637" actId="20577"/>
          <ac:spMkLst>
            <pc:docMk/>
            <pc:sldMk cId="2139152286" sldId="280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3:58.415" v="3638" actId="20577"/>
          <ac:graphicFrameMkLst>
            <pc:docMk/>
            <pc:sldMk cId="2139152286" sldId="280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13.469" v="3642" actId="20577"/>
        <pc:sldMkLst>
          <pc:docMk/>
          <pc:sldMk cId="2306012347" sldId="281"/>
        </pc:sldMkLst>
        <pc:spChg chg="mod">
          <ac:chgData name="Diego Cass" userId="78b1f702ed5b9641" providerId="LiveId" clId="{F47DDD8D-A27A-4E0A-89B4-296E3888F574}" dt="2020-04-03T13:54:09.571" v="3641"/>
          <ac:spMkLst>
            <pc:docMk/>
            <pc:sldMk cId="2306012347" sldId="281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13.469" v="3642" actId="20577"/>
          <ac:graphicFrameMkLst>
            <pc:docMk/>
            <pc:sldMk cId="2306012347" sldId="281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23.384" v="3645"/>
        <pc:sldMkLst>
          <pc:docMk/>
          <pc:sldMk cId="1753335661" sldId="282"/>
        </pc:sldMkLst>
        <pc:spChg chg="mod">
          <ac:chgData name="Diego Cass" userId="78b1f702ed5b9641" providerId="LiveId" clId="{F47DDD8D-A27A-4E0A-89B4-296E3888F574}" dt="2020-04-03T13:54:23.384" v="3645"/>
          <ac:spMkLst>
            <pc:docMk/>
            <pc:sldMk cId="1753335661" sldId="282"/>
            <ac:spMk id="5" creationId="{7E9AE4AB-7D2A-4621-AB29-0C44F3D293A1}"/>
          </ac:spMkLst>
        </pc:spChg>
      </pc:sldChg>
      <pc:sldChg chg="modSp add mod">
        <pc:chgData name="Diego Cass" userId="78b1f702ed5b9641" providerId="LiveId" clId="{F47DDD8D-A27A-4E0A-89B4-296E3888F574}" dt="2020-04-03T13:54:35.235" v="3649" actId="20577"/>
        <pc:sldMkLst>
          <pc:docMk/>
          <pc:sldMk cId="3035549188" sldId="283"/>
        </pc:sldMkLst>
        <pc:spChg chg="mod">
          <ac:chgData name="Diego Cass" userId="78b1f702ed5b9641" providerId="LiveId" clId="{F47DDD8D-A27A-4E0A-89B4-296E3888F574}" dt="2020-04-03T13:54:32.689" v="3648"/>
          <ac:spMkLst>
            <pc:docMk/>
            <pc:sldMk cId="3035549188" sldId="283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35.235" v="3649" actId="20577"/>
          <ac:graphicFrameMkLst>
            <pc:docMk/>
            <pc:sldMk cId="3035549188" sldId="283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13:54:48.057" v="3653" actId="20577"/>
        <pc:sldMkLst>
          <pc:docMk/>
          <pc:sldMk cId="3984706727" sldId="284"/>
        </pc:sldMkLst>
        <pc:spChg chg="mod">
          <ac:chgData name="Diego Cass" userId="78b1f702ed5b9641" providerId="LiveId" clId="{F47DDD8D-A27A-4E0A-89B4-296E3888F574}" dt="2020-04-03T13:54:45.869" v="3652"/>
          <ac:spMkLst>
            <pc:docMk/>
            <pc:sldMk cId="3984706727" sldId="284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4:48.057" v="3653" actId="20577"/>
          <ac:graphicFrameMkLst>
            <pc:docMk/>
            <pc:sldMk cId="3984706727" sldId="284"/>
            <ac:graphicFrameMk id="2" creationId="{BEAF4F42-D14B-43B0-891C-9A5B2FB4DDA0}"/>
          </ac:graphicFrameMkLst>
        </pc:graphicFrameChg>
      </pc:sldChg>
      <pc:sldChg chg="addSp delSp modSp add mod modAnim">
        <pc:chgData name="Diego Cass" userId="78b1f702ed5b9641" providerId="LiveId" clId="{F47DDD8D-A27A-4E0A-89B4-296E3888F574}" dt="2020-04-03T14:00:25.014" v="3711"/>
        <pc:sldMkLst>
          <pc:docMk/>
          <pc:sldMk cId="2152942548" sldId="285"/>
        </pc:sldMkLst>
        <pc:spChg chg="add del mod">
          <ac:chgData name="Diego Cass" userId="78b1f702ed5b9641" providerId="LiveId" clId="{F47DDD8D-A27A-4E0A-89B4-296E3888F574}" dt="2020-04-03T13:56:37.432" v="3681" actId="478"/>
          <ac:spMkLst>
            <pc:docMk/>
            <pc:sldMk cId="2152942548" sldId="285"/>
            <ac:spMk id="3" creationId="{5BB74642-D44E-4104-A03E-63E8C3562980}"/>
          </ac:spMkLst>
        </pc:spChg>
        <pc:spChg chg="mod">
          <ac:chgData name="Diego Cass" userId="78b1f702ed5b9641" providerId="LiveId" clId="{F47DDD8D-A27A-4E0A-89B4-296E3888F574}" dt="2020-04-03T13:55:10.056" v="3656"/>
          <ac:spMkLst>
            <pc:docMk/>
            <pc:sldMk cId="2152942548" sldId="285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14:00:09.385" v="3710" actId="692"/>
          <ac:spMkLst>
            <pc:docMk/>
            <pc:sldMk cId="2152942548" sldId="285"/>
            <ac:spMk id="24" creationId="{A0931ACE-9F19-4C25-8CFC-4A3DC8B44F56}"/>
          </ac:spMkLst>
        </pc:spChg>
        <pc:cxnChg chg="add del mod">
          <ac:chgData name="Diego Cass" userId="78b1f702ed5b9641" providerId="LiveId" clId="{F47DDD8D-A27A-4E0A-89B4-296E3888F574}" dt="2020-04-03T13:57:04.528" v="3686" actId="478"/>
          <ac:cxnSpMkLst>
            <pc:docMk/>
            <pc:sldMk cId="2152942548" sldId="285"/>
            <ac:cxnSpMk id="6" creationId="{400A5E35-EC5E-4673-A09B-078D8A297146}"/>
          </ac:cxnSpMkLst>
        </pc:cxnChg>
        <pc:cxnChg chg="add del mod">
          <ac:chgData name="Diego Cass" userId="78b1f702ed5b9641" providerId="LiveId" clId="{F47DDD8D-A27A-4E0A-89B4-296E3888F574}" dt="2020-04-03T13:57:40.705" v="3696" actId="478"/>
          <ac:cxnSpMkLst>
            <pc:docMk/>
            <pc:sldMk cId="2152942548" sldId="285"/>
            <ac:cxnSpMk id="11" creationId="{4CE0E413-D1BF-4EA9-82FE-40A55D01225A}"/>
          </ac:cxnSpMkLst>
        </pc:cxnChg>
        <pc:cxnChg chg="add del mod">
          <ac:chgData name="Diego Cass" userId="78b1f702ed5b9641" providerId="LiveId" clId="{F47DDD8D-A27A-4E0A-89B4-296E3888F574}" dt="2020-04-03T13:58:41.541" v="3701" actId="478"/>
          <ac:cxnSpMkLst>
            <pc:docMk/>
            <pc:sldMk cId="2152942548" sldId="285"/>
            <ac:cxnSpMk id="21" creationId="{79DA5A47-8602-4A7A-A35B-A0B221BDDB92}"/>
          </ac:cxnSpMkLst>
        </pc:cxnChg>
      </pc:sldChg>
      <pc:sldChg chg="modSp add mod">
        <pc:chgData name="Diego Cass" userId="78b1f702ed5b9641" providerId="LiveId" clId="{F47DDD8D-A27A-4E0A-89B4-296E3888F574}" dt="2020-04-03T13:55:40.461" v="3674" actId="20577"/>
        <pc:sldMkLst>
          <pc:docMk/>
          <pc:sldMk cId="2171090113" sldId="286"/>
        </pc:sldMkLst>
        <pc:spChg chg="mod">
          <ac:chgData name="Diego Cass" userId="78b1f702ed5b9641" providerId="LiveId" clId="{F47DDD8D-A27A-4E0A-89B4-296E3888F574}" dt="2020-04-03T13:55:30.779" v="3659"/>
          <ac:spMkLst>
            <pc:docMk/>
            <pc:sldMk cId="2171090113" sldId="286"/>
            <ac:spMk id="5" creationId="{7E9AE4AB-7D2A-4621-AB29-0C44F3D293A1}"/>
          </ac:spMkLst>
        </pc:spChg>
        <pc:graphicFrameChg chg="modGraphic">
          <ac:chgData name="Diego Cass" userId="78b1f702ed5b9641" providerId="LiveId" clId="{F47DDD8D-A27A-4E0A-89B4-296E3888F574}" dt="2020-04-03T13:55:40.461" v="3674" actId="20577"/>
          <ac:graphicFrameMkLst>
            <pc:docMk/>
            <pc:sldMk cId="2171090113" sldId="286"/>
            <ac:graphicFrameMk id="2" creationId="{BEAF4F42-D14B-43B0-891C-9A5B2FB4DDA0}"/>
          </ac:graphicFrameMkLst>
        </pc:graphicFrameChg>
      </pc:sldChg>
      <pc:sldChg chg="addSp delSp modSp add mod">
        <pc:chgData name="Diego Cass" userId="78b1f702ed5b9641" providerId="LiveId" clId="{F47DDD8D-A27A-4E0A-89B4-296E3888F574}" dt="2020-04-03T20:00:21.430" v="3750" actId="20577"/>
        <pc:sldMkLst>
          <pc:docMk/>
          <pc:sldMk cId="3084351530" sldId="287"/>
        </pc:sldMkLst>
        <pc:spChg chg="add del mod">
          <ac:chgData name="Diego Cass" userId="78b1f702ed5b9641" providerId="LiveId" clId="{F47DDD8D-A27A-4E0A-89B4-296E3888F574}" dt="2020-04-03T19:57:50.341" v="3714" actId="478"/>
          <ac:spMkLst>
            <pc:docMk/>
            <pc:sldMk cId="3084351530" sldId="287"/>
            <ac:spMk id="4" creationId="{64BDB355-9A0F-4B87-8351-9381A927F4F9}"/>
          </ac:spMkLst>
        </pc:spChg>
        <pc:spChg chg="del">
          <ac:chgData name="Diego Cass" userId="78b1f702ed5b9641" providerId="LiveId" clId="{F47DDD8D-A27A-4E0A-89B4-296E3888F574}" dt="2020-04-03T19:57:47.301" v="3713" actId="478"/>
          <ac:spMkLst>
            <pc:docMk/>
            <pc:sldMk cId="3084351530" sldId="287"/>
            <ac:spMk id="5" creationId="{7E9AE4AB-7D2A-4621-AB29-0C44F3D293A1}"/>
          </ac:spMkLst>
        </pc:spChg>
        <pc:spChg chg="add mod">
          <ac:chgData name="Diego Cass" userId="78b1f702ed5b9641" providerId="LiveId" clId="{F47DDD8D-A27A-4E0A-89B4-296E3888F574}" dt="2020-04-03T20:00:21.430" v="3750" actId="20577"/>
          <ac:spMkLst>
            <pc:docMk/>
            <pc:sldMk cId="3084351530" sldId="287"/>
            <ac:spMk id="6" creationId="{AD7E9104-76A4-4EC4-9D6B-AB654FF95476}"/>
          </ac:spMkLst>
        </pc:spChg>
        <pc:spChg chg="add mod">
          <ac:chgData name="Diego Cass" userId="78b1f702ed5b9641" providerId="LiveId" clId="{F47DDD8D-A27A-4E0A-89B4-296E3888F574}" dt="2020-04-03T19:58:47.957" v="3724" actId="20577"/>
          <ac:spMkLst>
            <pc:docMk/>
            <pc:sldMk cId="3084351530" sldId="287"/>
            <ac:spMk id="7" creationId="{EB951E45-E74C-40BB-A6B2-58F0E0C994ED}"/>
          </ac:spMkLst>
        </pc:spChg>
        <pc:graphicFrameChg chg="del">
          <ac:chgData name="Diego Cass" userId="78b1f702ed5b9641" providerId="LiveId" clId="{F47DDD8D-A27A-4E0A-89B4-296E3888F574}" dt="2020-04-03T19:57:47.301" v="3713" actId="478"/>
          <ac:graphicFrameMkLst>
            <pc:docMk/>
            <pc:sldMk cId="3084351530" sldId="287"/>
            <ac:graphicFrameMk id="2" creationId="{BEAF4F42-D14B-43B0-891C-9A5B2FB4DDA0}"/>
          </ac:graphicFrameMkLst>
        </pc:graphicFrameChg>
      </pc:sldChg>
      <pc:sldChg chg="modSp add mod">
        <pc:chgData name="Diego Cass" userId="78b1f702ed5b9641" providerId="LiveId" clId="{F47DDD8D-A27A-4E0A-89B4-296E3888F574}" dt="2020-04-03T20:41:25.772" v="4142" actId="20577"/>
        <pc:sldMkLst>
          <pc:docMk/>
          <pc:sldMk cId="1261479261" sldId="288"/>
        </pc:sldMkLst>
        <pc:spChg chg="mod">
          <ac:chgData name="Diego Cass" userId="78b1f702ed5b9641" providerId="LiveId" clId="{F47DDD8D-A27A-4E0A-89B4-296E3888F574}" dt="2020-04-03T20:41:25.772" v="4142" actId="20577"/>
          <ac:spMkLst>
            <pc:docMk/>
            <pc:sldMk cId="1261479261" sldId="288"/>
            <ac:spMk id="6" creationId="{AD7E9104-76A4-4EC4-9D6B-AB654FF95476}"/>
          </ac:spMkLst>
        </pc:spChg>
        <pc:spChg chg="mod">
          <ac:chgData name="Diego Cass" userId="78b1f702ed5b9641" providerId="LiveId" clId="{F47DDD8D-A27A-4E0A-89B4-296E3888F574}" dt="2020-04-03T20:29:39.029" v="4026" actId="1076"/>
          <ac:spMkLst>
            <pc:docMk/>
            <pc:sldMk cId="1261479261" sldId="288"/>
            <ac:spMk id="7" creationId="{EB951E45-E74C-40BB-A6B2-58F0E0C994ED}"/>
          </ac:spMkLst>
        </pc:spChg>
      </pc:sldChg>
    </pc:docChg>
  </pc:docChgLst>
  <pc:docChgLst>
    <pc:chgData name="Diego Cass" userId="78b1f702ed5b9641" providerId="LiveId" clId="{42F8D8B6-1554-4DBB-BB11-5DD306EB34DB}"/>
    <pc:docChg chg="undo custSel addSld delSld modSld sldOrd">
      <pc:chgData name="Diego Cass" userId="78b1f702ed5b9641" providerId="LiveId" clId="{42F8D8B6-1554-4DBB-BB11-5DD306EB34DB}" dt="2020-04-07T19:21:59.387" v="1467" actId="1076"/>
      <pc:docMkLst>
        <pc:docMk/>
      </pc:docMkLst>
      <pc:sldChg chg="modSp mod">
        <pc:chgData name="Diego Cass" userId="78b1f702ed5b9641" providerId="LiveId" clId="{42F8D8B6-1554-4DBB-BB11-5DD306EB34DB}" dt="2020-04-07T11:57:59.297" v="48" actId="20577"/>
        <pc:sldMkLst>
          <pc:docMk/>
          <pc:sldMk cId="2259342300" sldId="256"/>
        </pc:sldMkLst>
        <pc:spChg chg="mod">
          <ac:chgData name="Diego Cass" userId="78b1f702ed5b9641" providerId="LiveId" clId="{42F8D8B6-1554-4DBB-BB11-5DD306EB34DB}" dt="2020-04-07T11:57:59.297" v="48" actId="20577"/>
          <ac:spMkLst>
            <pc:docMk/>
            <pc:sldMk cId="2259342300" sldId="256"/>
            <ac:spMk id="5" creationId="{43D2E7BF-14E6-4FBC-9C13-66944B65F136}"/>
          </ac:spMkLst>
        </pc:spChg>
      </pc:sldChg>
      <pc:sldChg chg="delSp modSp mod">
        <pc:chgData name="Diego Cass" userId="78b1f702ed5b9641" providerId="LiveId" clId="{42F8D8B6-1554-4DBB-BB11-5DD306EB34DB}" dt="2020-04-07T19:21:59.387" v="1467" actId="1076"/>
        <pc:sldMkLst>
          <pc:docMk/>
          <pc:sldMk cId="3979864142" sldId="257"/>
        </pc:sldMkLst>
        <pc:spChg chg="mod">
          <ac:chgData name="Diego Cass" userId="78b1f702ed5b9641" providerId="LiveId" clId="{42F8D8B6-1554-4DBB-BB11-5DD306EB34DB}" dt="2020-04-07T19:21:50.200" v="1465" actId="14100"/>
          <ac:spMkLst>
            <pc:docMk/>
            <pc:sldMk cId="3979864142" sldId="257"/>
            <ac:spMk id="8" creationId="{B8300CEE-18F0-4F8B-B2F5-E88058F4C56F}"/>
          </ac:spMkLst>
        </pc:spChg>
        <pc:spChg chg="mod">
          <ac:chgData name="Diego Cass" userId="78b1f702ed5b9641" providerId="LiveId" clId="{42F8D8B6-1554-4DBB-BB11-5DD306EB34DB}" dt="2020-04-07T19:21:59.387" v="1467" actId="1076"/>
          <ac:spMkLst>
            <pc:docMk/>
            <pc:sldMk cId="3979864142" sldId="257"/>
            <ac:spMk id="10" creationId="{5EB2B07C-E61D-4766-84C9-9A1BDCAA2AA8}"/>
          </ac:spMkLst>
        </pc:spChg>
        <pc:spChg chg="del">
          <ac:chgData name="Diego Cass" userId="78b1f702ed5b9641" providerId="LiveId" clId="{42F8D8B6-1554-4DBB-BB11-5DD306EB34DB}" dt="2020-04-07T13:58:51.050" v="1211" actId="478"/>
          <ac:spMkLst>
            <pc:docMk/>
            <pc:sldMk cId="3979864142" sldId="257"/>
            <ac:spMk id="11" creationId="{06145713-FC5C-4317-98A9-6980150210EB}"/>
          </ac:spMkLst>
        </pc:spChg>
      </pc:sldChg>
      <pc:sldChg chg="addSp delSp modSp mod">
        <pc:chgData name="Diego Cass" userId="78b1f702ed5b9641" providerId="LiveId" clId="{42F8D8B6-1554-4DBB-BB11-5DD306EB34DB}" dt="2020-04-07T12:21:35.793" v="165" actId="1076"/>
        <pc:sldMkLst>
          <pc:docMk/>
          <pc:sldMk cId="823998152" sldId="270"/>
        </pc:sldMkLst>
        <pc:spChg chg="mod">
          <ac:chgData name="Diego Cass" userId="78b1f702ed5b9641" providerId="LiveId" clId="{42F8D8B6-1554-4DBB-BB11-5DD306EB34DB}" dt="2020-04-07T12:17:22.878" v="113" actId="1076"/>
          <ac:spMkLst>
            <pc:docMk/>
            <pc:sldMk cId="823998152" sldId="270"/>
            <ac:spMk id="2" creationId="{48FF36CF-DBE0-4C7B-990D-278C32C0C01D}"/>
          </ac:spMkLst>
        </pc:spChg>
        <pc:spChg chg="del">
          <ac:chgData name="Diego Cass" userId="78b1f702ed5b9641" providerId="LiveId" clId="{42F8D8B6-1554-4DBB-BB11-5DD306EB34DB}" dt="2020-04-07T11:58:18.423" v="60" actId="478"/>
          <ac:spMkLst>
            <pc:docMk/>
            <pc:sldMk cId="823998152" sldId="270"/>
            <ac:spMk id="3" creationId="{908966C9-3567-4EFD-8B6E-382F62FFEFC6}"/>
          </ac:spMkLst>
        </pc:spChg>
        <pc:spChg chg="add del mod">
          <ac:chgData name="Diego Cass" userId="78b1f702ed5b9641" providerId="LiveId" clId="{42F8D8B6-1554-4DBB-BB11-5DD306EB34DB}" dt="2020-04-07T11:58:22.014" v="61" actId="478"/>
          <ac:spMkLst>
            <pc:docMk/>
            <pc:sldMk cId="823998152" sldId="270"/>
            <ac:spMk id="6" creationId="{5528A890-6DD0-4D29-B59E-D48F2C21D598}"/>
          </ac:spMkLst>
        </pc:spChg>
        <pc:picChg chg="del">
          <ac:chgData name="Diego Cass" userId="78b1f702ed5b9641" providerId="LiveId" clId="{42F8D8B6-1554-4DBB-BB11-5DD306EB34DB}" dt="2020-04-07T11:58:07.132" v="49" actId="478"/>
          <ac:picMkLst>
            <pc:docMk/>
            <pc:sldMk cId="823998152" sldId="270"/>
            <ac:picMk id="4" creationId="{C1D8BBE3-B29B-4A6C-B941-76D4B0C0CA83}"/>
          </ac:picMkLst>
        </pc:picChg>
        <pc:picChg chg="add del mod modCrop">
          <ac:chgData name="Diego Cass" userId="78b1f702ed5b9641" providerId="LiveId" clId="{42F8D8B6-1554-4DBB-BB11-5DD306EB34DB}" dt="2020-04-07T12:16:31.563" v="98" actId="478"/>
          <ac:picMkLst>
            <pc:docMk/>
            <pc:sldMk cId="823998152" sldId="270"/>
            <ac:picMk id="7" creationId="{3D78DC39-2BB1-4E1B-9980-E3C5E9A38865}"/>
          </ac:picMkLst>
        </pc:picChg>
        <pc:picChg chg="add del mod">
          <ac:chgData name="Diego Cass" userId="78b1f702ed5b9641" providerId="LiveId" clId="{42F8D8B6-1554-4DBB-BB11-5DD306EB34DB}" dt="2020-04-07T12:00:55.944" v="81" actId="478"/>
          <ac:picMkLst>
            <pc:docMk/>
            <pc:sldMk cId="823998152" sldId="270"/>
            <ac:picMk id="8" creationId="{EEABAB3A-AEA5-470D-A931-ED9F4D1050A2}"/>
          </ac:picMkLst>
        </pc:picChg>
        <pc:picChg chg="add del mod modCrop">
          <ac:chgData name="Diego Cass" userId="78b1f702ed5b9641" providerId="LiveId" clId="{42F8D8B6-1554-4DBB-BB11-5DD306EB34DB}" dt="2020-04-07T12:16:32.876" v="100" actId="478"/>
          <ac:picMkLst>
            <pc:docMk/>
            <pc:sldMk cId="823998152" sldId="270"/>
            <ac:picMk id="9" creationId="{83C7BE0B-DD36-4458-843A-6585D0322E64}"/>
          </ac:picMkLst>
        </pc:picChg>
        <pc:picChg chg="add del mod modCrop">
          <ac:chgData name="Diego Cass" userId="78b1f702ed5b9641" providerId="LiveId" clId="{42F8D8B6-1554-4DBB-BB11-5DD306EB34DB}" dt="2020-04-07T12:16:32.338" v="99" actId="478"/>
          <ac:picMkLst>
            <pc:docMk/>
            <pc:sldMk cId="823998152" sldId="270"/>
            <ac:picMk id="10" creationId="{7D84EEE7-EB59-4E9E-BCA8-6F87F17BF81B}"/>
          </ac:picMkLst>
        </pc:picChg>
        <pc:picChg chg="add mod modCrop">
          <ac:chgData name="Diego Cass" userId="78b1f702ed5b9641" providerId="LiveId" clId="{42F8D8B6-1554-4DBB-BB11-5DD306EB34DB}" dt="2020-04-07T12:17:11.044" v="108" actId="1076"/>
          <ac:picMkLst>
            <pc:docMk/>
            <pc:sldMk cId="823998152" sldId="270"/>
            <ac:picMk id="11" creationId="{8B069E2A-0715-4AEC-BA31-C1218F115BEF}"/>
          </ac:picMkLst>
        </pc:picChg>
        <pc:picChg chg="add del mod modCrop">
          <ac:chgData name="Diego Cass" userId="78b1f702ed5b9641" providerId="LiveId" clId="{42F8D8B6-1554-4DBB-BB11-5DD306EB34DB}" dt="2020-04-07T12:20:13.634" v="149" actId="478"/>
          <ac:picMkLst>
            <pc:docMk/>
            <pc:sldMk cId="823998152" sldId="270"/>
            <ac:picMk id="12" creationId="{BBEEFD89-68F8-48D2-BD9A-DC752EAEB3E7}"/>
          </ac:picMkLst>
        </pc:picChg>
        <pc:picChg chg="add del mod modCrop">
          <ac:chgData name="Diego Cass" userId="78b1f702ed5b9641" providerId="LiveId" clId="{42F8D8B6-1554-4DBB-BB11-5DD306EB34DB}" dt="2020-04-07T12:20:14.231" v="150" actId="478"/>
          <ac:picMkLst>
            <pc:docMk/>
            <pc:sldMk cId="823998152" sldId="270"/>
            <ac:picMk id="13" creationId="{F26ADB29-FDCD-4E2F-848E-C9EAB719BFB8}"/>
          </ac:picMkLst>
        </pc:picChg>
        <pc:picChg chg="add del mod modCrop">
          <ac:chgData name="Diego Cass" userId="78b1f702ed5b9641" providerId="LiveId" clId="{42F8D8B6-1554-4DBB-BB11-5DD306EB34DB}" dt="2020-04-07T12:20:14.723" v="151" actId="478"/>
          <ac:picMkLst>
            <pc:docMk/>
            <pc:sldMk cId="823998152" sldId="270"/>
            <ac:picMk id="14" creationId="{844FF085-BCBC-4224-B74F-F821A7FD132C}"/>
          </ac:picMkLst>
        </pc:picChg>
        <pc:picChg chg="add mod modCrop">
          <ac:chgData name="Diego Cass" userId="78b1f702ed5b9641" providerId="LiveId" clId="{42F8D8B6-1554-4DBB-BB11-5DD306EB34DB}" dt="2020-04-07T12:21:35.793" v="165" actId="1076"/>
          <ac:picMkLst>
            <pc:docMk/>
            <pc:sldMk cId="823998152" sldId="270"/>
            <ac:picMk id="15" creationId="{C9D6B3C0-7EF3-4096-A234-BB5784814830}"/>
          </ac:picMkLst>
        </pc:picChg>
        <pc:picChg chg="add mod modCrop">
          <ac:chgData name="Diego Cass" userId="78b1f702ed5b9641" providerId="LiveId" clId="{42F8D8B6-1554-4DBB-BB11-5DD306EB34DB}" dt="2020-04-07T12:21:32.990" v="164" actId="1076"/>
          <ac:picMkLst>
            <pc:docMk/>
            <pc:sldMk cId="823998152" sldId="270"/>
            <ac:picMk id="16" creationId="{7489336C-0629-4BA6-87CE-ACB38AC3D770}"/>
          </ac:picMkLst>
        </pc:picChg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2994301450" sldId="289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3931493647" sldId="290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3027350773" sldId="291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1411610852" sldId="292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1934234975" sldId="293"/>
        </pc:sldMkLst>
      </pc:sldChg>
      <pc:sldChg chg="addSp delSp modSp mod delAnim">
        <pc:chgData name="Diego Cass" userId="78b1f702ed5b9641" providerId="LiveId" clId="{42F8D8B6-1554-4DBB-BB11-5DD306EB34DB}" dt="2020-04-07T19:13:49.672" v="1459" actId="14100"/>
        <pc:sldMkLst>
          <pc:docMk/>
          <pc:sldMk cId="2082031812" sldId="294"/>
        </pc:sldMkLst>
        <pc:spChg chg="add del mod">
          <ac:chgData name="Diego Cass" userId="78b1f702ed5b9641" providerId="LiveId" clId="{42F8D8B6-1554-4DBB-BB11-5DD306EB34DB}" dt="2020-04-07T19:02:43.474" v="1238" actId="478"/>
          <ac:spMkLst>
            <pc:docMk/>
            <pc:sldMk cId="2082031812" sldId="294"/>
            <ac:spMk id="3" creationId="{5E7D337C-6D84-4467-9E6D-5A4296328F91}"/>
          </ac:spMkLst>
        </pc:spChg>
        <pc:spChg chg="add del mod">
          <ac:chgData name="Diego Cass" userId="78b1f702ed5b9641" providerId="LiveId" clId="{42F8D8B6-1554-4DBB-BB11-5DD306EB34DB}" dt="2020-04-07T19:02:58.393" v="1269" actId="5793"/>
          <ac:spMkLst>
            <pc:docMk/>
            <pc:sldMk cId="2082031812" sldId="294"/>
            <ac:spMk id="4" creationId="{7229E13F-3B4F-4D28-A4E5-A5BFD1B4ECFC}"/>
          </ac:spMkLst>
        </pc:spChg>
        <pc:spChg chg="del mod">
          <ac:chgData name="Diego Cass" userId="78b1f702ed5b9641" providerId="LiveId" clId="{42F8D8B6-1554-4DBB-BB11-5DD306EB34DB}" dt="2020-04-07T19:03:06.871" v="1271" actId="478"/>
          <ac:spMkLst>
            <pc:docMk/>
            <pc:sldMk cId="2082031812" sldId="294"/>
            <ac:spMk id="5" creationId="{855AAF4B-FBB6-42EE-B858-6A8B640923AE}"/>
          </ac:spMkLst>
        </pc:spChg>
        <pc:spChg chg="mod ord">
          <ac:chgData name="Diego Cass" userId="78b1f702ed5b9641" providerId="LiveId" clId="{42F8D8B6-1554-4DBB-BB11-5DD306EB34DB}" dt="2020-04-07T19:13:49.672" v="1459" actId="14100"/>
          <ac:spMkLst>
            <pc:docMk/>
            <pc:sldMk cId="2082031812" sldId="294"/>
            <ac:spMk id="7" creationId="{D0DBD245-B6B6-4C3B-8EC7-FACF912EC84C}"/>
          </ac:spMkLst>
        </pc:spChg>
        <pc:spChg chg="del">
          <ac:chgData name="Diego Cass" userId="78b1f702ed5b9641" providerId="LiveId" clId="{42F8D8B6-1554-4DBB-BB11-5DD306EB34DB}" dt="2020-04-07T19:03:11.739" v="1272" actId="478"/>
          <ac:spMkLst>
            <pc:docMk/>
            <pc:sldMk cId="2082031812" sldId="294"/>
            <ac:spMk id="8" creationId="{E1010F2C-CFF4-456A-ABA0-0FC891F9DA97}"/>
          </ac:spMkLst>
        </pc:spChg>
        <pc:picChg chg="del">
          <ac:chgData name="Diego Cass" userId="78b1f702ed5b9641" providerId="LiveId" clId="{42F8D8B6-1554-4DBB-BB11-5DD306EB34DB}" dt="2020-04-07T19:03:17.845" v="1274" actId="478"/>
          <ac:picMkLst>
            <pc:docMk/>
            <pc:sldMk cId="2082031812" sldId="294"/>
            <ac:picMk id="10" creationId="{88BD1590-AA86-4C7A-8129-CF0AD2C8BAC8}"/>
          </ac:picMkLst>
        </pc:picChg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392215547" sldId="295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791150248" sldId="296"/>
        </pc:sldMkLst>
      </pc:sldChg>
      <pc:sldChg chg="del">
        <pc:chgData name="Diego Cass" userId="78b1f702ed5b9641" providerId="LiveId" clId="{42F8D8B6-1554-4DBB-BB11-5DD306EB34DB}" dt="2020-04-07T13:54:24.896" v="1035" actId="47"/>
        <pc:sldMkLst>
          <pc:docMk/>
          <pc:sldMk cId="792372015" sldId="297"/>
        </pc:sldMkLst>
      </pc:sldChg>
      <pc:sldChg chg="add">
        <pc:chgData name="Diego Cass" userId="78b1f702ed5b9641" providerId="LiveId" clId="{42F8D8B6-1554-4DBB-BB11-5DD306EB34DB}" dt="2020-04-07T12:20:10.133" v="148"/>
        <pc:sldMkLst>
          <pc:docMk/>
          <pc:sldMk cId="374980703" sldId="298"/>
        </pc:sldMkLst>
      </pc:sldChg>
      <pc:sldChg chg="addSp delSp modSp add mod ord modAnim">
        <pc:chgData name="Diego Cass" userId="78b1f702ed5b9641" providerId="LiveId" clId="{42F8D8B6-1554-4DBB-BB11-5DD306EB34DB}" dt="2020-04-07T13:52:53.540" v="1034" actId="14100"/>
        <pc:sldMkLst>
          <pc:docMk/>
          <pc:sldMk cId="3466741708" sldId="299"/>
        </pc:sldMkLst>
        <pc:spChg chg="mod">
          <ac:chgData name="Diego Cass" userId="78b1f702ed5b9641" providerId="LiveId" clId="{42F8D8B6-1554-4DBB-BB11-5DD306EB34DB}" dt="2020-04-07T13:03:37.165" v="173" actId="1076"/>
          <ac:spMkLst>
            <pc:docMk/>
            <pc:sldMk cId="3466741708" sldId="299"/>
            <ac:spMk id="2" creationId="{48FF36CF-DBE0-4C7B-990D-278C32C0C01D}"/>
          </ac:spMkLst>
        </pc:spChg>
        <pc:spChg chg="add mod">
          <ac:chgData name="Diego Cass" userId="78b1f702ed5b9641" providerId="LiveId" clId="{42F8D8B6-1554-4DBB-BB11-5DD306EB34DB}" dt="2020-04-07T13:07:14.055" v="252" actId="14100"/>
          <ac:spMkLst>
            <pc:docMk/>
            <pc:sldMk cId="3466741708" sldId="299"/>
            <ac:spMk id="3" creationId="{8E0970F7-AAEC-4515-859C-7A299D330E01}"/>
          </ac:spMkLst>
        </pc:spChg>
        <pc:spChg chg="add mod">
          <ac:chgData name="Diego Cass" userId="78b1f702ed5b9641" providerId="LiveId" clId="{42F8D8B6-1554-4DBB-BB11-5DD306EB34DB}" dt="2020-04-07T13:08:23.765" v="279" actId="20577"/>
          <ac:spMkLst>
            <pc:docMk/>
            <pc:sldMk cId="3466741708" sldId="299"/>
            <ac:spMk id="7" creationId="{B930DB1F-7635-431B-86CE-7DCC55A7A609}"/>
          </ac:spMkLst>
        </pc:spChg>
        <pc:spChg chg="add mod">
          <ac:chgData name="Diego Cass" userId="78b1f702ed5b9641" providerId="LiveId" clId="{42F8D8B6-1554-4DBB-BB11-5DD306EB34DB}" dt="2020-04-07T13:09:37.466" v="360" actId="20577"/>
          <ac:spMkLst>
            <pc:docMk/>
            <pc:sldMk cId="3466741708" sldId="299"/>
            <ac:spMk id="8" creationId="{71876E57-B776-4708-B6A9-BB0881E86C99}"/>
          </ac:spMkLst>
        </pc:spChg>
        <pc:spChg chg="add mod">
          <ac:chgData name="Diego Cass" userId="78b1f702ed5b9641" providerId="LiveId" clId="{42F8D8B6-1554-4DBB-BB11-5DD306EB34DB}" dt="2020-04-07T13:09:04.999" v="323" actId="20577"/>
          <ac:spMkLst>
            <pc:docMk/>
            <pc:sldMk cId="3466741708" sldId="299"/>
            <ac:spMk id="9" creationId="{159ACDC3-B0F4-47D4-A1E5-EEEF612D6E13}"/>
          </ac:spMkLst>
        </pc:spChg>
        <pc:spChg chg="add mod">
          <ac:chgData name="Diego Cass" userId="78b1f702ed5b9641" providerId="LiveId" clId="{42F8D8B6-1554-4DBB-BB11-5DD306EB34DB}" dt="2020-04-07T13:10:49.380" v="423" actId="20577"/>
          <ac:spMkLst>
            <pc:docMk/>
            <pc:sldMk cId="3466741708" sldId="299"/>
            <ac:spMk id="10" creationId="{F95DFE93-17D3-473B-AC56-270F7B154351}"/>
          </ac:spMkLst>
        </pc:spChg>
        <pc:spChg chg="add mod">
          <ac:chgData name="Diego Cass" userId="78b1f702ed5b9641" providerId="LiveId" clId="{42F8D8B6-1554-4DBB-BB11-5DD306EB34DB}" dt="2020-04-07T13:52:53.540" v="1034" actId="14100"/>
          <ac:spMkLst>
            <pc:docMk/>
            <pc:sldMk cId="3466741708" sldId="299"/>
            <ac:spMk id="12" creationId="{DE346BA4-8F5A-4CE6-8759-1EC9663D67F4}"/>
          </ac:spMkLst>
        </pc:spChg>
        <pc:picChg chg="del">
          <ac:chgData name="Diego Cass" userId="78b1f702ed5b9641" providerId="LiveId" clId="{42F8D8B6-1554-4DBB-BB11-5DD306EB34DB}" dt="2020-04-07T13:03:25.935" v="169" actId="478"/>
          <ac:picMkLst>
            <pc:docMk/>
            <pc:sldMk cId="3466741708" sldId="299"/>
            <ac:picMk id="11" creationId="{8B069E2A-0715-4AEC-BA31-C1218F115BEF}"/>
          </ac:picMkLst>
        </pc:picChg>
        <pc:picChg chg="del">
          <ac:chgData name="Diego Cass" userId="78b1f702ed5b9641" providerId="LiveId" clId="{42F8D8B6-1554-4DBB-BB11-5DD306EB34DB}" dt="2020-04-07T13:03:26.805" v="170" actId="478"/>
          <ac:picMkLst>
            <pc:docMk/>
            <pc:sldMk cId="3466741708" sldId="299"/>
            <ac:picMk id="15" creationId="{C9D6B3C0-7EF3-4096-A234-BB5784814830}"/>
          </ac:picMkLst>
        </pc:picChg>
        <pc:picChg chg="mod">
          <ac:chgData name="Diego Cass" userId="78b1f702ed5b9641" providerId="LiveId" clId="{42F8D8B6-1554-4DBB-BB11-5DD306EB34DB}" dt="2020-04-07T13:03:33.841" v="172" actId="1076"/>
          <ac:picMkLst>
            <pc:docMk/>
            <pc:sldMk cId="3466741708" sldId="299"/>
            <ac:picMk id="16" creationId="{7489336C-0629-4BA6-87CE-ACB38AC3D770}"/>
          </ac:picMkLst>
        </pc:picChg>
      </pc:sldChg>
      <pc:sldChg chg="add del">
        <pc:chgData name="Diego Cass" userId="78b1f702ed5b9641" providerId="LiveId" clId="{42F8D8B6-1554-4DBB-BB11-5DD306EB34DB}" dt="2020-04-07T13:18:36.305" v="451" actId="47"/>
        <pc:sldMkLst>
          <pc:docMk/>
          <pc:sldMk cId="2223325695" sldId="300"/>
        </pc:sldMkLst>
      </pc:sldChg>
      <pc:sldChg chg="delSp modSp add mod delAnim">
        <pc:chgData name="Diego Cass" userId="78b1f702ed5b9641" providerId="LiveId" clId="{42F8D8B6-1554-4DBB-BB11-5DD306EB34DB}" dt="2020-04-07T13:32:25.929" v="654" actId="20577"/>
        <pc:sldMkLst>
          <pc:docMk/>
          <pc:sldMk cId="4081444490" sldId="300"/>
        </pc:sldMkLst>
        <pc:spChg chg="mod">
          <ac:chgData name="Diego Cass" userId="78b1f702ed5b9641" providerId="LiveId" clId="{42F8D8B6-1554-4DBB-BB11-5DD306EB34DB}" dt="2020-04-07T13:20:00.180" v="529" actId="20577"/>
          <ac:spMkLst>
            <pc:docMk/>
            <pc:sldMk cId="4081444490" sldId="300"/>
            <ac:spMk id="3" creationId="{8E0970F7-AAEC-4515-859C-7A299D330E01}"/>
          </ac:spMkLst>
        </pc:spChg>
        <pc:spChg chg="mod">
          <ac:chgData name="Diego Cass" userId="78b1f702ed5b9641" providerId="LiveId" clId="{42F8D8B6-1554-4DBB-BB11-5DD306EB34DB}" dt="2020-04-07T13:29:01.688" v="634" actId="313"/>
          <ac:spMkLst>
            <pc:docMk/>
            <pc:sldMk cId="4081444490" sldId="300"/>
            <ac:spMk id="7" creationId="{B930DB1F-7635-431B-86CE-7DCC55A7A609}"/>
          </ac:spMkLst>
        </pc:spChg>
        <pc:spChg chg="del mod">
          <ac:chgData name="Diego Cass" userId="78b1f702ed5b9641" providerId="LiveId" clId="{42F8D8B6-1554-4DBB-BB11-5DD306EB34DB}" dt="2020-04-07T13:25:37.689" v="537" actId="478"/>
          <ac:spMkLst>
            <pc:docMk/>
            <pc:sldMk cId="4081444490" sldId="300"/>
            <ac:spMk id="8" creationId="{71876E57-B776-4708-B6A9-BB0881E86C99}"/>
          </ac:spMkLst>
        </pc:spChg>
        <pc:spChg chg="mod">
          <ac:chgData name="Diego Cass" userId="78b1f702ed5b9641" providerId="LiveId" clId="{42F8D8B6-1554-4DBB-BB11-5DD306EB34DB}" dt="2020-04-07T13:32:25.929" v="654" actId="20577"/>
          <ac:spMkLst>
            <pc:docMk/>
            <pc:sldMk cId="4081444490" sldId="300"/>
            <ac:spMk id="9" creationId="{159ACDC3-B0F4-47D4-A1E5-EEEF612D6E13}"/>
          </ac:spMkLst>
        </pc:spChg>
        <pc:spChg chg="del">
          <ac:chgData name="Diego Cass" userId="78b1f702ed5b9641" providerId="LiveId" clId="{42F8D8B6-1554-4DBB-BB11-5DD306EB34DB}" dt="2020-04-07T13:25:44.031" v="539" actId="478"/>
          <ac:spMkLst>
            <pc:docMk/>
            <pc:sldMk cId="4081444490" sldId="300"/>
            <ac:spMk id="10" creationId="{F95DFE93-17D3-473B-AC56-270F7B154351}"/>
          </ac:spMkLst>
        </pc:spChg>
        <pc:spChg chg="del">
          <ac:chgData name="Diego Cass" userId="78b1f702ed5b9641" providerId="LiveId" clId="{42F8D8B6-1554-4DBB-BB11-5DD306EB34DB}" dt="2020-04-07T13:25:42.140" v="538" actId="478"/>
          <ac:spMkLst>
            <pc:docMk/>
            <pc:sldMk cId="4081444490" sldId="300"/>
            <ac:spMk id="12" creationId="{DE346BA4-8F5A-4CE6-8759-1EC9663D67F4}"/>
          </ac:spMkLst>
        </pc:spChg>
      </pc:sldChg>
      <pc:sldChg chg="addSp delSp modSp add mod modAnim">
        <pc:chgData name="Diego Cass" userId="78b1f702ed5b9641" providerId="LiveId" clId="{42F8D8B6-1554-4DBB-BB11-5DD306EB34DB}" dt="2020-04-07T13:37:58.047" v="885" actId="1076"/>
        <pc:sldMkLst>
          <pc:docMk/>
          <pc:sldMk cId="4144390180" sldId="301"/>
        </pc:sldMkLst>
        <pc:spChg chg="mod">
          <ac:chgData name="Diego Cass" userId="78b1f702ed5b9641" providerId="LiveId" clId="{42F8D8B6-1554-4DBB-BB11-5DD306EB34DB}" dt="2020-04-07T13:34:12.149" v="728" actId="14100"/>
          <ac:spMkLst>
            <pc:docMk/>
            <pc:sldMk cId="4144390180" sldId="301"/>
            <ac:spMk id="3" creationId="{8E0970F7-AAEC-4515-859C-7A299D330E01}"/>
          </ac:spMkLst>
        </pc:spChg>
        <pc:spChg chg="mod">
          <ac:chgData name="Diego Cass" userId="78b1f702ed5b9641" providerId="LiveId" clId="{42F8D8B6-1554-4DBB-BB11-5DD306EB34DB}" dt="2020-04-07T13:37:27.919" v="859" actId="14100"/>
          <ac:spMkLst>
            <pc:docMk/>
            <pc:sldMk cId="4144390180" sldId="301"/>
            <ac:spMk id="7" creationId="{B930DB1F-7635-431B-86CE-7DCC55A7A609}"/>
          </ac:spMkLst>
        </pc:spChg>
        <pc:spChg chg="add mod">
          <ac:chgData name="Diego Cass" userId="78b1f702ed5b9641" providerId="LiveId" clId="{42F8D8B6-1554-4DBB-BB11-5DD306EB34DB}" dt="2020-04-07T13:37:58.047" v="885" actId="1076"/>
          <ac:spMkLst>
            <pc:docMk/>
            <pc:sldMk cId="4144390180" sldId="301"/>
            <ac:spMk id="8" creationId="{96A93BCB-8879-4C2D-9FB2-18C2E9A5B89C}"/>
          </ac:spMkLst>
        </pc:spChg>
        <pc:spChg chg="mod">
          <ac:chgData name="Diego Cass" userId="78b1f702ed5b9641" providerId="LiveId" clId="{42F8D8B6-1554-4DBB-BB11-5DD306EB34DB}" dt="2020-04-07T13:37:47.569" v="883" actId="20577"/>
          <ac:spMkLst>
            <pc:docMk/>
            <pc:sldMk cId="4144390180" sldId="301"/>
            <ac:spMk id="9" creationId="{159ACDC3-B0F4-47D4-A1E5-EEEF612D6E13}"/>
          </ac:spMkLst>
        </pc:spChg>
        <pc:picChg chg="add mod ord modCrop">
          <ac:chgData name="Diego Cass" userId="78b1f702ed5b9641" providerId="LiveId" clId="{42F8D8B6-1554-4DBB-BB11-5DD306EB34DB}" dt="2020-04-07T13:33:34.219" v="665" actId="167"/>
          <ac:picMkLst>
            <pc:docMk/>
            <pc:sldMk cId="4144390180" sldId="301"/>
            <ac:picMk id="4" creationId="{67B65663-3427-49F7-8E3C-A67CCEEE181F}"/>
          </ac:picMkLst>
        </pc:picChg>
        <pc:picChg chg="del">
          <ac:chgData name="Diego Cass" userId="78b1f702ed5b9641" providerId="LiveId" clId="{42F8D8B6-1554-4DBB-BB11-5DD306EB34DB}" dt="2020-04-07T13:32:54.719" v="656" actId="478"/>
          <ac:picMkLst>
            <pc:docMk/>
            <pc:sldMk cId="4144390180" sldId="301"/>
            <ac:picMk id="16" creationId="{7489336C-0629-4BA6-87CE-ACB38AC3D770}"/>
          </ac:picMkLst>
        </pc:picChg>
      </pc:sldChg>
      <pc:sldChg chg="delSp modSp add mod delAnim">
        <pc:chgData name="Diego Cass" userId="78b1f702ed5b9641" providerId="LiveId" clId="{42F8D8B6-1554-4DBB-BB11-5DD306EB34DB}" dt="2020-04-07T13:50:04.640" v="1033" actId="20577"/>
        <pc:sldMkLst>
          <pc:docMk/>
          <pc:sldMk cId="3287829387" sldId="302"/>
        </pc:sldMkLst>
        <pc:spChg chg="mod">
          <ac:chgData name="Diego Cass" userId="78b1f702ed5b9641" providerId="LiveId" clId="{42F8D8B6-1554-4DBB-BB11-5DD306EB34DB}" dt="2020-04-07T13:47:20.290" v="957" actId="20577"/>
          <ac:spMkLst>
            <pc:docMk/>
            <pc:sldMk cId="3287829387" sldId="302"/>
            <ac:spMk id="3" creationId="{8E0970F7-AAEC-4515-859C-7A299D330E01}"/>
          </ac:spMkLst>
        </pc:spChg>
        <pc:spChg chg="mod">
          <ac:chgData name="Diego Cass" userId="78b1f702ed5b9641" providerId="LiveId" clId="{42F8D8B6-1554-4DBB-BB11-5DD306EB34DB}" dt="2020-04-07T13:47:49.899" v="997" actId="14100"/>
          <ac:spMkLst>
            <pc:docMk/>
            <pc:sldMk cId="3287829387" sldId="302"/>
            <ac:spMk id="7" creationId="{B930DB1F-7635-431B-86CE-7DCC55A7A609}"/>
          </ac:spMkLst>
        </pc:spChg>
        <pc:spChg chg="del">
          <ac:chgData name="Diego Cass" userId="78b1f702ed5b9641" providerId="LiveId" clId="{42F8D8B6-1554-4DBB-BB11-5DD306EB34DB}" dt="2020-04-07T13:49:37.905" v="998" actId="478"/>
          <ac:spMkLst>
            <pc:docMk/>
            <pc:sldMk cId="3287829387" sldId="302"/>
            <ac:spMk id="8" creationId="{96A93BCB-8879-4C2D-9FB2-18C2E9A5B89C}"/>
          </ac:spMkLst>
        </pc:spChg>
        <pc:spChg chg="mod">
          <ac:chgData name="Diego Cass" userId="78b1f702ed5b9641" providerId="LiveId" clId="{42F8D8B6-1554-4DBB-BB11-5DD306EB34DB}" dt="2020-04-07T13:50:04.640" v="1033" actId="20577"/>
          <ac:spMkLst>
            <pc:docMk/>
            <pc:sldMk cId="3287829387" sldId="302"/>
            <ac:spMk id="9" creationId="{159ACDC3-B0F4-47D4-A1E5-EEEF612D6E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CA8-8ABF-4F15-8986-01188065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D0E0A-EF51-48EC-B451-A135F572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DCAE1-64B7-4B10-91FA-50BEA60C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37747-A483-4D05-8D0B-634CEDBC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EB328-C4E7-408B-A19A-AF56FC3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0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C796-EA88-4C91-A0E5-C9D70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64950-68D8-4351-A96C-34B0EBE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92046-48BF-4BD9-A198-1AE36851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7AD3-EDB6-49FF-A2F6-595B4D0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DC161-6911-43F9-A144-DD70BD3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7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9DF92-2699-43C1-862B-CE40F161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7490E-3B76-4598-92D0-D6549449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D401E-7FFF-4273-8CDD-5E029C5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05472-FA97-4246-8CE4-F3BAD4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00069-56C6-4982-8067-BD74BE1E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2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B8D5-BAC7-42BE-8EB1-D69EA32B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85A7-FA70-4DEB-B32B-5C47FE0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34B8D-7289-40B4-AAD1-7700123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37D550-8110-4B7F-9F98-B8484C7B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B8D82-1144-4FDD-A8EC-C88973A6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05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C2AAC-D22A-48B2-A655-2D557F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83F9B-BD71-4AC4-9F5D-E574A6D8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BC5DA-5C17-4FDF-88D3-98950C0E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F5AE-A87B-4969-A3E6-23EF124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7AD91-33AB-415C-8E30-3A33D78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F9F1-3778-4C99-AE34-C851E21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0EE9A-D394-4B18-94AB-28142DC3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FB89A-005B-4067-B9EC-3549D0BD0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07388-FAD5-4138-B3BF-3345BB2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40CAF-20F5-4CF5-BCAF-A48FE1D2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74494-0CD8-4503-A4CA-0BAEA5A8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9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FF0-6862-4064-9F96-8F45D70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2DE24-FFD7-4948-ADCC-0D42BAB6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7E656-853B-4B85-925E-0052383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31CE-57F3-4D82-8740-557008CC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D5E38-5250-4E11-B176-96413346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59D63-D8C6-4902-9D34-514AC3DB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FACF0-2828-45B8-B266-49F50E6A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F877-7D84-43A1-BCAD-425754E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5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8C6B-E2E7-4874-B671-466CF91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91B64-514C-4083-B0D7-AE36081E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6D804-0AAA-448D-8940-A4B78DA5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DE69F8-37DA-4E6B-8069-84F143C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6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CE551-DC4B-4DB3-8D27-C271E2B8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DF6A2-A157-4E23-9CEC-97F90DC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70A283-A05E-4C82-B18D-341E563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21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726B-4B81-4B9B-A640-B5A7F97D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F94E3-BC23-49DF-90AC-53CAB9DA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37E43-8CC3-46B2-9FDF-5FC2667F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9DD2E-CBC9-4A93-AFD0-81DCF078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8CA32-5825-4E12-A819-417BBD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6DF52-36EC-4756-97C8-F3E993CD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53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2213-83CD-4574-A51A-A7CF6EB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35D05-E978-4FC6-94E0-A7EE2D35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F8DBD2-4607-4553-A73E-940285CA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6CA92-18F9-4869-816E-57DCCA1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F46635-5BDB-4377-BE63-B0BC4BBE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20D32-D136-4438-9EDD-3A1E98A4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3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7CA007-76C1-4964-9D9B-7B87CEE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E2FA7-C020-4B2F-B847-28A9060F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CCF64-F6ED-422D-A3B6-19A22B23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B6DA-81FC-4A92-AC4E-79EC8DE0976F}" type="datetimeFigureOut">
              <a:rPr lang="es-AR" smtClean="0"/>
              <a:t>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14061-4756-4E75-B202-7F279305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0E8B-661F-4A56-A17E-595FAAC69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175B-94E2-4B5A-829F-8F3BEE3972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01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D42C85-94B5-47A0-B618-2F59695B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065"/>
            <a:ext cx="9144000" cy="1115898"/>
          </a:xfrm>
        </p:spPr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3D2E7BF-14E6-4FBC-9C13-66944B65F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14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Entorno de desarrollo de </a:t>
            </a:r>
            <a:r>
              <a:rPr lang="es-AR" dirty="0" err="1"/>
              <a:t>autolisp</a:t>
            </a:r>
            <a:endParaRPr lang="es-AR" dirty="0"/>
          </a:p>
          <a:p>
            <a:r>
              <a:rPr lang="es-AR" dirty="0"/>
              <a:t>Comando: </a:t>
            </a:r>
            <a:r>
              <a:rPr lang="es-AR" dirty="0" err="1"/>
              <a:t>vlide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93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104042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069E2A-0715-4AEC-BA31-C1218F11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75" y="208817"/>
            <a:ext cx="5581650" cy="64403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D6B3C0-7EF3-4096-A234-BB57848148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10314" y="2956617"/>
            <a:ext cx="5467350" cy="31623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489336C-0629-4BA6-87CE-ACB38AC3D7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8221" y="1217939"/>
            <a:ext cx="5966604" cy="9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104042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069E2A-0715-4AEC-BA31-C1218F11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75" y="208817"/>
            <a:ext cx="5581650" cy="64403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EEFD89-68F8-48D2-BD9A-DC752EAEB3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7475" y="737293"/>
            <a:ext cx="5343525" cy="20467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6ADB29-FDCD-4E2F-848E-C9EAB719B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7475" y="2895600"/>
            <a:ext cx="5181600" cy="19610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44FF085-BCBC-4224-B74F-F821A7FD13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7475" y="4968183"/>
            <a:ext cx="2981325" cy="16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8817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89336C-0629-4BA6-87CE-ACB38AC3D7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32213"/>
            <a:ext cx="11639550" cy="1803807"/>
          </a:xfrm>
          <a:prstGeom prst="rect">
            <a:avLst/>
          </a:prstGeom>
        </p:spPr>
      </p:pic>
      <p:sp>
        <p:nvSpPr>
          <p:cNvPr id="3" name="Globo: línea doblada con borde y barra de énfasis 2">
            <a:extLst>
              <a:ext uri="{FF2B5EF4-FFF2-40B4-BE49-F238E27FC236}">
                <a16:creationId xmlns:a16="http://schemas.microsoft.com/office/drawing/2014/main" id="{8E0970F7-AAEC-4515-859C-7A299D330E01}"/>
              </a:ext>
            </a:extLst>
          </p:cNvPr>
          <p:cNvSpPr/>
          <p:nvPr/>
        </p:nvSpPr>
        <p:spPr>
          <a:xfrm>
            <a:off x="4381499" y="3645756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99412"/>
              <a:gd name="adj6" fmla="val 126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Carga el programa que estamos editando en </a:t>
            </a:r>
            <a:r>
              <a:rPr lang="es-AR" dirty="0" err="1">
                <a:solidFill>
                  <a:schemeClr val="tx1"/>
                </a:solidFill>
              </a:rPr>
              <a:t>autocad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Globo: línea doblada con borde y barra de énfasis 6">
            <a:extLst>
              <a:ext uri="{FF2B5EF4-FFF2-40B4-BE49-F238E27FC236}">
                <a16:creationId xmlns:a16="http://schemas.microsoft.com/office/drawing/2014/main" id="{B930DB1F-7635-431B-86CE-7DCC55A7A609}"/>
              </a:ext>
            </a:extLst>
          </p:cNvPr>
          <p:cNvSpPr/>
          <p:nvPr/>
        </p:nvSpPr>
        <p:spPr>
          <a:xfrm>
            <a:off x="6010275" y="4859283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34169"/>
              <a:gd name="adj6" fmla="val 864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Carga la selección en </a:t>
            </a:r>
            <a:r>
              <a:rPr lang="es-AR" dirty="0" err="1">
                <a:solidFill>
                  <a:schemeClr val="tx1"/>
                </a:solidFill>
              </a:rPr>
              <a:t>autocad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Globo: línea doblada con borde y barra de énfasis 7">
            <a:extLst>
              <a:ext uri="{FF2B5EF4-FFF2-40B4-BE49-F238E27FC236}">
                <a16:creationId xmlns:a16="http://schemas.microsoft.com/office/drawing/2014/main" id="{71876E57-B776-4708-B6A9-BB0881E86C99}"/>
              </a:ext>
            </a:extLst>
          </p:cNvPr>
          <p:cNvSpPr/>
          <p:nvPr/>
        </p:nvSpPr>
        <p:spPr>
          <a:xfrm>
            <a:off x="5938836" y="5322528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90407"/>
              <a:gd name="adj6" fmla="val 1136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Verifica el código de la selección</a:t>
            </a:r>
          </a:p>
        </p:txBody>
      </p:sp>
      <p:sp>
        <p:nvSpPr>
          <p:cNvPr id="9" name="Globo: línea doblada con borde y barra de énfasis 8">
            <a:extLst>
              <a:ext uri="{FF2B5EF4-FFF2-40B4-BE49-F238E27FC236}">
                <a16:creationId xmlns:a16="http://schemas.microsoft.com/office/drawing/2014/main" id="{159ACDC3-B0F4-47D4-A1E5-EEEF612D6E13}"/>
              </a:ext>
            </a:extLst>
          </p:cNvPr>
          <p:cNvSpPr/>
          <p:nvPr/>
        </p:nvSpPr>
        <p:spPr>
          <a:xfrm>
            <a:off x="4738686" y="4530670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04459"/>
              <a:gd name="adj6" fmla="val 1381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Verifica el código (muy elementalmente)</a:t>
            </a:r>
          </a:p>
        </p:txBody>
      </p:sp>
      <p:sp>
        <p:nvSpPr>
          <p:cNvPr id="10" name="Globo: línea doblada con borde y barra de énfasis 9">
            <a:extLst>
              <a:ext uri="{FF2B5EF4-FFF2-40B4-BE49-F238E27FC236}">
                <a16:creationId xmlns:a16="http://schemas.microsoft.com/office/drawing/2014/main" id="{F95DFE93-17D3-473B-AC56-270F7B154351}"/>
              </a:ext>
            </a:extLst>
          </p:cNvPr>
          <p:cNvSpPr/>
          <p:nvPr/>
        </p:nvSpPr>
        <p:spPr>
          <a:xfrm>
            <a:off x="6181724" y="5006670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55391"/>
              <a:gd name="adj6" fmla="val 117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Intenta </a:t>
            </a:r>
            <a:r>
              <a:rPr lang="es-AR" dirty="0" err="1">
                <a:solidFill>
                  <a:schemeClr val="tx1"/>
                </a:solidFill>
              </a:rPr>
              <a:t>emprolijar</a:t>
            </a:r>
            <a:r>
              <a:rPr lang="es-AR" dirty="0">
                <a:solidFill>
                  <a:schemeClr val="tx1"/>
                </a:solidFill>
              </a:rPr>
              <a:t> el código.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(para mi gusto lo rompe)</a:t>
            </a:r>
          </a:p>
        </p:txBody>
      </p:sp>
      <p:sp>
        <p:nvSpPr>
          <p:cNvPr id="12" name="Globo: línea doblada con borde y barra de énfasis 11">
            <a:extLst>
              <a:ext uri="{FF2B5EF4-FFF2-40B4-BE49-F238E27FC236}">
                <a16:creationId xmlns:a16="http://schemas.microsoft.com/office/drawing/2014/main" id="{DE346BA4-8F5A-4CE6-8759-1EC9663D67F4}"/>
              </a:ext>
            </a:extLst>
          </p:cNvPr>
          <p:cNvSpPr/>
          <p:nvPr/>
        </p:nvSpPr>
        <p:spPr>
          <a:xfrm>
            <a:off x="6653210" y="5090905"/>
            <a:ext cx="3114675" cy="1129292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09001"/>
              <a:gd name="adj6" fmla="val 1148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Intenta </a:t>
            </a:r>
            <a:r>
              <a:rPr lang="es-AR" dirty="0" err="1">
                <a:solidFill>
                  <a:schemeClr val="tx1"/>
                </a:solidFill>
              </a:rPr>
              <a:t>emprolijar</a:t>
            </a:r>
            <a:r>
              <a:rPr lang="es-AR" dirty="0">
                <a:solidFill>
                  <a:schemeClr val="tx1"/>
                </a:solidFill>
              </a:rPr>
              <a:t> el código seleccionado.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(repito, para mi gusto lo rompe)</a:t>
            </a:r>
          </a:p>
        </p:txBody>
      </p:sp>
    </p:spTree>
    <p:extLst>
      <p:ext uri="{BB962C8B-B14F-4D97-AF65-F5344CB8AC3E}">
        <p14:creationId xmlns:p14="http://schemas.microsoft.com/office/powerpoint/2010/main" val="34667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8817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89336C-0629-4BA6-87CE-ACB38AC3D7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32213"/>
            <a:ext cx="11639550" cy="1803807"/>
          </a:xfrm>
          <a:prstGeom prst="rect">
            <a:avLst/>
          </a:prstGeom>
        </p:spPr>
      </p:pic>
      <p:sp>
        <p:nvSpPr>
          <p:cNvPr id="3" name="Globo: línea doblada con borde y barra de énfasis 2">
            <a:extLst>
              <a:ext uri="{FF2B5EF4-FFF2-40B4-BE49-F238E27FC236}">
                <a16:creationId xmlns:a16="http://schemas.microsoft.com/office/drawing/2014/main" id="{8E0970F7-AAEC-4515-859C-7A299D330E01}"/>
              </a:ext>
            </a:extLst>
          </p:cNvPr>
          <p:cNvSpPr/>
          <p:nvPr/>
        </p:nvSpPr>
        <p:spPr>
          <a:xfrm>
            <a:off x="190500" y="4081835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147161"/>
              <a:gd name="adj6" fmla="val 913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“Pone” un “punto de quiebre”.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(</a:t>
            </a:r>
            <a:r>
              <a:rPr lang="es-AR" dirty="0" err="1">
                <a:solidFill>
                  <a:schemeClr val="tx1"/>
                </a:solidFill>
              </a:rPr>
              <a:t>Breakpoint</a:t>
            </a:r>
            <a:r>
              <a:rPr lang="es-AR" dirty="0">
                <a:solidFill>
                  <a:schemeClr val="tx1"/>
                </a:solidFill>
              </a:rPr>
              <a:t>) En nuestro programa</a:t>
            </a:r>
          </a:p>
        </p:txBody>
      </p:sp>
      <p:sp>
        <p:nvSpPr>
          <p:cNvPr id="7" name="Globo: línea doblada con borde y barra de énfasis 6">
            <a:extLst>
              <a:ext uri="{FF2B5EF4-FFF2-40B4-BE49-F238E27FC236}">
                <a16:creationId xmlns:a16="http://schemas.microsoft.com/office/drawing/2014/main" id="{B930DB1F-7635-431B-86CE-7DCC55A7A609}"/>
              </a:ext>
            </a:extLst>
          </p:cNvPr>
          <p:cNvSpPr/>
          <p:nvPr/>
        </p:nvSpPr>
        <p:spPr>
          <a:xfrm>
            <a:off x="1574006" y="5227650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78734"/>
              <a:gd name="adj6" fmla="val 580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Agregar una sentencia o nombre de variable a “vigilar”</a:t>
            </a:r>
          </a:p>
        </p:txBody>
      </p:sp>
      <p:sp>
        <p:nvSpPr>
          <p:cNvPr id="9" name="Globo: línea doblada con borde y barra de énfasis 8">
            <a:extLst>
              <a:ext uri="{FF2B5EF4-FFF2-40B4-BE49-F238E27FC236}">
                <a16:creationId xmlns:a16="http://schemas.microsoft.com/office/drawing/2014/main" id="{159ACDC3-B0F4-47D4-A1E5-EEEF612D6E13}"/>
              </a:ext>
            </a:extLst>
          </p:cNvPr>
          <p:cNvSpPr/>
          <p:nvPr/>
        </p:nvSpPr>
        <p:spPr>
          <a:xfrm>
            <a:off x="5203030" y="4678056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11886"/>
              <a:gd name="adj6" fmla="val -444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Ejecuta hasta el próximo </a:t>
            </a:r>
            <a:r>
              <a:rPr lang="es-AR" dirty="0" err="1">
                <a:solidFill>
                  <a:schemeClr val="tx1"/>
                </a:solidFill>
              </a:rPr>
              <a:t>breakpoint</a:t>
            </a:r>
            <a:r>
              <a:rPr lang="es-AR" dirty="0">
                <a:solidFill>
                  <a:schemeClr val="tx1"/>
                </a:solidFill>
              </a:rPr>
              <a:t>. (No estoy seguro)</a:t>
            </a:r>
          </a:p>
        </p:txBody>
      </p:sp>
    </p:spTree>
    <p:extLst>
      <p:ext uri="{BB962C8B-B14F-4D97-AF65-F5344CB8AC3E}">
        <p14:creationId xmlns:p14="http://schemas.microsoft.com/office/powerpoint/2010/main" val="40814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B65663-3427-49F7-8E3C-A67CCEEE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" y="942975"/>
            <a:ext cx="9725026" cy="5477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8817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sp>
        <p:nvSpPr>
          <p:cNvPr id="3" name="Globo: línea doblada con borde y barra de énfasis 2">
            <a:extLst>
              <a:ext uri="{FF2B5EF4-FFF2-40B4-BE49-F238E27FC236}">
                <a16:creationId xmlns:a16="http://schemas.microsoft.com/office/drawing/2014/main" id="{8E0970F7-AAEC-4515-859C-7A299D330E01}"/>
              </a:ext>
            </a:extLst>
          </p:cNvPr>
          <p:cNvSpPr/>
          <p:nvPr/>
        </p:nvSpPr>
        <p:spPr>
          <a:xfrm>
            <a:off x="6391275" y="208817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57532"/>
              <a:gd name="adj4" fmla="val 115137"/>
              <a:gd name="adj5" fmla="val 427945"/>
              <a:gd name="adj6" fmla="val 849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Inspeccionando alguna variables de mi programa.</a:t>
            </a:r>
          </a:p>
        </p:txBody>
      </p:sp>
      <p:sp>
        <p:nvSpPr>
          <p:cNvPr id="7" name="Globo: línea doblada con borde y barra de énfasis 6">
            <a:extLst>
              <a:ext uri="{FF2B5EF4-FFF2-40B4-BE49-F238E27FC236}">
                <a16:creationId xmlns:a16="http://schemas.microsoft.com/office/drawing/2014/main" id="{B930DB1F-7635-431B-86CE-7DCC55A7A609}"/>
              </a:ext>
            </a:extLst>
          </p:cNvPr>
          <p:cNvSpPr/>
          <p:nvPr/>
        </p:nvSpPr>
        <p:spPr>
          <a:xfrm>
            <a:off x="1196578" y="5126743"/>
            <a:ext cx="3114675" cy="1294066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223827"/>
              <a:gd name="adj6" fmla="val 23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Ejecuta el programa hasta: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_El próximo </a:t>
            </a:r>
            <a:r>
              <a:rPr lang="es-AR" dirty="0" err="1">
                <a:solidFill>
                  <a:schemeClr val="tx1"/>
                </a:solidFill>
              </a:rPr>
              <a:t>BreakPoint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_Terminar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_Tener un error (y explotar)</a:t>
            </a:r>
          </a:p>
        </p:txBody>
      </p:sp>
      <p:sp>
        <p:nvSpPr>
          <p:cNvPr id="9" name="Globo: línea doblada con borde y barra de énfasis 8">
            <a:extLst>
              <a:ext uri="{FF2B5EF4-FFF2-40B4-BE49-F238E27FC236}">
                <a16:creationId xmlns:a16="http://schemas.microsoft.com/office/drawing/2014/main" id="{159ACDC3-B0F4-47D4-A1E5-EEEF612D6E13}"/>
              </a:ext>
            </a:extLst>
          </p:cNvPr>
          <p:cNvSpPr/>
          <p:nvPr/>
        </p:nvSpPr>
        <p:spPr>
          <a:xfrm>
            <a:off x="4898232" y="5324941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343460"/>
              <a:gd name="adj6" fmla="val -847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Termina la ejecución</a:t>
            </a:r>
          </a:p>
        </p:txBody>
      </p:sp>
      <p:sp>
        <p:nvSpPr>
          <p:cNvPr id="8" name="Globo: línea doblada con borde y barra de énfasis 7">
            <a:extLst>
              <a:ext uri="{FF2B5EF4-FFF2-40B4-BE49-F238E27FC236}">
                <a16:creationId xmlns:a16="http://schemas.microsoft.com/office/drawing/2014/main" id="{96A93BCB-8879-4C2D-9FB2-18C2E9A5B89C}"/>
              </a:ext>
            </a:extLst>
          </p:cNvPr>
          <p:cNvSpPr/>
          <p:nvPr/>
        </p:nvSpPr>
        <p:spPr>
          <a:xfrm>
            <a:off x="5250657" y="5324941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343460"/>
              <a:gd name="adj6" fmla="val -847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Termina la ejecución</a:t>
            </a:r>
          </a:p>
        </p:txBody>
      </p:sp>
    </p:spTree>
    <p:extLst>
      <p:ext uri="{BB962C8B-B14F-4D97-AF65-F5344CB8AC3E}">
        <p14:creationId xmlns:p14="http://schemas.microsoft.com/office/powerpoint/2010/main" val="41443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B65663-3427-49F7-8E3C-A67CCEEE18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" y="942975"/>
            <a:ext cx="9725026" cy="5477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F36CF-DBE0-4C7B-990D-278C32C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08817"/>
            <a:ext cx="2981325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El entorno</a:t>
            </a:r>
          </a:p>
        </p:txBody>
      </p:sp>
      <p:sp>
        <p:nvSpPr>
          <p:cNvPr id="3" name="Globo: línea doblada con borde y barra de énfasis 2">
            <a:extLst>
              <a:ext uri="{FF2B5EF4-FFF2-40B4-BE49-F238E27FC236}">
                <a16:creationId xmlns:a16="http://schemas.microsoft.com/office/drawing/2014/main" id="{8E0970F7-AAEC-4515-859C-7A299D330E01}"/>
              </a:ext>
            </a:extLst>
          </p:cNvPr>
          <p:cNvSpPr/>
          <p:nvPr/>
        </p:nvSpPr>
        <p:spPr>
          <a:xfrm>
            <a:off x="4800602" y="3795032"/>
            <a:ext cx="3114675" cy="897669"/>
          </a:xfrm>
          <a:prstGeom prst="accentBorderCallout2">
            <a:avLst>
              <a:gd name="adj1" fmla="val 30402"/>
              <a:gd name="adj2" fmla="val -3135"/>
              <a:gd name="adj3" fmla="val 33127"/>
              <a:gd name="adj4" fmla="val -14221"/>
              <a:gd name="adj5" fmla="val -165200"/>
              <a:gd name="adj6" fmla="val -12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Ejecuta solo una sentencia paso a paso, de a una por </a:t>
            </a:r>
            <a:r>
              <a:rPr lang="es-AR" dirty="0" err="1">
                <a:solidFill>
                  <a:schemeClr val="tx1"/>
                </a:solidFill>
              </a:rPr>
              <a:t>click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Globo: línea doblada con borde y barra de énfasis 6">
            <a:extLst>
              <a:ext uri="{FF2B5EF4-FFF2-40B4-BE49-F238E27FC236}">
                <a16:creationId xmlns:a16="http://schemas.microsoft.com/office/drawing/2014/main" id="{B930DB1F-7635-431B-86CE-7DCC55A7A609}"/>
              </a:ext>
            </a:extLst>
          </p:cNvPr>
          <p:cNvSpPr/>
          <p:nvPr/>
        </p:nvSpPr>
        <p:spPr>
          <a:xfrm>
            <a:off x="1196578" y="5126743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318913"/>
              <a:gd name="adj6" fmla="val 3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Ejecuta una sentencia entera de una sola vez.</a:t>
            </a:r>
          </a:p>
        </p:txBody>
      </p:sp>
      <p:sp>
        <p:nvSpPr>
          <p:cNvPr id="9" name="Globo: línea doblada con borde y barra de énfasis 8">
            <a:extLst>
              <a:ext uri="{FF2B5EF4-FFF2-40B4-BE49-F238E27FC236}">
                <a16:creationId xmlns:a16="http://schemas.microsoft.com/office/drawing/2014/main" id="{159ACDC3-B0F4-47D4-A1E5-EEEF612D6E13}"/>
              </a:ext>
            </a:extLst>
          </p:cNvPr>
          <p:cNvSpPr/>
          <p:nvPr/>
        </p:nvSpPr>
        <p:spPr>
          <a:xfrm>
            <a:off x="4898232" y="5324941"/>
            <a:ext cx="3114675" cy="897669"/>
          </a:xfrm>
          <a:prstGeom prst="accentBorderCallout2">
            <a:avLst>
              <a:gd name="adj1" fmla="val 22974"/>
              <a:gd name="adj2" fmla="val 103899"/>
              <a:gd name="adj3" fmla="val 7661"/>
              <a:gd name="adj4" fmla="val 113914"/>
              <a:gd name="adj5" fmla="val -344521"/>
              <a:gd name="adj6" fmla="val -1071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Ejecuta una función entera y para.</a:t>
            </a:r>
          </a:p>
        </p:txBody>
      </p:sp>
    </p:spTree>
    <p:extLst>
      <p:ext uri="{BB962C8B-B14F-4D97-AF65-F5344CB8AC3E}">
        <p14:creationId xmlns:p14="http://schemas.microsoft.com/office/powerpoint/2010/main" val="32878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8300CEE-18F0-4F8B-B2F5-E88058F4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5"/>
            <a:ext cx="113157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Una función que ¿seguramente? vieron en el código.</a:t>
            </a:r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5EB2B07C-E61D-4766-84C9-9A1BDCAA2AA8}"/>
              </a:ext>
            </a:extLst>
          </p:cNvPr>
          <p:cNvSpPr txBox="1">
            <a:spLocks/>
          </p:cNvSpPr>
          <p:nvPr/>
        </p:nvSpPr>
        <p:spPr>
          <a:xfrm>
            <a:off x="333375" y="1396018"/>
            <a:ext cx="8813751" cy="374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list_a</a:t>
            </a:r>
            <a:r>
              <a:rPr lang="it-IT" sz="2000" dirty="0">
                <a:latin typeface="JetBrains Mono" pitchFamily="2" charset="0"/>
              </a:rPr>
              <a:t> ‘(0 1 2 3))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list_b</a:t>
            </a:r>
            <a:r>
              <a:rPr lang="it-IT" sz="2000" dirty="0">
                <a:latin typeface="JetBrains Mono" pitchFamily="2" charset="0"/>
              </a:rPr>
              <a:t> ‘(4 5 6 7))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list_todo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append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00B050"/>
                </a:solidFill>
                <a:latin typeface="JetBrains Mono" pitchFamily="2" charset="0"/>
              </a:rPr>
              <a:t>list_a</a:t>
            </a:r>
            <a:r>
              <a:rPr lang="it-IT" sz="2000" dirty="0">
                <a:latin typeface="JetBrains Mono" pitchFamily="2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JetBrains Mono" pitchFamily="2" charset="0"/>
              </a:rPr>
              <a:t>list_b</a:t>
            </a:r>
            <a:r>
              <a:rPr lang="it-IT" sz="2000" dirty="0">
                <a:latin typeface="JetBrains Mono" pitchFamily="2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princ</a:t>
            </a:r>
            <a:r>
              <a:rPr lang="it-IT" sz="2000" dirty="0">
                <a:latin typeface="JetBrains Mono" pitchFamily="2" charset="0"/>
              </a:rPr>
              <a:t> list_todo)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(0 1 2 3 4 5 6 7 8)</a:t>
            </a:r>
          </a:p>
        </p:txBody>
      </p:sp>
    </p:spTree>
    <p:extLst>
      <p:ext uri="{BB962C8B-B14F-4D97-AF65-F5344CB8AC3E}">
        <p14:creationId xmlns:p14="http://schemas.microsoft.com/office/powerpoint/2010/main" val="397986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0DBD245-B6B6-4C3B-8EC7-FACF912EC84C}"/>
              </a:ext>
            </a:extLst>
          </p:cNvPr>
          <p:cNvSpPr txBox="1">
            <a:spLocks/>
          </p:cNvSpPr>
          <p:nvPr/>
        </p:nvSpPr>
        <p:spPr>
          <a:xfrm>
            <a:off x="353532" y="1647826"/>
            <a:ext cx="11484936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setq</a:t>
            </a:r>
            <a:r>
              <a:rPr lang="it-IT" sz="2000" dirty="0">
                <a:latin typeface="JetBrains Mono" pitchFamily="2" charset="0"/>
              </a:rPr>
              <a:t> lista ‘(0 1 2 3 4 5 6 7 8 9))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reverse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member</a:t>
            </a:r>
            <a:r>
              <a:rPr lang="it-IT" sz="2000" dirty="0">
                <a:latin typeface="JetBrains Mono" pitchFamily="2" charset="0"/>
              </a:rPr>
              <a:t> 4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reverse</a:t>
            </a:r>
            <a:r>
              <a:rPr lang="it-IT" sz="2000" dirty="0">
                <a:latin typeface="JetBrains Mono" pitchFamily="2" charset="0"/>
              </a:rPr>
              <a:t> lista)))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reverse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cdr</a:t>
            </a:r>
            <a:r>
              <a:rPr lang="it-IT" sz="2000" dirty="0">
                <a:latin typeface="JetBrains Mono" pitchFamily="2" charset="0"/>
              </a:rPr>
              <a:t>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member</a:t>
            </a:r>
            <a:r>
              <a:rPr lang="it-IT" sz="2000" dirty="0">
                <a:latin typeface="JetBrains Mono" pitchFamily="2" charset="0"/>
              </a:rPr>
              <a:t> 4 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reverse</a:t>
            </a:r>
            <a:r>
              <a:rPr lang="it-IT" sz="2000" dirty="0">
                <a:latin typeface="JetBrains Mono" pitchFamily="2" charset="0"/>
              </a:rPr>
              <a:t> lista))))</a:t>
            </a:r>
          </a:p>
          <a:p>
            <a:pPr marL="0" indent="0">
              <a:buNone/>
            </a:pPr>
            <a:endParaRPr lang="it-IT" sz="2000" dirty="0">
              <a:latin typeface="JetBrains Mono" pitchFamily="2" charset="0"/>
            </a:endParaRPr>
          </a:p>
          <a:p>
            <a:pPr marL="0" indent="0">
              <a:buNone/>
            </a:pPr>
            <a:endParaRPr lang="it-IT" sz="2000" dirty="0">
              <a:solidFill>
                <a:schemeClr val="bg1">
                  <a:lumMod val="50000"/>
                </a:schemeClr>
              </a:solidFill>
              <a:latin typeface="JetBrains Mono" pitchFamily="2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;Funciones útiles: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reverse</a:t>
            </a:r>
            <a:r>
              <a:rPr lang="it-IT" sz="2000" dirty="0">
                <a:latin typeface="JetBrains Mono" pitchFamily="2" charset="0"/>
              </a:rPr>
              <a:t> lista)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devuelve ‘(9 8 7 6 5 4 3 2 1 0)</a:t>
            </a:r>
          </a:p>
          <a:p>
            <a:pPr marL="0" indent="0">
              <a:buNone/>
            </a:pPr>
            <a:r>
              <a:rPr lang="it-IT" sz="2000" dirty="0">
                <a:latin typeface="JetBrains Mono" pitchFamily="2" charset="0"/>
              </a:rPr>
              <a:t>(</a:t>
            </a:r>
            <a:r>
              <a:rPr lang="it-IT" sz="2000" dirty="0">
                <a:solidFill>
                  <a:srgbClr val="0070C0"/>
                </a:solidFill>
                <a:latin typeface="JetBrains Mono" pitchFamily="2" charset="0"/>
              </a:rPr>
              <a:t>member</a:t>
            </a:r>
            <a:r>
              <a:rPr lang="it-IT" sz="2000" dirty="0">
                <a:latin typeface="JetBrains Mono" pitchFamily="2" charset="0"/>
              </a:rPr>
              <a:t> 4 lista)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; devuelve ‘(4 5 6 7 8 9)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29E13F-3B4F-4D28-A4E5-A5BFD1B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Que hace esto?</a:t>
            </a:r>
          </a:p>
        </p:txBody>
      </p:sp>
    </p:spTree>
    <p:extLst>
      <p:ext uri="{BB962C8B-B14F-4D97-AF65-F5344CB8AC3E}">
        <p14:creationId xmlns:p14="http://schemas.microsoft.com/office/powerpoint/2010/main" val="20820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314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Tema de Office</vt:lpstr>
      <vt:lpstr>Curso de Autolisp</vt:lpstr>
      <vt:lpstr>El entorno</vt:lpstr>
      <vt:lpstr>El entorno</vt:lpstr>
      <vt:lpstr>El entorno</vt:lpstr>
      <vt:lpstr>El entorno</vt:lpstr>
      <vt:lpstr>El entorno</vt:lpstr>
      <vt:lpstr>El entorno</vt:lpstr>
      <vt:lpstr>Una función que ¿seguramente? vieron en el código.</vt:lpstr>
      <vt:lpstr>Que hace esto?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1</cp:revision>
  <dcterms:created xsi:type="dcterms:W3CDTF">2020-04-02T15:04:45Z</dcterms:created>
  <dcterms:modified xsi:type="dcterms:W3CDTF">2020-04-07T19:21:59Z</dcterms:modified>
</cp:coreProperties>
</file>