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7" r:id="rId13"/>
    <p:sldId id="294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B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540B4-1399-400E-B1FF-7753311A7A34}" v="352" dt="2020-04-08T19:58:54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E28540B4-1399-400E-B1FF-7753311A7A34}"/>
    <pc:docChg chg="undo custSel addSld delSld modSld sldOrd">
      <pc:chgData name="Diego Cass" userId="78b1f702ed5b9641" providerId="LiveId" clId="{E28540B4-1399-400E-B1FF-7753311A7A34}" dt="2020-04-08T19:58:59.876" v="3056" actId="20577"/>
      <pc:docMkLst>
        <pc:docMk/>
      </pc:docMkLst>
      <pc:sldChg chg="modSp mod">
        <pc:chgData name="Diego Cass" userId="78b1f702ed5b9641" providerId="LiveId" clId="{E28540B4-1399-400E-B1FF-7753311A7A34}" dt="2020-04-08T12:25:24.067" v="34" actId="20577"/>
        <pc:sldMkLst>
          <pc:docMk/>
          <pc:sldMk cId="2259342300" sldId="256"/>
        </pc:sldMkLst>
        <pc:spChg chg="mod">
          <ac:chgData name="Diego Cass" userId="78b1f702ed5b9641" providerId="LiveId" clId="{E28540B4-1399-400E-B1FF-7753311A7A34}" dt="2020-04-08T12:25:24.067" v="34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979864142" sldId="257"/>
        </pc:sldMkLst>
      </pc:sldChg>
      <pc:sldChg chg="delSp modSp mod">
        <pc:chgData name="Diego Cass" userId="78b1f702ed5b9641" providerId="LiveId" clId="{E28540B4-1399-400E-B1FF-7753311A7A34}" dt="2020-04-08T12:46:06.606" v="325" actId="207"/>
        <pc:sldMkLst>
          <pc:docMk/>
          <pc:sldMk cId="823998152" sldId="270"/>
        </pc:sldMkLst>
        <pc:spChg chg="mod">
          <ac:chgData name="Diego Cass" userId="78b1f702ed5b9641" providerId="LiveId" clId="{E28540B4-1399-400E-B1FF-7753311A7A34}" dt="2020-04-08T12:25:46.416" v="72" actId="5793"/>
          <ac:spMkLst>
            <pc:docMk/>
            <pc:sldMk cId="823998152" sldId="270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2:46:06.606" v="325" actId="207"/>
          <ac:spMkLst>
            <pc:docMk/>
            <pc:sldMk cId="823998152" sldId="270"/>
            <ac:spMk id="3" creationId="{908966C9-3567-4EFD-8B6E-382F62FFEFC6}"/>
          </ac:spMkLst>
        </pc:spChg>
        <pc:picChg chg="del">
          <ac:chgData name="Diego Cass" userId="78b1f702ed5b9641" providerId="LiveId" clId="{E28540B4-1399-400E-B1FF-7753311A7A34}" dt="2020-04-08T12:25:32.934" v="35" actId="478"/>
          <ac:picMkLst>
            <pc:docMk/>
            <pc:sldMk cId="823998152" sldId="270"/>
            <ac:picMk id="4" creationId="{C1D8BBE3-B29B-4A6C-B941-76D4B0C0CA83}"/>
          </ac:picMkLst>
        </pc:picChg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2994301450" sldId="289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931493647" sldId="290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027350773" sldId="291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1411610852" sldId="292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1934234975" sldId="293"/>
        </pc:sldMkLst>
      </pc:sldChg>
      <pc:sldChg chg="delSp modSp mod delAnim">
        <pc:chgData name="Diego Cass" userId="78b1f702ed5b9641" providerId="LiveId" clId="{E28540B4-1399-400E-B1FF-7753311A7A34}" dt="2020-04-08T19:58:21.106" v="3043" actId="20577"/>
        <pc:sldMkLst>
          <pc:docMk/>
          <pc:sldMk cId="2082031812" sldId="294"/>
        </pc:sldMkLst>
        <pc:spChg chg="mod">
          <ac:chgData name="Diego Cass" userId="78b1f702ed5b9641" providerId="LiveId" clId="{E28540B4-1399-400E-B1FF-7753311A7A34}" dt="2020-04-08T14:48:43.039" v="2803" actId="20577"/>
          <ac:spMkLst>
            <pc:docMk/>
            <pc:sldMk cId="2082031812" sldId="294"/>
            <ac:spMk id="4" creationId="{7229E13F-3B4F-4D28-A4E5-A5BFD1B4ECFC}"/>
          </ac:spMkLst>
        </pc:spChg>
        <pc:spChg chg="mod">
          <ac:chgData name="Diego Cass" userId="78b1f702ed5b9641" providerId="LiveId" clId="{E28540B4-1399-400E-B1FF-7753311A7A34}" dt="2020-04-08T19:58:21.106" v="3043" actId="20577"/>
          <ac:spMkLst>
            <pc:docMk/>
            <pc:sldMk cId="2082031812" sldId="294"/>
            <ac:spMk id="5" creationId="{855AAF4B-FBB6-42EE-B858-6A8B640923AE}"/>
          </ac:spMkLst>
        </pc:spChg>
        <pc:spChg chg="del mod">
          <ac:chgData name="Diego Cass" userId="78b1f702ed5b9641" providerId="LiveId" clId="{E28540B4-1399-400E-B1FF-7753311A7A34}" dt="2020-04-08T19:57:48.829" v="3027" actId="478"/>
          <ac:spMkLst>
            <pc:docMk/>
            <pc:sldMk cId="2082031812" sldId="294"/>
            <ac:spMk id="7" creationId="{D0DBD245-B6B6-4C3B-8EC7-FACF912EC84C}"/>
          </ac:spMkLst>
        </pc:spChg>
        <pc:spChg chg="del">
          <ac:chgData name="Diego Cass" userId="78b1f702ed5b9641" providerId="LiveId" clId="{E28540B4-1399-400E-B1FF-7753311A7A34}" dt="2020-04-08T19:57:45.222" v="3024" actId="478"/>
          <ac:spMkLst>
            <pc:docMk/>
            <pc:sldMk cId="2082031812" sldId="294"/>
            <ac:spMk id="8" creationId="{E1010F2C-CFF4-456A-ABA0-0FC891F9DA97}"/>
          </ac:spMkLst>
        </pc:spChg>
        <pc:picChg chg="del">
          <ac:chgData name="Diego Cass" userId="78b1f702ed5b9641" providerId="LiveId" clId="{E28540B4-1399-400E-B1FF-7753311A7A34}" dt="2020-04-08T19:57:49.535" v="3028" actId="478"/>
          <ac:picMkLst>
            <pc:docMk/>
            <pc:sldMk cId="2082031812" sldId="294"/>
            <ac:picMk id="10" creationId="{88BD1590-AA86-4C7A-8129-CF0AD2C8BAC8}"/>
          </ac:picMkLst>
        </pc:picChg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92215547" sldId="295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791150248" sldId="296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792372015" sldId="297"/>
        </pc:sldMkLst>
      </pc:sldChg>
      <pc:sldChg chg="modSp add mod">
        <pc:chgData name="Diego Cass" userId="78b1f702ed5b9641" providerId="LiveId" clId="{E28540B4-1399-400E-B1FF-7753311A7A34}" dt="2020-04-08T13:01:53.700" v="926" actId="20577"/>
        <pc:sldMkLst>
          <pc:docMk/>
          <pc:sldMk cId="3585672967" sldId="298"/>
        </pc:sldMkLst>
        <pc:spChg chg="mod">
          <ac:chgData name="Diego Cass" userId="78b1f702ed5b9641" providerId="LiveId" clId="{E28540B4-1399-400E-B1FF-7753311A7A34}" dt="2020-04-08T13:01:53.700" v="926" actId="20577"/>
          <ac:spMkLst>
            <pc:docMk/>
            <pc:sldMk cId="3585672967" sldId="298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01:27.229" v="914" actId="207"/>
          <ac:spMkLst>
            <pc:docMk/>
            <pc:sldMk cId="3585672967" sldId="298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3:04:12.005" v="984" actId="207"/>
        <pc:sldMkLst>
          <pc:docMk/>
          <pc:sldMk cId="3601984966" sldId="299"/>
        </pc:sldMkLst>
        <pc:spChg chg="mod">
          <ac:chgData name="Diego Cass" userId="78b1f702ed5b9641" providerId="LiveId" clId="{E28540B4-1399-400E-B1FF-7753311A7A34}" dt="2020-04-08T13:02:51.172" v="933" actId="20577"/>
          <ac:spMkLst>
            <pc:docMk/>
            <pc:sldMk cId="3601984966" sldId="299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04:12.005" v="984" actId="207"/>
          <ac:spMkLst>
            <pc:docMk/>
            <pc:sldMk cId="3601984966" sldId="299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3:22:01.049" v="1414" actId="20577"/>
        <pc:sldMkLst>
          <pc:docMk/>
          <pc:sldMk cId="280017332" sldId="300"/>
        </pc:sldMkLst>
        <pc:spChg chg="mod">
          <ac:chgData name="Diego Cass" userId="78b1f702ed5b9641" providerId="LiveId" clId="{E28540B4-1399-400E-B1FF-7753311A7A34}" dt="2020-04-08T13:22:01.049" v="1414" actId="20577"/>
          <ac:spMkLst>
            <pc:docMk/>
            <pc:sldMk cId="280017332" sldId="300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16:14.572" v="1405" actId="20577"/>
          <ac:spMkLst>
            <pc:docMk/>
            <pc:sldMk cId="280017332" sldId="300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3:22:56.894" v="1483" actId="20577"/>
        <pc:sldMkLst>
          <pc:docMk/>
          <pc:sldMk cId="1831685766" sldId="301"/>
        </pc:sldMkLst>
        <pc:spChg chg="mod">
          <ac:chgData name="Diego Cass" userId="78b1f702ed5b9641" providerId="LiveId" clId="{E28540B4-1399-400E-B1FF-7753311A7A34}" dt="2020-04-08T13:22:56.894" v="1483" actId="20577"/>
          <ac:spMkLst>
            <pc:docMk/>
            <pc:sldMk cId="1831685766" sldId="301"/>
            <ac:spMk id="2" creationId="{7C79586E-131E-4FDE-A000-D9DACE83ABB4}"/>
          </ac:spMkLst>
        </pc:spChg>
        <pc:spChg chg="mod">
          <ac:chgData name="Diego Cass" userId="78b1f702ed5b9641" providerId="LiveId" clId="{E28540B4-1399-400E-B1FF-7753311A7A34}" dt="2020-04-08T13:22:47.476" v="1478" actId="1076"/>
          <ac:spMkLst>
            <pc:docMk/>
            <pc:sldMk cId="1831685766" sldId="301"/>
            <ac:spMk id="3" creationId="{95EF7C4B-6A5F-4629-A1D8-D6B72DCF51D1}"/>
          </ac:spMkLst>
        </pc:spChg>
      </pc:sldChg>
      <pc:sldChg chg="addSp delSp modSp add mod ord">
        <pc:chgData name="Diego Cass" userId="78b1f702ed5b9641" providerId="LiveId" clId="{E28540B4-1399-400E-B1FF-7753311A7A34}" dt="2020-04-08T13:30:16.161" v="1738" actId="113"/>
        <pc:sldMkLst>
          <pc:docMk/>
          <pc:sldMk cId="2453623008" sldId="302"/>
        </pc:sldMkLst>
        <pc:spChg chg="mod">
          <ac:chgData name="Diego Cass" userId="78b1f702ed5b9641" providerId="LiveId" clId="{E28540B4-1399-400E-B1FF-7753311A7A34}" dt="2020-04-08T13:23:33.277" v="1517" actId="5793"/>
          <ac:spMkLst>
            <pc:docMk/>
            <pc:sldMk cId="2453623008" sldId="302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30:16.161" v="1738" actId="113"/>
          <ac:spMkLst>
            <pc:docMk/>
            <pc:sldMk cId="2453623008" sldId="302"/>
            <ac:spMk id="3" creationId="{908966C9-3567-4EFD-8B6E-382F62FFEFC6}"/>
          </ac:spMkLst>
        </pc:spChg>
        <pc:graphicFrameChg chg="add del">
          <ac:chgData name="Diego Cass" userId="78b1f702ed5b9641" providerId="LiveId" clId="{E28540B4-1399-400E-B1FF-7753311A7A34}" dt="2020-04-08T13:25:01.102" v="1538"/>
          <ac:graphicFrameMkLst>
            <pc:docMk/>
            <pc:sldMk cId="2453623008" sldId="302"/>
            <ac:graphicFrameMk id="4" creationId="{F4451887-394F-4C39-9E08-7F735DD1B4C3}"/>
          </ac:graphicFrameMkLst>
        </pc:graphicFrameChg>
      </pc:sldChg>
      <pc:sldChg chg="modSp add mod">
        <pc:chgData name="Diego Cass" userId="78b1f702ed5b9641" providerId="LiveId" clId="{E28540B4-1399-400E-B1FF-7753311A7A34}" dt="2020-04-08T13:50:06.245" v="1820" actId="20577"/>
        <pc:sldMkLst>
          <pc:docMk/>
          <pc:sldMk cId="2272348438" sldId="303"/>
        </pc:sldMkLst>
        <pc:spChg chg="mod">
          <ac:chgData name="Diego Cass" userId="78b1f702ed5b9641" providerId="LiveId" clId="{E28540B4-1399-400E-B1FF-7753311A7A34}" dt="2020-04-08T13:50:06.245" v="1820" actId="20577"/>
          <ac:spMkLst>
            <pc:docMk/>
            <pc:sldMk cId="2272348438" sldId="303"/>
            <ac:spMk id="3" creationId="{908966C9-3567-4EFD-8B6E-382F62FFEFC6}"/>
          </ac:spMkLst>
        </pc:spChg>
      </pc:sldChg>
      <pc:sldChg chg="addSp delSp modSp add mod">
        <pc:chgData name="Diego Cass" userId="78b1f702ed5b9641" providerId="LiveId" clId="{E28540B4-1399-400E-B1FF-7753311A7A34}" dt="2020-04-08T14:20:46.996" v="2336" actId="207"/>
        <pc:sldMkLst>
          <pc:docMk/>
          <pc:sldMk cId="3933835612" sldId="304"/>
        </pc:sldMkLst>
        <pc:spChg chg="mod">
          <ac:chgData name="Diego Cass" userId="78b1f702ed5b9641" providerId="LiveId" clId="{E28540B4-1399-400E-B1FF-7753311A7A34}" dt="2020-04-08T13:52:46.245" v="1841" actId="5793"/>
          <ac:spMkLst>
            <pc:docMk/>
            <pc:sldMk cId="3933835612" sldId="304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4:20:46.996" v="2336" actId="207"/>
          <ac:spMkLst>
            <pc:docMk/>
            <pc:sldMk cId="3933835612" sldId="304"/>
            <ac:spMk id="3" creationId="{908966C9-3567-4EFD-8B6E-382F62FFEFC6}"/>
          </ac:spMkLst>
        </pc:spChg>
        <pc:spChg chg="add del">
          <ac:chgData name="Diego Cass" userId="78b1f702ed5b9641" providerId="LiveId" clId="{E28540B4-1399-400E-B1FF-7753311A7A34}" dt="2020-04-08T13:55:03.116" v="1895"/>
          <ac:spMkLst>
            <pc:docMk/>
            <pc:sldMk cId="3933835612" sldId="304"/>
            <ac:spMk id="4" creationId="{B659265E-6F6E-437D-A2AC-181D31D4E065}"/>
          </ac:spMkLst>
        </pc:spChg>
      </pc:sldChg>
      <pc:sldChg chg="modSp add mod ord">
        <pc:chgData name="Diego Cass" userId="78b1f702ed5b9641" providerId="LiveId" clId="{E28540B4-1399-400E-B1FF-7753311A7A34}" dt="2020-04-08T14:02:12.286" v="2150"/>
        <pc:sldMkLst>
          <pc:docMk/>
          <pc:sldMk cId="1508962922" sldId="305"/>
        </pc:sldMkLst>
        <pc:spChg chg="mod">
          <ac:chgData name="Diego Cass" userId="78b1f702ed5b9641" providerId="LiveId" clId="{E28540B4-1399-400E-B1FF-7753311A7A34}" dt="2020-04-08T14:02:03.308" v="2148" actId="1076"/>
          <ac:spMkLst>
            <pc:docMk/>
            <pc:sldMk cId="1508962922" sldId="305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4:27:14.178" v="2505" actId="1076"/>
        <pc:sldMkLst>
          <pc:docMk/>
          <pc:sldMk cId="982397283" sldId="306"/>
        </pc:sldMkLst>
        <pc:spChg chg="mod">
          <ac:chgData name="Diego Cass" userId="78b1f702ed5b9641" providerId="LiveId" clId="{E28540B4-1399-400E-B1FF-7753311A7A34}" dt="2020-04-08T14:20:05.075" v="2302" actId="20577"/>
          <ac:spMkLst>
            <pc:docMk/>
            <pc:sldMk cId="982397283" sldId="306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4:27:14.178" v="2505" actId="1076"/>
          <ac:spMkLst>
            <pc:docMk/>
            <pc:sldMk cId="982397283" sldId="306"/>
            <ac:spMk id="3" creationId="{908966C9-3567-4EFD-8B6E-382F62FFEFC6}"/>
          </ac:spMkLst>
        </pc:spChg>
      </pc:sldChg>
      <pc:sldChg chg="add del">
        <pc:chgData name="Diego Cass" userId="78b1f702ed5b9641" providerId="LiveId" clId="{E28540B4-1399-400E-B1FF-7753311A7A34}" dt="2020-04-08T14:19:52.983" v="2294"/>
        <pc:sldMkLst>
          <pc:docMk/>
          <pc:sldMk cId="1308536354" sldId="306"/>
        </pc:sldMkLst>
      </pc:sldChg>
      <pc:sldChg chg="modSp add mod">
        <pc:chgData name="Diego Cass" userId="78b1f702ed5b9641" providerId="LiveId" clId="{E28540B4-1399-400E-B1FF-7753311A7A34}" dt="2020-04-08T19:58:59.876" v="3056" actId="20577"/>
        <pc:sldMkLst>
          <pc:docMk/>
          <pc:sldMk cId="2912104839" sldId="307"/>
        </pc:sldMkLst>
        <pc:spChg chg="mod">
          <ac:chgData name="Diego Cass" userId="78b1f702ed5b9641" providerId="LiveId" clId="{E28540B4-1399-400E-B1FF-7753311A7A34}" dt="2020-04-08T14:27:28.860" v="2523" actId="20577"/>
          <ac:spMkLst>
            <pc:docMk/>
            <pc:sldMk cId="2912104839" sldId="307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9:58:59.876" v="3056" actId="20577"/>
          <ac:spMkLst>
            <pc:docMk/>
            <pc:sldMk cId="2912104839" sldId="307"/>
            <ac:spMk id="3" creationId="{908966C9-3567-4EFD-8B6E-382F62FFEFC6}"/>
          </ac:spMkLst>
        </pc:spChg>
      </pc:sldChg>
    </pc:docChg>
  </pc:docChgLst>
  <pc:docChgLst>
    <pc:chgData name="Diego Cass" userId="78b1f702ed5b9641" providerId="LiveId" clId="{43E99E37-5516-48D0-B549-1DBDBD048EB5}"/>
    <pc:docChg chg="undo custSel addSld delSld modSld sldOrd">
      <pc:chgData name="Diego Cass" userId="78b1f702ed5b9641" providerId="LiveId" clId="{43E99E37-5516-48D0-B549-1DBDBD048EB5}" dt="2020-04-06T20:43:27.101" v="2926" actId="27636"/>
      <pc:docMkLst>
        <pc:docMk/>
      </pc:docMkLst>
      <pc:sldChg chg="modSp mod">
        <pc:chgData name="Diego Cass" userId="78b1f702ed5b9641" providerId="LiveId" clId="{43E99E37-5516-48D0-B549-1DBDBD048EB5}" dt="2020-04-05T12:59:24.443" v="33" actId="20577"/>
        <pc:sldMkLst>
          <pc:docMk/>
          <pc:sldMk cId="2259342300" sldId="256"/>
        </pc:sldMkLst>
        <pc:spChg chg="mod">
          <ac:chgData name="Diego Cass" userId="78b1f702ed5b9641" providerId="LiveId" clId="{43E99E37-5516-48D0-B549-1DBDBD048EB5}" dt="2020-04-05T12:59:24.443" v="33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mod">
        <pc:chgData name="Diego Cass" userId="78b1f702ed5b9641" providerId="LiveId" clId="{43E99E37-5516-48D0-B549-1DBDBD048EB5}" dt="2020-04-06T12:26:58.177" v="887" actId="20577"/>
        <pc:sldMkLst>
          <pc:docMk/>
          <pc:sldMk cId="3979864142" sldId="257"/>
        </pc:sldMkLst>
        <pc:spChg chg="del">
          <ac:chgData name="Diego Cass" userId="78b1f702ed5b9641" providerId="LiveId" clId="{43E99E37-5516-48D0-B549-1DBDBD048EB5}" dt="2020-04-06T11:32:33.254" v="129" actId="478"/>
          <ac:spMkLst>
            <pc:docMk/>
            <pc:sldMk cId="3979864142" sldId="257"/>
            <ac:spMk id="2" creationId="{949D519A-544B-4C6A-9979-452F66C86013}"/>
          </ac:spMkLst>
        </pc:spChg>
        <pc:spChg chg="del mod">
          <ac:chgData name="Diego Cass" userId="78b1f702ed5b9641" providerId="LiveId" clId="{43E99E37-5516-48D0-B549-1DBDBD048EB5}" dt="2020-04-06T11:32:38.598" v="132" actId="478"/>
          <ac:spMkLst>
            <pc:docMk/>
            <pc:sldMk cId="3979864142" sldId="257"/>
            <ac:spMk id="4" creationId="{EC5B5E64-8068-433A-9BE7-76B128F1B43C}"/>
          </ac:spMkLst>
        </pc:spChg>
        <pc:spChg chg="add del mod">
          <ac:chgData name="Diego Cass" userId="78b1f702ed5b9641" providerId="LiveId" clId="{43E99E37-5516-48D0-B549-1DBDBD048EB5}" dt="2020-04-06T11:32:37.253" v="131" actId="478"/>
          <ac:spMkLst>
            <pc:docMk/>
            <pc:sldMk cId="3979864142" sldId="257"/>
            <ac:spMk id="5" creationId="{C49DB3D3-B321-4076-A03B-4C3D765AE652}"/>
          </ac:spMkLst>
        </pc:spChg>
        <pc:spChg chg="add del mod">
          <ac:chgData name="Diego Cass" userId="78b1f702ed5b9641" providerId="LiveId" clId="{43E99E37-5516-48D0-B549-1DBDBD048EB5}" dt="2020-04-06T11:32:40.049" v="133" actId="478"/>
          <ac:spMkLst>
            <pc:docMk/>
            <pc:sldMk cId="3979864142" sldId="257"/>
            <ac:spMk id="7" creationId="{48C6E07E-CBEC-4904-8394-6B0BA8E44BD2}"/>
          </ac:spMkLst>
        </pc:spChg>
        <pc:spChg chg="add">
          <ac:chgData name="Diego Cass" userId="78b1f702ed5b9641" providerId="LiveId" clId="{43E99E37-5516-48D0-B549-1DBDBD048EB5}" dt="2020-04-06T11:33:02.208" v="134"/>
          <ac:spMkLst>
            <pc:docMk/>
            <pc:sldMk cId="3979864142" sldId="257"/>
            <ac:spMk id="8" creationId="{B8300CEE-18F0-4F8B-B2F5-E88058F4C56F}"/>
          </ac:spMkLst>
        </pc:spChg>
        <pc:spChg chg="add del mod">
          <ac:chgData name="Diego Cass" userId="78b1f702ed5b9641" providerId="LiveId" clId="{43E99E37-5516-48D0-B549-1DBDBD048EB5}" dt="2020-04-06T11:34:25.072" v="151" actId="478"/>
          <ac:spMkLst>
            <pc:docMk/>
            <pc:sldMk cId="3979864142" sldId="257"/>
            <ac:spMk id="9" creationId="{94ABFF14-6C61-4F0B-A2DA-9FF7117DAEF4}"/>
          </ac:spMkLst>
        </pc:spChg>
        <pc:spChg chg="add mod">
          <ac:chgData name="Diego Cass" userId="78b1f702ed5b9641" providerId="LiveId" clId="{43E99E37-5516-48D0-B549-1DBDBD048EB5}" dt="2020-04-06T12:26:58.177" v="887" actId="20577"/>
          <ac:spMkLst>
            <pc:docMk/>
            <pc:sldMk cId="3979864142" sldId="257"/>
            <ac:spMk id="10" creationId="{5EB2B07C-E61D-4766-84C9-9A1BDCAA2AA8}"/>
          </ac:spMkLst>
        </pc:spChg>
        <pc:spChg chg="add mod">
          <ac:chgData name="Diego Cass" userId="78b1f702ed5b9641" providerId="LiveId" clId="{43E99E37-5516-48D0-B549-1DBDBD048EB5}" dt="2020-04-06T11:42:42.962" v="328" actId="1076"/>
          <ac:spMkLst>
            <pc:docMk/>
            <pc:sldMk cId="3979864142" sldId="257"/>
            <ac:spMk id="11" creationId="{06145713-FC5C-4317-98A9-6980150210EB}"/>
          </ac:spMkLst>
        </pc:spChg>
      </pc:sldChg>
      <pc:sldChg chg="del">
        <pc:chgData name="Diego Cass" userId="78b1f702ed5b9641" providerId="LiveId" clId="{43E99E37-5516-48D0-B549-1DBDBD048EB5}" dt="2020-04-06T12:28:37.339" v="948" actId="2696"/>
        <pc:sldMkLst>
          <pc:docMk/>
          <pc:sldMk cId="1785501184" sldId="258"/>
        </pc:sldMkLst>
      </pc:sldChg>
      <pc:sldChg chg="del">
        <pc:chgData name="Diego Cass" userId="78b1f702ed5b9641" providerId="LiveId" clId="{43E99E37-5516-48D0-B549-1DBDBD048EB5}" dt="2020-04-06T12:28:39.789" v="949" actId="2696"/>
        <pc:sldMkLst>
          <pc:docMk/>
          <pc:sldMk cId="3142411462" sldId="259"/>
        </pc:sldMkLst>
      </pc:sldChg>
      <pc:sldChg chg="del">
        <pc:chgData name="Diego Cass" userId="78b1f702ed5b9641" providerId="LiveId" clId="{43E99E37-5516-48D0-B549-1DBDBD048EB5}" dt="2020-04-06T12:28:42.868" v="950" actId="2696"/>
        <pc:sldMkLst>
          <pc:docMk/>
          <pc:sldMk cId="4283547016" sldId="260"/>
        </pc:sldMkLst>
      </pc:sldChg>
      <pc:sldChg chg="del">
        <pc:chgData name="Diego Cass" userId="78b1f702ed5b9641" providerId="LiveId" clId="{43E99E37-5516-48D0-B549-1DBDBD048EB5}" dt="2020-04-06T12:28:45.418" v="951" actId="2696"/>
        <pc:sldMkLst>
          <pc:docMk/>
          <pc:sldMk cId="3244845847" sldId="261"/>
        </pc:sldMkLst>
      </pc:sldChg>
      <pc:sldChg chg="del">
        <pc:chgData name="Diego Cass" userId="78b1f702ed5b9641" providerId="LiveId" clId="{43E99E37-5516-48D0-B549-1DBDBD048EB5}" dt="2020-04-06T12:28:47.691" v="952" actId="2696"/>
        <pc:sldMkLst>
          <pc:docMk/>
          <pc:sldMk cId="4091654503" sldId="262"/>
        </pc:sldMkLst>
      </pc:sldChg>
      <pc:sldChg chg="del">
        <pc:chgData name="Diego Cass" userId="78b1f702ed5b9641" providerId="LiveId" clId="{43E99E37-5516-48D0-B549-1DBDBD048EB5}" dt="2020-04-06T12:28:50.223" v="953" actId="2696"/>
        <pc:sldMkLst>
          <pc:docMk/>
          <pc:sldMk cId="3055277704" sldId="263"/>
        </pc:sldMkLst>
      </pc:sldChg>
      <pc:sldChg chg="del">
        <pc:chgData name="Diego Cass" userId="78b1f702ed5b9641" providerId="LiveId" clId="{43E99E37-5516-48D0-B549-1DBDBD048EB5}" dt="2020-04-06T12:28:55.602" v="954" actId="2696"/>
        <pc:sldMkLst>
          <pc:docMk/>
          <pc:sldMk cId="1394665157" sldId="264"/>
        </pc:sldMkLst>
      </pc:sldChg>
      <pc:sldChg chg="del">
        <pc:chgData name="Diego Cass" userId="78b1f702ed5b9641" providerId="LiveId" clId="{43E99E37-5516-48D0-B549-1DBDBD048EB5}" dt="2020-04-06T12:29:00.749" v="956" actId="2696"/>
        <pc:sldMkLst>
          <pc:docMk/>
          <pc:sldMk cId="2954168891" sldId="265"/>
        </pc:sldMkLst>
      </pc:sldChg>
      <pc:sldChg chg="del">
        <pc:chgData name="Diego Cass" userId="78b1f702ed5b9641" providerId="LiveId" clId="{43E99E37-5516-48D0-B549-1DBDBD048EB5}" dt="2020-04-06T12:28:58.728" v="955" actId="2696"/>
        <pc:sldMkLst>
          <pc:docMk/>
          <pc:sldMk cId="980872535" sldId="266"/>
        </pc:sldMkLst>
      </pc:sldChg>
      <pc:sldChg chg="del">
        <pc:chgData name="Diego Cass" userId="78b1f702ed5b9641" providerId="LiveId" clId="{43E99E37-5516-48D0-B549-1DBDBD048EB5}" dt="2020-04-06T12:29:03.454" v="957" actId="2696"/>
        <pc:sldMkLst>
          <pc:docMk/>
          <pc:sldMk cId="356656100" sldId="267"/>
        </pc:sldMkLst>
      </pc:sldChg>
      <pc:sldChg chg="del">
        <pc:chgData name="Diego Cass" userId="78b1f702ed5b9641" providerId="LiveId" clId="{43E99E37-5516-48D0-B549-1DBDBD048EB5}" dt="2020-04-06T12:29:05.393" v="958" actId="2696"/>
        <pc:sldMkLst>
          <pc:docMk/>
          <pc:sldMk cId="4101716604" sldId="268"/>
        </pc:sldMkLst>
      </pc:sldChg>
      <pc:sldChg chg="del">
        <pc:chgData name="Diego Cass" userId="78b1f702ed5b9641" providerId="LiveId" clId="{43E99E37-5516-48D0-B549-1DBDBD048EB5}" dt="2020-04-06T12:29:09.507" v="960" actId="2696"/>
        <pc:sldMkLst>
          <pc:docMk/>
          <pc:sldMk cId="3583499556" sldId="269"/>
        </pc:sldMkLst>
      </pc:sldChg>
      <pc:sldChg chg="addSp delSp modSp mod">
        <pc:chgData name="Diego Cass" userId="78b1f702ed5b9641" providerId="LiveId" clId="{43E99E37-5516-48D0-B549-1DBDBD048EB5}" dt="2020-04-06T12:26:52.608" v="886" actId="20577"/>
        <pc:sldMkLst>
          <pc:docMk/>
          <pc:sldMk cId="823998152" sldId="270"/>
        </pc:sldMkLst>
        <pc:spChg chg="add mod">
          <ac:chgData name="Diego Cass" userId="78b1f702ed5b9641" providerId="LiveId" clId="{43E99E37-5516-48D0-B549-1DBDBD048EB5}" dt="2020-04-06T11:27:31.809" v="100" actId="20577"/>
          <ac:spMkLst>
            <pc:docMk/>
            <pc:sldMk cId="823998152" sldId="270"/>
            <ac:spMk id="2" creationId="{48FF36CF-DBE0-4C7B-990D-278C32C0C01D}"/>
          </ac:spMkLst>
        </pc:spChg>
        <pc:spChg chg="del">
          <ac:chgData name="Diego Cass" userId="78b1f702ed5b9641" providerId="LiveId" clId="{43E99E37-5516-48D0-B549-1DBDBD048EB5}" dt="2020-04-05T12:59:32.401" v="34" actId="478"/>
          <ac:spMkLst>
            <pc:docMk/>
            <pc:sldMk cId="823998152" sldId="270"/>
            <ac:spMk id="2" creationId="{55160936-BB58-4B7A-AD69-2A5778F0ED41}"/>
          </ac:spMkLst>
        </pc:spChg>
        <pc:spChg chg="add mod">
          <ac:chgData name="Diego Cass" userId="78b1f702ed5b9641" providerId="LiveId" clId="{43E99E37-5516-48D0-B549-1DBDBD048EB5}" dt="2020-04-06T12:26:52.608" v="886" actId="20577"/>
          <ac:spMkLst>
            <pc:docMk/>
            <pc:sldMk cId="823998152" sldId="270"/>
            <ac:spMk id="3" creationId="{908966C9-3567-4EFD-8B6E-382F62FFEFC6}"/>
          </ac:spMkLst>
        </pc:spChg>
        <pc:spChg chg="del">
          <ac:chgData name="Diego Cass" userId="78b1f702ed5b9641" providerId="LiveId" clId="{43E99E37-5516-48D0-B549-1DBDBD048EB5}" dt="2020-04-05T12:59:35.758" v="36" actId="478"/>
          <ac:spMkLst>
            <pc:docMk/>
            <pc:sldMk cId="823998152" sldId="270"/>
            <ac:spMk id="3" creationId="{B4F0581A-7502-447F-9A62-367120E1B2C3}"/>
          </ac:spMkLst>
        </pc:spChg>
        <pc:spChg chg="del">
          <ac:chgData name="Diego Cass" userId="78b1f702ed5b9641" providerId="LiveId" clId="{43E99E37-5516-48D0-B549-1DBDBD048EB5}" dt="2020-04-05T12:59:39.221" v="38" actId="478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43E99E37-5516-48D0-B549-1DBDBD048EB5}" dt="2020-04-05T12:59:33.911" v="35" actId="478"/>
          <ac:spMkLst>
            <pc:docMk/>
            <pc:sldMk cId="823998152" sldId="270"/>
            <ac:spMk id="6" creationId="{2D4F4200-3C20-4B9D-BBCE-721429997261}"/>
          </ac:spMkLst>
        </pc:spChg>
        <pc:spChg chg="del">
          <ac:chgData name="Diego Cass" userId="78b1f702ed5b9641" providerId="LiveId" clId="{43E99E37-5516-48D0-B549-1DBDBD048EB5}" dt="2020-04-05T12:59:40.951" v="39" actId="478"/>
          <ac:spMkLst>
            <pc:docMk/>
            <pc:sldMk cId="823998152" sldId="270"/>
            <ac:spMk id="7" creationId="{9F229992-1223-4AE0-B564-1CDC237735F1}"/>
          </ac:spMkLst>
        </pc:spChg>
        <pc:spChg chg="add del mod">
          <ac:chgData name="Diego Cass" userId="78b1f702ed5b9641" providerId="LiveId" clId="{43E99E37-5516-48D0-B549-1DBDBD048EB5}" dt="2020-04-05T12:59:37.731" v="37" actId="478"/>
          <ac:spMkLst>
            <pc:docMk/>
            <pc:sldMk cId="823998152" sldId="270"/>
            <ac:spMk id="9" creationId="{B5F50A4D-44E8-455D-A439-18194BB10BE8}"/>
          </ac:spMkLst>
        </pc:spChg>
        <pc:picChg chg="add mod modCrop">
          <ac:chgData name="Diego Cass" userId="78b1f702ed5b9641" providerId="LiveId" clId="{43E99E37-5516-48D0-B549-1DBDBD048EB5}" dt="2020-04-06T11:32:06.033" v="128" actId="1036"/>
          <ac:picMkLst>
            <pc:docMk/>
            <pc:sldMk cId="823998152" sldId="270"/>
            <ac:picMk id="4" creationId="{C1D8BBE3-B29B-4A6C-B941-76D4B0C0CA83}"/>
          </ac:picMkLst>
        </pc:picChg>
      </pc:sldChg>
      <pc:sldChg chg="del">
        <pc:chgData name="Diego Cass" userId="78b1f702ed5b9641" providerId="LiveId" clId="{43E99E37-5516-48D0-B549-1DBDBD048EB5}" dt="2020-04-06T12:29:07.667" v="959" actId="2696"/>
        <pc:sldMkLst>
          <pc:docMk/>
          <pc:sldMk cId="2895306037" sldId="271"/>
        </pc:sldMkLst>
      </pc:sldChg>
      <pc:sldChg chg="del">
        <pc:chgData name="Diego Cass" userId="78b1f702ed5b9641" providerId="LiveId" clId="{43E99E37-5516-48D0-B549-1DBDBD048EB5}" dt="2020-04-06T12:29:12.477" v="961" actId="2696"/>
        <pc:sldMkLst>
          <pc:docMk/>
          <pc:sldMk cId="135042552" sldId="27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578270304" sldId="27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07663262" sldId="27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359599888" sldId="27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403217194" sldId="27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554899487" sldId="27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0369981" sldId="278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050108341" sldId="279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39152286" sldId="280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306012347" sldId="281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3335661" sldId="28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35549188" sldId="28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984706727" sldId="28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52942548" sldId="28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71090113" sldId="28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84351530" sldId="28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261479261" sldId="288"/>
        </pc:sldMkLst>
      </pc:sldChg>
      <pc:sldChg chg="addSp delSp modSp add mod modAnim">
        <pc:chgData name="Diego Cass" userId="78b1f702ed5b9641" providerId="LiveId" clId="{43E99E37-5516-48D0-B549-1DBDBD048EB5}" dt="2020-04-06T12:27:02.365" v="888" actId="20577"/>
        <pc:sldMkLst>
          <pc:docMk/>
          <pc:sldMk cId="2994301450" sldId="289"/>
        </pc:sldMkLst>
        <pc:spChg chg="add del mod">
          <ac:chgData name="Diego Cass" userId="78b1f702ed5b9641" providerId="LiveId" clId="{43E99E37-5516-48D0-B549-1DBDBD048EB5}" dt="2020-04-06T11:48:04.001" v="440" actId="478"/>
          <ac:spMkLst>
            <pc:docMk/>
            <pc:sldMk cId="2994301450" sldId="289"/>
            <ac:spMk id="2" creationId="{B5C6777A-8EFD-4F91-86B0-BB743905F2E5}"/>
          </ac:spMkLst>
        </pc:spChg>
        <pc:spChg chg="add mod">
          <ac:chgData name="Diego Cass" userId="78b1f702ed5b9641" providerId="LiveId" clId="{43E99E37-5516-48D0-B549-1DBDBD048EB5}" dt="2020-04-06T11:54:30.780" v="523" actId="14100"/>
          <ac:spMkLst>
            <pc:docMk/>
            <pc:sldMk cId="2994301450" sldId="289"/>
            <ac:spMk id="4" creationId="{CA4AF3D6-7682-4897-803C-5D4436ED011D}"/>
          </ac:spMkLst>
        </pc:spChg>
        <pc:spChg chg="add mod">
          <ac:chgData name="Diego Cass" userId="78b1f702ed5b9641" providerId="LiveId" clId="{43E99E37-5516-48D0-B549-1DBDBD048EB5}" dt="2020-04-06T12:01:02.141" v="549" actId="1076"/>
          <ac:spMkLst>
            <pc:docMk/>
            <pc:sldMk cId="2994301450" sldId="289"/>
            <ac:spMk id="7" creationId="{4A33A2E0-4CEC-472F-880D-184545F35A5F}"/>
          </ac:spMkLst>
        </pc:spChg>
        <pc:spChg chg="add mod">
          <ac:chgData name="Diego Cass" userId="78b1f702ed5b9641" providerId="LiveId" clId="{43E99E37-5516-48D0-B549-1DBDBD048EB5}" dt="2020-04-06T11:55:12.560" v="541" actId="1076"/>
          <ac:spMkLst>
            <pc:docMk/>
            <pc:sldMk cId="2994301450" sldId="289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27:02.365" v="888" actId="20577"/>
          <ac:spMkLst>
            <pc:docMk/>
            <pc:sldMk cId="2994301450" sldId="289"/>
            <ac:spMk id="10" creationId="{5EB2B07C-E61D-4766-84C9-9A1BDCAA2AA8}"/>
          </ac:spMkLst>
        </pc:spChg>
        <pc:spChg chg="mod">
          <ac:chgData name="Diego Cass" userId="78b1f702ed5b9641" providerId="LiveId" clId="{43E99E37-5516-48D0-B549-1DBDBD048EB5}" dt="2020-04-06T12:01:59.015" v="554" actId="1076"/>
          <ac:spMkLst>
            <pc:docMk/>
            <pc:sldMk cId="2994301450" sldId="289"/>
            <ac:spMk id="11" creationId="{06145713-FC5C-4317-98A9-6980150210EB}"/>
          </ac:spMkLst>
        </pc:spChg>
        <pc:spChg chg="add mod">
          <ac:chgData name="Diego Cass" userId="78b1f702ed5b9641" providerId="LiveId" clId="{43E99E37-5516-48D0-B549-1DBDBD048EB5}" dt="2020-04-06T12:01:31.709" v="552" actId="207"/>
          <ac:spMkLst>
            <pc:docMk/>
            <pc:sldMk cId="2994301450" sldId="289"/>
            <ac:spMk id="12" creationId="{0C74CF17-3A55-4E70-8D1E-5371CA4C3BBA}"/>
          </ac:spMkLst>
        </pc:spChg>
        <pc:picChg chg="add mod modCrop">
          <ac:chgData name="Diego Cass" userId="78b1f702ed5b9641" providerId="LiveId" clId="{43E99E37-5516-48D0-B549-1DBDBD048EB5}" dt="2020-04-06T11:55:18.377" v="542" actId="1076"/>
          <ac:picMkLst>
            <pc:docMk/>
            <pc:sldMk cId="2994301450" sldId="289"/>
            <ac:picMk id="3" creationId="{26C020C5-6BD7-4132-A604-C559A2B373EC}"/>
          </ac:picMkLst>
        </pc:picChg>
        <pc:cxnChg chg="add mod">
          <ac:chgData name="Diego Cass" userId="78b1f702ed5b9641" providerId="LiveId" clId="{43E99E37-5516-48D0-B549-1DBDBD048EB5}" dt="2020-04-06T11:55:50.525" v="547" actId="692"/>
          <ac:cxnSpMkLst>
            <pc:docMk/>
            <pc:sldMk cId="2994301450" sldId="289"/>
            <ac:cxnSpMk id="6" creationId="{D95EFCC7-E022-4A56-BF40-752D3F592DDC}"/>
          </ac:cxnSpMkLst>
        </pc:cxnChg>
      </pc:sldChg>
      <pc:sldChg chg="addSp delSp modSp add mod ord delAnim modAnim">
        <pc:chgData name="Diego Cass" userId="78b1f702ed5b9641" providerId="LiveId" clId="{43E99E37-5516-48D0-B549-1DBDBD048EB5}" dt="2020-04-06T12:23:50.425" v="801"/>
        <pc:sldMkLst>
          <pc:docMk/>
          <pc:sldMk cId="3931493647" sldId="290"/>
        </pc:sldMkLst>
        <pc:spChg chg="add del mod">
          <ac:chgData name="Diego Cass" userId="78b1f702ed5b9641" providerId="LiveId" clId="{43E99E37-5516-48D0-B549-1DBDBD048EB5}" dt="2020-04-06T12:07:01.809" v="724" actId="478"/>
          <ac:spMkLst>
            <pc:docMk/>
            <pc:sldMk cId="3931493647" sldId="290"/>
            <ac:spMk id="2" creationId="{3CA5DB9B-5577-458B-963E-118BE6564779}"/>
          </ac:spMkLst>
        </pc:spChg>
        <pc:spChg chg="del">
          <ac:chgData name="Diego Cass" userId="78b1f702ed5b9641" providerId="LiveId" clId="{43E99E37-5516-48D0-B549-1DBDBD048EB5}" dt="2020-04-06T12:06:12.640" v="717" actId="478"/>
          <ac:spMkLst>
            <pc:docMk/>
            <pc:sldMk cId="3931493647" sldId="290"/>
            <ac:spMk id="4" creationId="{CA4AF3D6-7682-4897-803C-5D4436ED011D}"/>
          </ac:spMkLst>
        </pc:spChg>
        <pc:spChg chg="add del mod">
          <ac:chgData name="Diego Cass" userId="78b1f702ed5b9641" providerId="LiveId" clId="{43E99E37-5516-48D0-B549-1DBDBD048EB5}" dt="2020-04-06T12:13:06.443" v="761" actId="478"/>
          <ac:spMkLst>
            <pc:docMk/>
            <pc:sldMk cId="3931493647" sldId="290"/>
            <ac:spMk id="5" creationId="{DB10EFDE-057B-482D-A01F-8E2F660AC915}"/>
          </ac:spMkLst>
        </pc:spChg>
        <pc:spChg chg="del">
          <ac:chgData name="Diego Cass" userId="78b1f702ed5b9641" providerId="LiveId" clId="{43E99E37-5516-48D0-B549-1DBDBD048EB5}" dt="2020-04-06T12:06:39.064" v="721" actId="478"/>
          <ac:spMkLst>
            <pc:docMk/>
            <pc:sldMk cId="3931493647" sldId="290"/>
            <ac:spMk id="7" creationId="{4A33A2E0-4CEC-472F-880D-184545F35A5F}"/>
          </ac:spMkLst>
        </pc:spChg>
        <pc:spChg chg="mod">
          <ac:chgData name="Diego Cass" userId="78b1f702ed5b9641" providerId="LiveId" clId="{43E99E37-5516-48D0-B549-1DBDBD048EB5}" dt="2020-04-06T12:02:33.048" v="593" actId="5793"/>
          <ac:spMkLst>
            <pc:docMk/>
            <pc:sldMk cId="3931493647" sldId="290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14:33.274" v="794" actId="14100"/>
          <ac:spMkLst>
            <pc:docMk/>
            <pc:sldMk cId="3931493647" sldId="290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05:49.419" v="715" actId="14100"/>
          <ac:spMkLst>
            <pc:docMk/>
            <pc:sldMk cId="3931493647" sldId="290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05:51.944" v="716" actId="478"/>
          <ac:spMkLst>
            <pc:docMk/>
            <pc:sldMk cId="3931493647" sldId="290"/>
            <ac:spMk id="11" creationId="{06145713-FC5C-4317-98A9-6980150210EB}"/>
          </ac:spMkLst>
        </pc:spChg>
        <pc:spChg chg="del">
          <ac:chgData name="Diego Cass" userId="78b1f702ed5b9641" providerId="LiveId" clId="{43E99E37-5516-48D0-B549-1DBDBD048EB5}" dt="2020-04-06T12:06:17.439" v="718" actId="478"/>
          <ac:spMkLst>
            <pc:docMk/>
            <pc:sldMk cId="3931493647" sldId="290"/>
            <ac:spMk id="12" creationId="{0C74CF17-3A55-4E70-8D1E-5371CA4C3BBA}"/>
          </ac:spMkLst>
        </pc:spChg>
        <pc:spChg chg="add mod">
          <ac:chgData name="Diego Cass" userId="78b1f702ed5b9641" providerId="LiveId" clId="{43E99E37-5516-48D0-B549-1DBDBD048EB5}" dt="2020-04-06T12:14:44.721" v="798" actId="207"/>
          <ac:spMkLst>
            <pc:docMk/>
            <pc:sldMk cId="3931493647" sldId="290"/>
            <ac:spMk id="21" creationId="{95731970-AEA0-448D-BBED-56A738CE6B8A}"/>
          </ac:spMkLst>
        </pc:spChg>
        <pc:picChg chg="mod modCrop">
          <ac:chgData name="Diego Cass" userId="78b1f702ed5b9641" providerId="LiveId" clId="{43E99E37-5516-48D0-B549-1DBDBD048EB5}" dt="2020-04-06T12:14:07.939" v="773" actId="1076"/>
          <ac:picMkLst>
            <pc:docMk/>
            <pc:sldMk cId="3931493647" sldId="290"/>
            <ac:picMk id="3" creationId="{26C020C5-6BD7-4132-A604-C559A2B373EC}"/>
          </ac:picMkLst>
        </pc:picChg>
        <pc:picChg chg="add del mod">
          <ac:chgData name="Diego Cass" userId="78b1f702ed5b9641" providerId="LiveId" clId="{43E99E37-5516-48D0-B549-1DBDBD048EB5}" dt="2020-04-06T12:13:09.342" v="763" actId="478"/>
          <ac:picMkLst>
            <pc:docMk/>
            <pc:sldMk cId="3931493647" sldId="290"/>
            <ac:picMk id="18" creationId="{793129C0-96CB-4377-A97C-AB3EA33F88CD}"/>
          </ac:picMkLst>
        </pc:picChg>
        <pc:cxnChg chg="mod">
          <ac:chgData name="Diego Cass" userId="78b1f702ed5b9641" providerId="LiveId" clId="{43E99E37-5516-48D0-B549-1DBDBD048EB5}" dt="2020-04-06T12:14:33.274" v="794" actId="14100"/>
          <ac:cxnSpMkLst>
            <pc:docMk/>
            <pc:sldMk cId="3931493647" sldId="290"/>
            <ac:cxnSpMk id="6" creationId="{D95EFCC7-E022-4A56-BF40-752D3F592DDC}"/>
          </ac:cxnSpMkLst>
        </pc:cxnChg>
        <pc:cxnChg chg="add del mod">
          <ac:chgData name="Diego Cass" userId="78b1f702ed5b9641" providerId="LiveId" clId="{43E99E37-5516-48D0-B549-1DBDBD048EB5}" dt="2020-04-06T12:13:07.826" v="762" actId="478"/>
          <ac:cxnSpMkLst>
            <pc:docMk/>
            <pc:sldMk cId="3931493647" sldId="290"/>
            <ac:cxnSpMk id="19" creationId="{0E9F7BCB-C3A9-4805-874D-3F3A56920DEE}"/>
          </ac:cxnSpMkLst>
        </pc:cxnChg>
      </pc:sldChg>
      <pc:sldChg chg="add">
        <pc:chgData name="Diego Cass" userId="78b1f702ed5b9641" providerId="LiveId" clId="{43E99E37-5516-48D0-B549-1DBDBD048EB5}" dt="2020-04-06T12:12:35.431" v="760"/>
        <pc:sldMkLst>
          <pc:docMk/>
          <pc:sldMk cId="3027350773" sldId="291"/>
        </pc:sldMkLst>
      </pc:sldChg>
      <pc:sldChg chg="delSp modSp add mod delAnim">
        <pc:chgData name="Diego Cass" userId="78b1f702ed5b9641" providerId="LiveId" clId="{43E99E37-5516-48D0-B549-1DBDBD048EB5}" dt="2020-04-06T12:42:37.644" v="1225" actId="1076"/>
        <pc:sldMkLst>
          <pc:docMk/>
          <pc:sldMk cId="1411610852" sldId="292"/>
        </pc:sldMkLst>
        <pc:spChg chg="mod">
          <ac:chgData name="Diego Cass" userId="78b1f702ed5b9641" providerId="LiveId" clId="{43E99E37-5516-48D0-B549-1DBDBD048EB5}" dt="2020-04-06T12:24:34.966" v="839" actId="5793"/>
          <ac:spMkLst>
            <pc:docMk/>
            <pc:sldMk cId="1411610852" sldId="292"/>
            <ac:spMk id="8" creationId="{B8300CEE-18F0-4F8B-B2F5-E88058F4C56F}"/>
          </ac:spMkLst>
        </pc:spChg>
        <pc:spChg chg="del">
          <ac:chgData name="Diego Cass" userId="78b1f702ed5b9641" providerId="LiveId" clId="{43E99E37-5516-48D0-B549-1DBDBD048EB5}" dt="2020-04-06T12:32:13.575" v="1083" actId="478"/>
          <ac:spMkLst>
            <pc:docMk/>
            <pc:sldMk cId="1411610852" sldId="292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42:37.644" v="1225" actId="1076"/>
          <ac:spMkLst>
            <pc:docMk/>
            <pc:sldMk cId="1411610852" sldId="292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32:17.663" v="1084" actId="478"/>
          <ac:spMkLst>
            <pc:docMk/>
            <pc:sldMk cId="1411610852" sldId="292"/>
            <ac:spMk id="21" creationId="{95731970-AEA0-448D-BBED-56A738CE6B8A}"/>
          </ac:spMkLst>
        </pc:spChg>
        <pc:picChg chg="del">
          <ac:chgData name="Diego Cass" userId="78b1f702ed5b9641" providerId="LiveId" clId="{43E99E37-5516-48D0-B549-1DBDBD048EB5}" dt="2020-04-06T12:32:13.575" v="1083" actId="478"/>
          <ac:picMkLst>
            <pc:docMk/>
            <pc:sldMk cId="1411610852" sldId="292"/>
            <ac:picMk id="3" creationId="{26C020C5-6BD7-4132-A604-C559A2B373EC}"/>
          </ac:picMkLst>
        </pc:picChg>
        <pc:cxnChg chg="del mod">
          <ac:chgData name="Diego Cass" userId="78b1f702ed5b9641" providerId="LiveId" clId="{43E99E37-5516-48D0-B549-1DBDBD048EB5}" dt="2020-04-06T12:32:13.575" v="1083" actId="478"/>
          <ac:cxnSpMkLst>
            <pc:docMk/>
            <pc:sldMk cId="1411610852" sldId="292"/>
            <ac:cxnSpMk id="6" creationId="{D95EFCC7-E022-4A56-BF40-752D3F592DDC}"/>
          </ac:cxnSpMkLst>
        </pc:cxnChg>
      </pc:sldChg>
      <pc:sldChg chg="modSp add mod ord">
        <pc:chgData name="Diego Cass" userId="78b1f702ed5b9641" providerId="LiveId" clId="{43E99E37-5516-48D0-B549-1DBDBD048EB5}" dt="2020-04-06T12:28:26.035" v="947" actId="20577"/>
        <pc:sldMkLst>
          <pc:docMk/>
          <pc:sldMk cId="1934234975" sldId="293"/>
        </pc:sldMkLst>
        <pc:spChg chg="mod">
          <ac:chgData name="Diego Cass" userId="78b1f702ed5b9641" providerId="LiveId" clId="{43E99E37-5516-48D0-B549-1DBDBD048EB5}" dt="2020-04-06T12:26:35.032" v="884"/>
          <ac:spMkLst>
            <pc:docMk/>
            <pc:sldMk cId="1934234975" sldId="293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28:26.035" v="947" actId="20577"/>
          <ac:spMkLst>
            <pc:docMk/>
            <pc:sldMk cId="1934234975" sldId="293"/>
            <ac:spMk id="10" creationId="{5EB2B07C-E61D-4766-84C9-9A1BDCAA2AA8}"/>
          </ac:spMkLst>
        </pc:spChg>
      </pc:sldChg>
      <pc:sldChg chg="addSp delSp modSp add mod modAnim">
        <pc:chgData name="Diego Cass" userId="78b1f702ed5b9641" providerId="LiveId" clId="{43E99E37-5516-48D0-B549-1DBDBD048EB5}" dt="2020-04-06T14:18:46.421" v="2346" actId="20577"/>
        <pc:sldMkLst>
          <pc:docMk/>
          <pc:sldMk cId="2082031812" sldId="294"/>
        </pc:sldMkLst>
        <pc:spChg chg="del">
          <ac:chgData name="Diego Cass" userId="78b1f702ed5b9641" providerId="LiveId" clId="{43E99E37-5516-48D0-B549-1DBDBD048EB5}" dt="2020-04-06T12:43:16.110" v="1227" actId="478"/>
          <ac:spMkLst>
            <pc:docMk/>
            <pc:sldMk cId="2082031812" sldId="294"/>
            <ac:spMk id="2" creationId="{6B693551-41B8-4DE5-BAF2-2DC918A622BE}"/>
          </ac:spMkLst>
        </pc:spChg>
        <pc:spChg chg="del">
          <ac:chgData name="Diego Cass" userId="78b1f702ed5b9641" providerId="LiveId" clId="{43E99E37-5516-48D0-B549-1DBDBD048EB5}" dt="2020-04-06T12:43:17.562" v="1228" actId="478"/>
          <ac:spMkLst>
            <pc:docMk/>
            <pc:sldMk cId="2082031812" sldId="294"/>
            <ac:spMk id="3" creationId="{CDD46F10-7548-4FAC-9371-D239AB59F463}"/>
          </ac:spMkLst>
        </pc:spChg>
        <pc:spChg chg="add mod">
          <ac:chgData name="Diego Cass" userId="78b1f702ed5b9641" providerId="LiveId" clId="{43E99E37-5516-48D0-B549-1DBDBD048EB5}" dt="2020-04-06T14:14:13.898" v="2326" actId="20577"/>
          <ac:spMkLst>
            <pc:docMk/>
            <pc:sldMk cId="2082031812" sldId="294"/>
            <ac:spMk id="4" creationId="{7229E13F-3B4F-4D28-A4E5-A5BFD1B4ECFC}"/>
          </ac:spMkLst>
        </pc:spChg>
        <pc:spChg chg="add mod">
          <ac:chgData name="Diego Cass" userId="78b1f702ed5b9641" providerId="LiveId" clId="{43E99E37-5516-48D0-B549-1DBDBD048EB5}" dt="2020-04-06T14:18:46.421" v="2346" actId="20577"/>
          <ac:spMkLst>
            <pc:docMk/>
            <pc:sldMk cId="2082031812" sldId="294"/>
            <ac:spMk id="5" creationId="{855AAF4B-FBB6-42EE-B858-6A8B640923AE}"/>
          </ac:spMkLst>
        </pc:spChg>
        <pc:spChg chg="add del mod">
          <ac:chgData name="Diego Cass" userId="78b1f702ed5b9641" providerId="LiveId" clId="{43E99E37-5516-48D0-B549-1DBDBD048EB5}" dt="2020-04-06T12:46:20.113" v="1527" actId="478"/>
          <ac:spMkLst>
            <pc:docMk/>
            <pc:sldMk cId="2082031812" sldId="294"/>
            <ac:spMk id="6" creationId="{BD1E9704-5DEA-41C2-B113-85F9C3F73A45}"/>
          </ac:spMkLst>
        </pc:spChg>
        <pc:spChg chg="add mod">
          <ac:chgData name="Diego Cass" userId="78b1f702ed5b9641" providerId="LiveId" clId="{43E99E37-5516-48D0-B549-1DBDBD048EB5}" dt="2020-04-06T13:32:22.484" v="2322" actId="1076"/>
          <ac:spMkLst>
            <pc:docMk/>
            <pc:sldMk cId="2082031812" sldId="294"/>
            <ac:spMk id="7" creationId="{D0DBD245-B6B6-4C3B-8EC7-FACF912EC84C}"/>
          </ac:spMkLst>
        </pc:spChg>
        <pc:spChg chg="add mod">
          <ac:chgData name="Diego Cass" userId="78b1f702ed5b9641" providerId="LiveId" clId="{43E99E37-5516-48D0-B549-1DBDBD048EB5}" dt="2020-04-06T13:32:25.503" v="2323" actId="1076"/>
          <ac:spMkLst>
            <pc:docMk/>
            <pc:sldMk cId="2082031812" sldId="294"/>
            <ac:spMk id="8" creationId="{E1010F2C-CFF4-456A-ABA0-0FC891F9DA97}"/>
          </ac:spMkLst>
        </pc:spChg>
        <pc:picChg chg="add mod ord">
          <ac:chgData name="Diego Cass" userId="78b1f702ed5b9641" providerId="LiveId" clId="{43E99E37-5516-48D0-B549-1DBDBD048EB5}" dt="2020-04-06T14:17:51.688" v="2338" actId="167"/>
          <ac:picMkLst>
            <pc:docMk/>
            <pc:sldMk cId="2082031812" sldId="294"/>
            <ac:picMk id="10" creationId="{88BD1590-AA86-4C7A-8129-CF0AD2C8BAC8}"/>
          </ac:picMkLst>
        </pc:picChg>
      </pc:sldChg>
      <pc:sldChg chg="modSp add mod">
        <pc:chgData name="Diego Cass" userId="78b1f702ed5b9641" providerId="LiveId" clId="{43E99E37-5516-48D0-B549-1DBDBD048EB5}" dt="2020-04-06T20:40:30.510" v="2737" actId="20577"/>
        <pc:sldMkLst>
          <pc:docMk/>
          <pc:sldMk cId="392215547" sldId="295"/>
        </pc:sldMkLst>
        <pc:spChg chg="mod">
          <ac:chgData name="Diego Cass" userId="78b1f702ed5b9641" providerId="LiveId" clId="{43E99E37-5516-48D0-B549-1DBDBD048EB5}" dt="2020-04-06T20:33:56.671" v="2371" actId="20577"/>
          <ac:spMkLst>
            <pc:docMk/>
            <pc:sldMk cId="392215547" sldId="295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0.510" v="2737" actId="20577"/>
          <ac:spMkLst>
            <pc:docMk/>
            <pc:sldMk cId="392215547" sldId="295"/>
            <ac:spMk id="10" creationId="{5EB2B07C-E61D-4766-84C9-9A1BDCAA2AA8}"/>
          </ac:spMkLst>
        </pc:spChg>
      </pc:sldChg>
      <pc:sldChg chg="modSp add mod">
        <pc:chgData name="Diego Cass" userId="78b1f702ed5b9641" providerId="LiveId" clId="{43E99E37-5516-48D0-B549-1DBDBD048EB5}" dt="2020-04-06T20:40:39.739" v="2739" actId="27636"/>
        <pc:sldMkLst>
          <pc:docMk/>
          <pc:sldMk cId="791150248" sldId="296"/>
        </pc:sldMkLst>
        <pc:spChg chg="mod">
          <ac:chgData name="Diego Cass" userId="78b1f702ed5b9641" providerId="LiveId" clId="{43E99E37-5516-48D0-B549-1DBDBD048EB5}" dt="2020-04-06T20:36:26.626" v="2509" actId="20577"/>
          <ac:spMkLst>
            <pc:docMk/>
            <pc:sldMk cId="791150248" sldId="296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9.739" v="2739" actId="27636"/>
          <ac:spMkLst>
            <pc:docMk/>
            <pc:sldMk cId="791150248" sldId="296"/>
            <ac:spMk id="10" creationId="{5EB2B07C-E61D-4766-84C9-9A1BDCAA2AA8}"/>
          </ac:spMkLst>
        </pc:spChg>
      </pc:sldChg>
      <pc:sldChg chg="modSp add mod ord">
        <pc:chgData name="Diego Cass" userId="78b1f702ed5b9641" providerId="LiveId" clId="{43E99E37-5516-48D0-B549-1DBDBD048EB5}" dt="2020-04-06T20:43:27.101" v="2926" actId="27636"/>
        <pc:sldMkLst>
          <pc:docMk/>
          <pc:sldMk cId="792372015" sldId="297"/>
        </pc:sldMkLst>
        <pc:spChg chg="mod">
          <ac:chgData name="Diego Cass" userId="78b1f702ed5b9641" providerId="LiveId" clId="{43E99E37-5516-48D0-B549-1DBDBD048EB5}" dt="2020-04-06T20:40:18.863" v="2729" actId="20577"/>
          <ac:spMkLst>
            <pc:docMk/>
            <pc:sldMk cId="792372015" sldId="297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3:27.101" v="2926" actId="27636"/>
          <ac:spMkLst>
            <pc:docMk/>
            <pc:sldMk cId="792372015" sldId="297"/>
            <ac:spMk id="10" creationId="{5EB2B07C-E61D-4766-84C9-9A1BDCAA2AA8}"/>
          </ac:spMkLst>
        </pc:spChg>
      </pc:sldChg>
    </pc:docChg>
  </pc:docChgLst>
  <pc:docChgLst>
    <pc:chgData name="Diego Cass" userId="78b1f702ed5b9641" providerId="LiveId" clId="{F47DDD8D-A27A-4E0A-89B4-296E3888F574}"/>
    <pc:docChg chg="undo custSel mod addSld delSld modSld sldOrd">
      <pc:chgData name="Diego Cass" userId="78b1f702ed5b9641" providerId="LiveId" clId="{F47DDD8D-A27A-4E0A-89B4-296E3888F574}" dt="2020-04-05T12:50:27.999" v="4148" actId="20577"/>
      <pc:docMkLst>
        <pc:docMk/>
      </pc:docMkLst>
      <pc:sldChg chg="modSp mod">
        <pc:chgData name="Diego Cass" userId="78b1f702ed5b9641" providerId="LiveId" clId="{F47DDD8D-A27A-4E0A-89B4-296E3888F574}" dt="2020-04-02T11:55:16.133" v="128" actId="14100"/>
        <pc:sldMkLst>
          <pc:docMk/>
          <pc:sldMk cId="2259342300" sldId="256"/>
        </pc:sldMkLst>
        <pc:spChg chg="mod">
          <ac:chgData name="Diego Cass" userId="78b1f702ed5b9641" providerId="LiveId" clId="{F47DDD8D-A27A-4E0A-89B4-296E3888F574}" dt="2020-04-02T11:55:16.133" v="128" actId="14100"/>
          <ac:spMkLst>
            <pc:docMk/>
            <pc:sldMk cId="2259342300" sldId="256"/>
            <ac:spMk id="4" creationId="{9AD42C85-94B5-47A0-B618-2F59695B4D19}"/>
          </ac:spMkLst>
        </pc:spChg>
        <pc:spChg chg="mod">
          <ac:chgData name="Diego Cass" userId="78b1f702ed5b9641" providerId="LiveId" clId="{F47DDD8D-A27A-4E0A-89B4-296E3888F574}" dt="2020-04-02T11:55:10.030" v="127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add mod">
        <pc:chgData name="Diego Cass" userId="78b1f702ed5b9641" providerId="LiveId" clId="{F47DDD8D-A27A-4E0A-89B4-296E3888F574}" dt="2020-04-02T12:10:31.634" v="413" actId="207"/>
        <pc:sldMkLst>
          <pc:docMk/>
          <pc:sldMk cId="3979864142" sldId="257"/>
        </pc:sldMkLst>
        <pc:spChg chg="mod">
          <ac:chgData name="Diego Cass" userId="78b1f702ed5b9641" providerId="LiveId" clId="{F47DDD8D-A27A-4E0A-89B4-296E3888F574}" dt="2020-04-02T12:10:31.634" v="413" actId="207"/>
          <ac:spMkLst>
            <pc:docMk/>
            <pc:sldMk cId="3979864142" sldId="257"/>
            <ac:spMk id="2" creationId="{949D519A-544B-4C6A-9979-452F66C86013}"/>
          </ac:spMkLst>
        </pc:spChg>
        <pc:spChg chg="del">
          <ac:chgData name="Diego Cass" userId="78b1f702ed5b9641" providerId="LiveId" clId="{F47DDD8D-A27A-4E0A-89B4-296E3888F574}" dt="2020-04-02T11:50:12.536" v="55" actId="478"/>
          <ac:spMkLst>
            <pc:docMk/>
            <pc:sldMk cId="3979864142" sldId="257"/>
            <ac:spMk id="3" creationId="{3500F2DC-EB5A-4133-9D7F-F7CFD505FB99}"/>
          </ac:spMkLst>
        </pc:spChg>
        <pc:spChg chg="add mod">
          <ac:chgData name="Diego Cass" userId="78b1f702ed5b9641" providerId="LiveId" clId="{F47DDD8D-A27A-4E0A-89B4-296E3888F574}" dt="2020-04-02T12:09:37.862" v="412" actId="20577"/>
          <ac:spMkLst>
            <pc:docMk/>
            <pc:sldMk cId="3979864142" sldId="257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2T13:41:40.410" v="971" actId="20577"/>
        <pc:sldMkLst>
          <pc:docMk/>
          <pc:sldMk cId="1785501184" sldId="258"/>
        </pc:sldMkLst>
        <pc:spChg chg="mod">
          <ac:chgData name="Diego Cass" userId="78b1f702ed5b9641" providerId="LiveId" clId="{F47DDD8D-A27A-4E0A-89B4-296E3888F574}" dt="2020-04-02T13:41:40.410" v="971" actId="20577"/>
          <ac:spMkLst>
            <pc:docMk/>
            <pc:sldMk cId="1785501184" sldId="258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2:20:15.005" v="585" actId="6549"/>
          <ac:spMkLst>
            <pc:docMk/>
            <pc:sldMk cId="1785501184" sldId="258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3T11:01:10.739" v="1310" actId="20577"/>
        <pc:sldMkLst>
          <pc:docMk/>
          <pc:sldMk cId="3142411462" sldId="259"/>
        </pc:sldMkLst>
        <pc:spChg chg="mod">
          <ac:chgData name="Diego Cass" userId="78b1f702ed5b9641" providerId="LiveId" clId="{F47DDD8D-A27A-4E0A-89B4-296E3888F574}" dt="2020-04-02T12:22:32.059" v="652" actId="20577"/>
          <ac:spMkLst>
            <pc:docMk/>
            <pc:sldMk cId="3142411462" sldId="259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3T11:01:10.739" v="1310" actId="20577"/>
          <ac:spMkLst>
            <pc:docMk/>
            <pc:sldMk cId="3142411462" sldId="259"/>
            <ac:spMk id="4" creationId="{EC5B5E64-8068-433A-9BE7-76B128F1B43C}"/>
          </ac:spMkLst>
        </pc:spChg>
      </pc:sldChg>
      <pc:sldChg chg="addSp delSp modSp add mod">
        <pc:chgData name="Diego Cass" userId="78b1f702ed5b9641" providerId="LiveId" clId="{F47DDD8D-A27A-4E0A-89B4-296E3888F574}" dt="2020-04-05T12:50:09.237" v="4144" actId="20577"/>
        <pc:sldMkLst>
          <pc:docMk/>
          <pc:sldMk cId="4283547016" sldId="260"/>
        </pc:sldMkLst>
        <pc:spChg chg="mod">
          <ac:chgData name="Diego Cass" userId="78b1f702ed5b9641" providerId="LiveId" clId="{F47DDD8D-A27A-4E0A-89B4-296E3888F574}" dt="2020-04-02T13:40:05.181" v="913" actId="20577"/>
          <ac:spMkLst>
            <pc:docMk/>
            <pc:sldMk cId="4283547016" sldId="260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3:48:33.795" v="1066" actId="14100"/>
          <ac:spMkLst>
            <pc:docMk/>
            <pc:sldMk cId="4283547016" sldId="260"/>
            <ac:spMk id="4" creationId="{EC5B5E64-8068-433A-9BE7-76B128F1B43C}"/>
          </ac:spMkLst>
        </pc:spChg>
        <pc:spChg chg="add mod">
          <ac:chgData name="Diego Cass" userId="78b1f702ed5b9641" providerId="LiveId" clId="{F47DDD8D-A27A-4E0A-89B4-296E3888F574}" dt="2020-04-02T13:48:26.953" v="1062" actId="1076"/>
          <ac:spMkLst>
            <pc:docMk/>
            <pc:sldMk cId="4283547016" sldId="260"/>
            <ac:spMk id="5" creationId="{86DE6E25-D48D-46A9-8DDB-695B9FFA1D8F}"/>
          </ac:spMkLst>
        </pc:spChg>
        <pc:spChg chg="add del mod">
          <ac:chgData name="Diego Cass" userId="78b1f702ed5b9641" providerId="LiveId" clId="{F47DDD8D-A27A-4E0A-89B4-296E3888F574}" dt="2020-04-02T13:45:24.414" v="1041" actId="478"/>
          <ac:spMkLst>
            <pc:docMk/>
            <pc:sldMk cId="4283547016" sldId="260"/>
            <ac:spMk id="6" creationId="{DEA5FD00-1BA9-4804-A020-4424CCC02102}"/>
          </ac:spMkLst>
        </pc:spChg>
        <pc:spChg chg="add mod">
          <ac:chgData name="Diego Cass" userId="78b1f702ed5b9641" providerId="LiveId" clId="{F47DDD8D-A27A-4E0A-89B4-296E3888F574}" dt="2020-04-05T12:50:09.237" v="4144" actId="20577"/>
          <ac:spMkLst>
            <pc:docMk/>
            <pc:sldMk cId="4283547016" sldId="260"/>
            <ac:spMk id="7" creationId="{A95FA665-ECD9-48BD-B766-3BDC93C52EB5}"/>
          </ac:spMkLst>
        </pc:spChg>
      </pc:sldChg>
      <pc:sldChg chg="delSp modSp add mod">
        <pc:chgData name="Diego Cass" userId="78b1f702ed5b9641" providerId="LiveId" clId="{F47DDD8D-A27A-4E0A-89B4-296E3888F574}" dt="2020-04-05T12:50:27.999" v="4148" actId="20577"/>
        <pc:sldMkLst>
          <pc:docMk/>
          <pc:sldMk cId="3244845847" sldId="261"/>
        </pc:sldMkLst>
        <pc:spChg chg="mod">
          <ac:chgData name="Diego Cass" userId="78b1f702ed5b9641" providerId="LiveId" clId="{F47DDD8D-A27A-4E0A-89B4-296E3888F574}" dt="2020-04-02T14:06:54.126" v="1113" actId="1035"/>
          <ac:spMkLst>
            <pc:docMk/>
            <pc:sldMk cId="3244845847" sldId="261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5T12:50:27.999" v="4148" actId="20577"/>
          <ac:spMkLst>
            <pc:docMk/>
            <pc:sldMk cId="3244845847" sldId="261"/>
            <ac:spMk id="4" creationId="{EC5B5E64-8068-433A-9BE7-76B128F1B43C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5" creationId="{86DE6E25-D48D-46A9-8DDB-695B9FFA1D8F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7" creationId="{A95FA665-ECD9-48BD-B766-3BDC93C52EB5}"/>
          </ac:spMkLst>
        </pc:spChg>
      </pc:sldChg>
      <pc:sldChg chg="addSp delSp modSp add mod setBg">
        <pc:chgData name="Diego Cass" userId="78b1f702ed5b9641" providerId="LiveId" clId="{F47DDD8D-A27A-4E0A-89B4-296E3888F574}" dt="2020-04-02T15:04:54.499" v="1223" actId="1076"/>
        <pc:sldMkLst>
          <pc:docMk/>
          <pc:sldMk cId="4091654503" sldId="262"/>
        </pc:sldMkLst>
        <pc:spChg chg="del mod">
          <ac:chgData name="Diego Cass" userId="78b1f702ed5b9641" providerId="LiveId" clId="{F47DDD8D-A27A-4E0A-89B4-296E3888F574}" dt="2020-04-02T15:04:21.594" v="1215" actId="478"/>
          <ac:spMkLst>
            <pc:docMk/>
            <pc:sldMk cId="4091654503" sldId="262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04:30.415" v="1219" actId="478"/>
          <ac:spMkLst>
            <pc:docMk/>
            <pc:sldMk cId="4091654503" sldId="262"/>
            <ac:spMk id="4" creationId="{EC5B5E64-8068-433A-9BE7-76B128F1B43C}"/>
          </ac:spMkLst>
        </pc:spChg>
        <pc:spChg chg="add del mod">
          <ac:chgData name="Diego Cass" userId="78b1f702ed5b9641" providerId="LiveId" clId="{F47DDD8D-A27A-4E0A-89B4-296E3888F574}" dt="2020-04-02T15:04:26.439" v="1217" actId="478"/>
          <ac:spMkLst>
            <pc:docMk/>
            <pc:sldMk cId="4091654503" sldId="262"/>
            <ac:spMk id="6" creationId="{C48A9F2B-296F-4012-A85C-2B969AC5D39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7" creationId="{57845966-6EFC-468A-9CC7-BAB4B95854E7}"/>
          </ac:spMkLst>
        </pc:spChg>
        <pc:spChg chg="add del mod">
          <ac:chgData name="Diego Cass" userId="78b1f702ed5b9641" providerId="LiveId" clId="{F47DDD8D-A27A-4E0A-89B4-296E3888F574}" dt="2020-04-02T15:04:25.060" v="1216" actId="478"/>
          <ac:spMkLst>
            <pc:docMk/>
            <pc:sldMk cId="4091654503" sldId="262"/>
            <ac:spMk id="8" creationId="{CAE95C14-249A-411D-848D-149214648727}"/>
          </ac:spMkLst>
        </pc:spChg>
        <pc:spChg chg="add del mod">
          <ac:chgData name="Diego Cass" userId="78b1f702ed5b9641" providerId="LiveId" clId="{F47DDD8D-A27A-4E0A-89B4-296E3888F574}" dt="2020-04-02T15:04:32.083" v="1220" actId="478"/>
          <ac:spMkLst>
            <pc:docMk/>
            <pc:sldMk cId="4091654503" sldId="262"/>
            <ac:spMk id="11" creationId="{A9AD5554-38BA-4484-A6AE-EB70C0D037D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14" creationId="{ADAD1991-FFD1-4E94-ABAB-7560D33008E4}"/>
          </ac:spMkLst>
        </pc:spChg>
        <pc:picChg chg="add mod">
          <ac:chgData name="Diego Cass" userId="78b1f702ed5b9641" providerId="LiveId" clId="{F47DDD8D-A27A-4E0A-89B4-296E3888F574}" dt="2020-04-02T15:04:54.499" v="1223" actId="1076"/>
          <ac:picMkLst>
            <pc:docMk/>
            <pc:sldMk cId="4091654503" sldId="262"/>
            <ac:picMk id="5" creationId="{01B179C4-4E75-4EA0-8300-852FEC1C5F6C}"/>
          </ac:picMkLst>
        </pc:picChg>
        <pc:picChg chg="add">
          <ac:chgData name="Diego Cass" userId="78b1f702ed5b9641" providerId="LiveId" clId="{F47DDD8D-A27A-4E0A-89B4-296E3888F574}" dt="2020-04-02T15:04:45.236" v="1221" actId="26606"/>
          <ac:picMkLst>
            <pc:docMk/>
            <pc:sldMk cId="4091654503" sldId="262"/>
            <ac:picMk id="12" creationId="{75554383-98AF-4A47-BB65-705FAAA4BE6A}"/>
          </ac:picMkLst>
        </pc:picChg>
        <pc:cxnChg chg="add del">
          <ac:chgData name="Diego Cass" userId="78b1f702ed5b9641" providerId="LiveId" clId="{F47DDD8D-A27A-4E0A-89B4-296E3888F574}" dt="2020-04-02T15:01:32.861" v="1177" actId="26606"/>
          <ac:cxnSpMkLst>
            <pc:docMk/>
            <pc:sldMk cId="4091654503" sldId="262"/>
            <ac:cxnSpMk id="10" creationId="{A7F400EE-A8A5-48AF-B4D6-291B52C6F0B0}"/>
          </ac:cxnSpMkLst>
        </pc:cxnChg>
      </pc:sldChg>
      <pc:sldChg chg="addSp delSp modSp add mod">
        <pc:chgData name="Diego Cass" userId="78b1f702ed5b9641" providerId="LiveId" clId="{F47DDD8D-A27A-4E0A-89B4-296E3888F574}" dt="2020-04-02T15:15:22.981" v="1308" actId="14734"/>
        <pc:sldMkLst>
          <pc:docMk/>
          <pc:sldMk cId="3055277704" sldId="263"/>
        </pc:sldMkLst>
        <pc:spChg chg="del">
          <ac:chgData name="Diego Cass" userId="78b1f702ed5b9641" providerId="LiveId" clId="{F47DDD8D-A27A-4E0A-89B4-296E3888F574}" dt="2020-04-02T15:05:06.826" v="1225" actId="478"/>
          <ac:spMkLst>
            <pc:docMk/>
            <pc:sldMk cId="3055277704" sldId="263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12:41.051" v="1231" actId="478"/>
          <ac:spMkLst>
            <pc:docMk/>
            <pc:sldMk cId="3055277704" sldId="263"/>
            <ac:spMk id="4" creationId="{EC5B5E64-8068-433A-9BE7-76B128F1B43C}"/>
          </ac:spMkLst>
        </pc:spChg>
        <pc:spChg chg="mod">
          <ac:chgData name="Diego Cass" userId="78b1f702ed5b9641" providerId="LiveId" clId="{F47DDD8D-A27A-4E0A-89B4-296E3888F574}" dt="2020-04-02T15:13:13.521" v="1276" actId="1076"/>
          <ac:spMkLst>
            <pc:docMk/>
            <pc:sldMk cId="3055277704" sldId="263"/>
            <ac:spMk id="6" creationId="{C48A9F2B-296F-4012-A85C-2B969AC5D395}"/>
          </ac:spMkLst>
        </pc:spChg>
        <pc:spChg chg="add del mod">
          <ac:chgData name="Diego Cass" userId="78b1f702ed5b9641" providerId="LiveId" clId="{F47DDD8D-A27A-4E0A-89B4-296E3888F574}" dt="2020-04-02T15:05:09.526" v="1226" actId="478"/>
          <ac:spMkLst>
            <pc:docMk/>
            <pc:sldMk cId="3055277704" sldId="263"/>
            <ac:spMk id="7" creationId="{A404728C-86EE-46E6-A812-0B6CC2A3C74A}"/>
          </ac:spMkLst>
        </pc:spChg>
        <pc:spChg chg="add del mod">
          <ac:chgData name="Diego Cass" userId="78b1f702ed5b9641" providerId="LiveId" clId="{F47DDD8D-A27A-4E0A-89B4-296E3888F574}" dt="2020-04-02T15:12:43.687" v="1232"/>
          <ac:spMkLst>
            <pc:docMk/>
            <pc:sldMk cId="3055277704" sldId="263"/>
            <ac:spMk id="9" creationId="{9FF1D025-FFF9-4F6B-A42A-2BD3458574F1}"/>
          </ac:spMkLst>
        </pc:spChg>
        <pc:graphicFrameChg chg="add mod modGraphic">
          <ac:chgData name="Diego Cass" userId="78b1f702ed5b9641" providerId="LiveId" clId="{F47DDD8D-A27A-4E0A-89B4-296E3888F574}" dt="2020-04-02T15:15:22.981" v="1308" actId="14734"/>
          <ac:graphicFrameMkLst>
            <pc:docMk/>
            <pc:sldMk cId="3055277704" sldId="263"/>
            <ac:graphicFrameMk id="10" creationId="{1F9EA0C6-09BD-456E-826D-6BA16C998708}"/>
          </ac:graphicFrameMkLst>
        </pc:graphicFrameChg>
        <pc:picChg chg="del">
          <ac:chgData name="Diego Cass" userId="78b1f702ed5b9641" providerId="LiveId" clId="{F47DDD8D-A27A-4E0A-89B4-296E3888F574}" dt="2020-04-02T15:05:02.812" v="1224" actId="478"/>
          <ac:picMkLst>
            <pc:docMk/>
            <pc:sldMk cId="3055277704" sldId="263"/>
            <ac:picMk id="5" creationId="{01B179C4-4E75-4EA0-8300-852FEC1C5F6C}"/>
          </ac:picMkLst>
        </pc:picChg>
      </pc:sldChg>
      <pc:sldChg chg="addSp delSp modSp add mod modAnim">
        <pc:chgData name="Diego Cass" userId="78b1f702ed5b9641" providerId="LiveId" clId="{F47DDD8D-A27A-4E0A-89B4-296E3888F574}" dt="2020-04-03T11:28:46.523" v="1372"/>
        <pc:sldMkLst>
          <pc:docMk/>
          <pc:sldMk cId="1394665157" sldId="264"/>
        </pc:sldMkLst>
        <pc:spChg chg="del">
          <ac:chgData name="Diego Cass" userId="78b1f702ed5b9641" providerId="LiveId" clId="{F47DDD8D-A27A-4E0A-89B4-296E3888F574}" dt="2020-04-03T11:05:43.760" v="1312" actId="478"/>
          <ac:spMkLst>
            <pc:docMk/>
            <pc:sldMk cId="1394665157" sldId="264"/>
            <ac:spMk id="2" creationId="{F72E2DE5-5CAA-4439-A482-2B743EB404FC}"/>
          </ac:spMkLst>
        </pc:spChg>
        <pc:spChg chg="del">
          <ac:chgData name="Diego Cass" userId="78b1f702ed5b9641" providerId="LiveId" clId="{F47DDD8D-A27A-4E0A-89B4-296E3888F574}" dt="2020-04-03T11:05:57.508" v="1328" actId="478"/>
          <ac:spMkLst>
            <pc:docMk/>
            <pc:sldMk cId="1394665157" sldId="264"/>
            <ac:spMk id="3" creationId="{E4D6E541-A0C5-4755-831D-BC4C1A18E2CB}"/>
          </ac:spMkLst>
        </pc:spChg>
        <pc:spChg chg="add mod">
          <ac:chgData name="Diego Cass" userId="78b1f702ed5b9641" providerId="LiveId" clId="{F47DDD8D-A27A-4E0A-89B4-296E3888F574}" dt="2020-04-03T11:11:29.061" v="1353" actId="14100"/>
          <ac:spMkLst>
            <pc:docMk/>
            <pc:sldMk cId="1394665157" sldId="264"/>
            <ac:spMk id="4" creationId="{250A1198-15EE-482B-A5B3-A99E8A6687F2}"/>
          </ac:spMkLst>
        </pc:spChg>
        <pc:spChg chg="add del mod">
          <ac:chgData name="Diego Cass" userId="78b1f702ed5b9641" providerId="LiveId" clId="{F47DDD8D-A27A-4E0A-89B4-296E3888F574}" dt="2020-04-03T11:07:02.314" v="1341" actId="478"/>
          <ac:spMkLst>
            <pc:docMk/>
            <pc:sldMk cId="1394665157" sldId="264"/>
            <ac:spMk id="5" creationId="{1C9B0A3E-523A-407C-BDCB-C23C8491FAAD}"/>
          </ac:spMkLst>
        </pc:spChg>
        <pc:spChg chg="add del mod">
          <ac:chgData name="Diego Cass" userId="78b1f702ed5b9641" providerId="LiveId" clId="{F47DDD8D-A27A-4E0A-89B4-296E3888F574}" dt="2020-04-03T11:07:04.460" v="1342" actId="478"/>
          <ac:spMkLst>
            <pc:docMk/>
            <pc:sldMk cId="1394665157" sldId="264"/>
            <ac:spMk id="7" creationId="{8C43AECB-CB39-40D8-B1FF-EE5BFA606F1A}"/>
          </ac:spMkLst>
        </pc:spChg>
        <pc:spChg chg="add del mod">
          <ac:chgData name="Diego Cass" userId="78b1f702ed5b9641" providerId="LiveId" clId="{F47DDD8D-A27A-4E0A-89B4-296E3888F574}" dt="2020-04-03T11:26:29.769" v="1361" actId="478"/>
          <ac:spMkLst>
            <pc:docMk/>
            <pc:sldMk cId="1394665157" sldId="264"/>
            <ac:spMk id="9" creationId="{B4761133-1EE1-4F80-99BB-D6D47A3016F0}"/>
          </ac:spMkLst>
        </pc:spChg>
        <pc:graphicFrameChg chg="add mod modGraphic">
          <ac:chgData name="Diego Cass" userId="78b1f702ed5b9641" providerId="LiveId" clId="{F47DDD8D-A27A-4E0A-89B4-296E3888F574}" dt="2020-04-03T11:24:38.681" v="1358" actId="14100"/>
          <ac:graphicFrameMkLst>
            <pc:docMk/>
            <pc:sldMk cId="1394665157" sldId="264"/>
            <ac:graphicFrameMk id="8" creationId="{B83F4B66-4491-4C15-AE05-EAAE0F4AB95A}"/>
          </ac:graphicFrameMkLst>
        </pc:graphicFrameChg>
        <pc:picChg chg="add mod">
          <ac:chgData name="Diego Cass" userId="78b1f702ed5b9641" providerId="LiveId" clId="{F47DDD8D-A27A-4E0A-89B4-296E3888F574}" dt="2020-04-03T11:26:53.063" v="1365" actId="1076"/>
          <ac:picMkLst>
            <pc:docMk/>
            <pc:sldMk cId="1394665157" sldId="264"/>
            <ac:picMk id="11" creationId="{41748FF0-E298-44B3-AA74-5DC8C3A46F12}"/>
          </ac:picMkLst>
        </pc:picChg>
      </pc:sldChg>
      <pc:sldChg chg="addSp delSp modSp add mod">
        <pc:chgData name="Diego Cass" userId="78b1f702ed5b9641" providerId="LiveId" clId="{F47DDD8D-A27A-4E0A-89B4-296E3888F574}" dt="2020-04-03T11:56:05.587" v="1839" actId="207"/>
        <pc:sldMkLst>
          <pc:docMk/>
          <pc:sldMk cId="2954168891" sldId="265"/>
        </pc:sldMkLst>
        <pc:spChg chg="del">
          <ac:chgData name="Diego Cass" userId="78b1f702ed5b9641" providerId="LiveId" clId="{F47DDD8D-A27A-4E0A-89B4-296E3888F574}" dt="2020-04-03T11:36:28.214" v="1374" actId="478"/>
          <ac:spMkLst>
            <pc:docMk/>
            <pc:sldMk cId="2954168891" sldId="265"/>
            <ac:spMk id="2" creationId="{38ECAE1D-B07F-441A-9C65-4302901C0E21}"/>
          </ac:spMkLst>
        </pc:spChg>
        <pc:spChg chg="del">
          <ac:chgData name="Diego Cass" userId="78b1f702ed5b9641" providerId="LiveId" clId="{F47DDD8D-A27A-4E0A-89B4-296E3888F574}" dt="2020-04-03T11:36:31.314" v="1375" actId="478"/>
          <ac:spMkLst>
            <pc:docMk/>
            <pc:sldMk cId="2954168891" sldId="265"/>
            <ac:spMk id="3" creationId="{28DEF492-5D21-4C86-A11E-DEC7BC014E5C}"/>
          </ac:spMkLst>
        </pc:spChg>
        <pc:spChg chg="add mod">
          <ac:chgData name="Diego Cass" userId="78b1f702ed5b9641" providerId="LiveId" clId="{F47DDD8D-A27A-4E0A-89B4-296E3888F574}" dt="2020-04-03T11:47:10.822" v="1604" actId="207"/>
          <ac:spMkLst>
            <pc:docMk/>
            <pc:sldMk cId="2954168891" sldId="265"/>
            <ac:spMk id="4" creationId="{626D1CD1-2001-4881-95DC-245E73B34DA0}"/>
          </ac:spMkLst>
        </pc:spChg>
        <pc:spChg chg="add mod">
          <ac:chgData name="Diego Cass" userId="78b1f702ed5b9641" providerId="LiveId" clId="{F47DDD8D-A27A-4E0A-89B4-296E3888F574}" dt="2020-04-03T11:56:05.587" v="1839" actId="207"/>
          <ac:spMkLst>
            <pc:docMk/>
            <pc:sldMk cId="2954168891" sldId="265"/>
            <ac:spMk id="5" creationId="{7E9AE4AB-7D2A-4621-AB29-0C44F3D293A1}"/>
          </ac:spMkLst>
        </pc:spChg>
        <pc:spChg chg="add del">
          <ac:chgData name="Diego Cass" userId="78b1f702ed5b9641" providerId="LiveId" clId="{F47DDD8D-A27A-4E0A-89B4-296E3888F574}" dt="2020-04-03T11:38:17.426" v="1411"/>
          <ac:spMkLst>
            <pc:docMk/>
            <pc:sldMk cId="2954168891" sldId="265"/>
            <ac:spMk id="6" creationId="{CA8A5F18-3A52-4004-94F3-3580E68A5B68}"/>
          </ac:spMkLst>
        </pc:spChg>
        <pc:spChg chg="add del">
          <ac:chgData name="Diego Cass" userId="78b1f702ed5b9641" providerId="LiveId" clId="{F47DDD8D-A27A-4E0A-89B4-296E3888F574}" dt="2020-04-03T11:38:28.048" v="1413"/>
          <ac:spMkLst>
            <pc:docMk/>
            <pc:sldMk cId="2954168891" sldId="265"/>
            <ac:spMk id="7" creationId="{E915592F-67B3-4314-A7F2-7CD03D6C3D66}"/>
          </ac:spMkLst>
        </pc:spChg>
      </pc:sldChg>
      <pc:sldChg chg="addSp delSp modSp add mod ord">
        <pc:chgData name="Diego Cass" userId="78b1f702ed5b9641" providerId="LiveId" clId="{F47DDD8D-A27A-4E0A-89B4-296E3888F574}" dt="2020-04-03T11:46:49.774" v="1600" actId="1076"/>
        <pc:sldMkLst>
          <pc:docMk/>
          <pc:sldMk cId="980872535" sldId="266"/>
        </pc:sldMkLst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2" creationId="{6AFAFFBB-F109-4113-8EC0-999D6552E595}"/>
          </ac:spMkLst>
        </pc:spChg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3" creationId="{89BE329D-B290-4124-8E61-EBC033924439}"/>
          </ac:spMkLst>
        </pc:spChg>
        <pc:spChg chg="add mod">
          <ac:chgData name="Diego Cass" userId="78b1f702ed5b9641" providerId="LiveId" clId="{F47DDD8D-A27A-4E0A-89B4-296E3888F574}" dt="2020-04-03T11:46:49.774" v="1600" actId="1076"/>
          <ac:spMkLst>
            <pc:docMk/>
            <pc:sldMk cId="980872535" sldId="266"/>
            <ac:spMk id="4" creationId="{224CC1F0-983E-48B8-9A02-4530F09318C0}"/>
          </ac:spMkLst>
        </pc:spChg>
      </pc:sldChg>
      <pc:sldChg chg="delSp modSp add mod">
        <pc:chgData name="Diego Cass" userId="78b1f702ed5b9641" providerId="LiveId" clId="{F47DDD8D-A27A-4E0A-89B4-296E3888F574}" dt="2020-04-03T12:08:03.584" v="1846" actId="27636"/>
        <pc:sldMkLst>
          <pc:docMk/>
          <pc:sldMk cId="356656100" sldId="267"/>
        </pc:sldMkLst>
        <pc:spChg chg="del mod">
          <ac:chgData name="Diego Cass" userId="78b1f702ed5b9641" providerId="LiveId" clId="{F47DDD8D-A27A-4E0A-89B4-296E3888F574}" dt="2020-04-03T11:47:59.453" v="1611"/>
          <ac:spMkLst>
            <pc:docMk/>
            <pc:sldMk cId="356656100" sldId="267"/>
            <ac:spMk id="4" creationId="{626D1CD1-2001-4881-95DC-245E73B34DA0}"/>
          </ac:spMkLst>
        </pc:spChg>
        <pc:spChg chg="mod">
          <ac:chgData name="Diego Cass" userId="78b1f702ed5b9641" providerId="LiveId" clId="{F47DDD8D-A27A-4E0A-89B4-296E3888F574}" dt="2020-04-03T12:08:03.584" v="1846" actId="27636"/>
          <ac:spMkLst>
            <pc:docMk/>
            <pc:sldMk cId="356656100" sldId="267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2:16:31.716" v="2099" actId="207"/>
        <pc:sldMkLst>
          <pc:docMk/>
          <pc:sldMk cId="4101716604" sldId="268"/>
        </pc:sldMkLst>
        <pc:spChg chg="mod">
          <ac:chgData name="Diego Cass" userId="78b1f702ed5b9641" providerId="LiveId" clId="{F47DDD8D-A27A-4E0A-89B4-296E3888F574}" dt="2020-04-03T12:16:31.716" v="2099" actId="207"/>
          <ac:spMkLst>
            <pc:docMk/>
            <pc:sldMk cId="4101716604" sldId="268"/>
            <ac:spMk id="5" creationId="{7E9AE4AB-7D2A-4621-AB29-0C44F3D293A1}"/>
          </ac:spMkLst>
        </pc:spChg>
      </pc:sldChg>
      <pc:sldChg chg="addSp modSp add mod">
        <pc:chgData name="Diego Cass" userId="78b1f702ed5b9641" providerId="LiveId" clId="{F47DDD8D-A27A-4E0A-89B4-296E3888F574}" dt="2020-04-03T13:47:30.008" v="3511" actId="20577"/>
        <pc:sldMkLst>
          <pc:docMk/>
          <pc:sldMk cId="3583499556" sldId="269"/>
        </pc:sldMkLst>
        <pc:spChg chg="add mod">
          <ac:chgData name="Diego Cass" userId="78b1f702ed5b9641" providerId="LiveId" clId="{F47DDD8D-A27A-4E0A-89B4-296E3888F574}" dt="2020-04-03T13:07:21.855" v="2797" actId="5793"/>
          <ac:spMkLst>
            <pc:docMk/>
            <pc:sldMk cId="3583499556" sldId="269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0.008" v="3511" actId="20577"/>
          <ac:spMkLst>
            <pc:docMk/>
            <pc:sldMk cId="3583499556" sldId="269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05:25.223" v="2785" actId="1076"/>
        <pc:sldMkLst>
          <pc:docMk/>
          <pc:sldMk cId="823998152" sldId="270"/>
        </pc:sldMkLst>
        <pc:spChg chg="mod">
          <ac:chgData name="Diego Cass" userId="78b1f702ed5b9641" providerId="LiveId" clId="{F47DDD8D-A27A-4E0A-89B4-296E3888F574}" dt="2020-04-03T13:00:38.266" v="2717" actId="1076"/>
          <ac:spMkLst>
            <pc:docMk/>
            <pc:sldMk cId="823998152" sldId="270"/>
            <ac:spMk id="2" creationId="{55160936-BB58-4B7A-AD69-2A5778F0ED41}"/>
          </ac:spMkLst>
        </pc:spChg>
        <pc:spChg chg="mod">
          <ac:chgData name="Diego Cass" userId="78b1f702ed5b9641" providerId="LiveId" clId="{F47DDD8D-A27A-4E0A-89B4-296E3888F574}" dt="2020-04-03T13:01:00.427" v="2723"/>
          <ac:spMkLst>
            <pc:docMk/>
            <pc:sldMk cId="823998152" sldId="270"/>
            <ac:spMk id="3" creationId="{B4F0581A-7502-447F-9A62-367120E1B2C3}"/>
          </ac:spMkLst>
        </pc:spChg>
        <pc:spChg chg="add del mod">
          <ac:chgData name="Diego Cass" userId="78b1f702ed5b9641" providerId="LiveId" clId="{F47DDD8D-A27A-4E0A-89B4-296E3888F574}" dt="2020-04-03T13:01:05.121" v="2724" actId="478"/>
          <ac:spMkLst>
            <pc:docMk/>
            <pc:sldMk cId="823998152" sldId="270"/>
            <ac:spMk id="4" creationId="{673388E6-5E1D-4A60-A108-E60142229566}"/>
          </ac:spMkLst>
        </pc:spChg>
        <pc:spChg chg="add mod">
          <ac:chgData name="Diego Cass" userId="78b1f702ed5b9641" providerId="LiveId" clId="{F47DDD8D-A27A-4E0A-89B4-296E3888F574}" dt="2020-04-03T13:05:25.223" v="2785" actId="1076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F47DDD8D-A27A-4E0A-89B4-296E3888F574}" dt="2020-04-03T13:01:18.508" v="2736" actId="478"/>
          <ac:spMkLst>
            <pc:docMk/>
            <pc:sldMk cId="823998152" sldId="270"/>
            <ac:spMk id="6" creationId="{27AD7830-7D37-44EF-85EF-688AF83445C5}"/>
          </ac:spMkLst>
        </pc:spChg>
        <pc:spChg chg="add mod">
          <ac:chgData name="Diego Cass" userId="78b1f702ed5b9641" providerId="LiveId" clId="{F47DDD8D-A27A-4E0A-89B4-296E3888F574}" dt="2020-04-03T13:04:40.568" v="2783" actId="207"/>
          <ac:spMkLst>
            <pc:docMk/>
            <pc:sldMk cId="823998152" sldId="270"/>
            <ac:spMk id="7" creationId="{9F229992-1223-4AE0-B564-1CDC237735F1}"/>
          </ac:spMkLst>
        </pc:spChg>
      </pc:sldChg>
      <pc:sldChg chg="modSp add mod ord">
        <pc:chgData name="Diego Cass" userId="78b1f702ed5b9641" providerId="LiveId" clId="{F47DDD8D-A27A-4E0A-89B4-296E3888F574}" dt="2020-04-03T13:18:24.980" v="3209" actId="20577"/>
        <pc:sldMkLst>
          <pc:docMk/>
          <pc:sldMk cId="2895306037" sldId="271"/>
        </pc:sldMkLst>
        <pc:spChg chg="mod">
          <ac:chgData name="Diego Cass" userId="78b1f702ed5b9641" providerId="LiveId" clId="{F47DDD8D-A27A-4E0A-89B4-296E3888F574}" dt="2020-04-03T13:18:24.980" v="3209" actId="20577"/>
          <ac:spMkLst>
            <pc:docMk/>
            <pc:sldMk cId="2895306037" sldId="271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47:36.017" v="3514" actId="20577"/>
        <pc:sldMkLst>
          <pc:docMk/>
          <pc:sldMk cId="135042552" sldId="272"/>
        </pc:sldMkLst>
        <pc:spChg chg="del">
          <ac:chgData name="Diego Cass" userId="78b1f702ed5b9641" providerId="LiveId" clId="{F47DDD8D-A27A-4E0A-89B4-296E3888F574}" dt="2020-04-03T13:25:36.045" v="3213" actId="478"/>
          <ac:spMkLst>
            <pc:docMk/>
            <pc:sldMk cId="135042552" sldId="272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6.017" v="3514" actId="20577"/>
          <ac:spMkLst>
            <pc:docMk/>
            <pc:sldMk cId="135042552" sldId="272"/>
            <ac:spMk id="5" creationId="{7E9AE4AB-7D2A-4621-AB29-0C44F3D293A1}"/>
          </ac:spMkLst>
        </pc:spChg>
        <pc:graphicFrameChg chg="add mod modGraphic">
          <ac:chgData name="Diego Cass" userId="78b1f702ed5b9641" providerId="LiveId" clId="{F47DDD8D-A27A-4E0A-89B4-296E3888F574}" dt="2020-04-03T13:31:01.821" v="3235" actId="207"/>
          <ac:graphicFrameMkLst>
            <pc:docMk/>
            <pc:sldMk cId="135042552" sldId="272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47:39.619" v="3515" actId="20577"/>
        <pc:sldMkLst>
          <pc:docMk/>
          <pc:sldMk cId="1578270304" sldId="273"/>
        </pc:sldMkLst>
        <pc:spChg chg="mod">
          <ac:chgData name="Diego Cass" userId="78b1f702ed5b9641" providerId="LiveId" clId="{F47DDD8D-A27A-4E0A-89B4-296E3888F574}" dt="2020-04-03T13:47:39.619" v="3515" actId="20577"/>
          <ac:spMkLst>
            <pc:docMk/>
            <pc:sldMk cId="1578270304" sldId="273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33:19.518" v="3302" actId="1076"/>
          <ac:graphicFrameMkLst>
            <pc:docMk/>
            <pc:sldMk cId="1578270304" sldId="273"/>
            <ac:graphicFrameMk id="2" creationId="{BEAF4F42-D14B-43B0-891C-9A5B2FB4DDA0}"/>
          </ac:graphicFrameMkLst>
        </pc:graphicFrameChg>
      </pc:sldChg>
      <pc:sldChg chg="addSp modSp add mod">
        <pc:chgData name="Diego Cass" userId="78b1f702ed5b9641" providerId="LiveId" clId="{F47DDD8D-A27A-4E0A-89B4-296E3888F574}" dt="2020-04-03T13:52:51.804" v="3616" actId="20577"/>
        <pc:sldMkLst>
          <pc:docMk/>
          <pc:sldMk cId="3007663262" sldId="274"/>
        </pc:sldMkLst>
        <pc:spChg chg="add mod">
          <ac:chgData name="Diego Cass" userId="78b1f702ed5b9641" providerId="LiveId" clId="{F47DDD8D-A27A-4E0A-89B4-296E3888F574}" dt="2020-04-03T13:47:51.538" v="3522" actId="20577"/>
          <ac:spMkLst>
            <pc:docMk/>
            <pc:sldMk cId="3007663262" sldId="274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44.673" v="3518" actId="20577"/>
          <ac:spMkLst>
            <pc:docMk/>
            <pc:sldMk cId="3007663262" sldId="274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2:51.804" v="3616" actId="20577"/>
          <ac:graphicFrameMkLst>
            <pc:docMk/>
            <pc:sldMk cId="3007663262" sldId="274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00.103" v="3617"/>
        <pc:sldMkLst>
          <pc:docMk/>
          <pc:sldMk cId="3359599888" sldId="275"/>
        </pc:sldMkLst>
        <pc:spChg chg="mod">
          <ac:chgData name="Diego Cass" userId="78b1f702ed5b9641" providerId="LiveId" clId="{F47DDD8D-A27A-4E0A-89B4-296E3888F574}" dt="2020-04-03T13:40:08.274" v="3466" actId="207"/>
          <ac:spMkLst>
            <pc:docMk/>
            <pc:sldMk cId="3359599888" sldId="275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56.606" v="3523" actId="20577"/>
          <ac:spMkLst>
            <pc:docMk/>
            <pc:sldMk cId="3359599888" sldId="275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0.103" v="3617"/>
          <ac:graphicFrameMkLst>
            <pc:docMk/>
            <pc:sldMk cId="3359599888" sldId="275"/>
            <ac:graphicFrameMk id="2" creationId="{BEAF4F42-D14B-43B0-891C-9A5B2FB4DDA0}"/>
          </ac:graphicFrameMkLst>
        </pc:graphicFrameChg>
      </pc:sldChg>
      <pc:sldChg chg="add del">
        <pc:chgData name="Diego Cass" userId="78b1f702ed5b9641" providerId="LiveId" clId="{F47DDD8D-A27A-4E0A-89B4-296E3888F574}" dt="2020-04-03T13:38:17.615" v="3420"/>
        <pc:sldMkLst>
          <pc:docMk/>
          <pc:sldMk cId="3681986722" sldId="275"/>
        </pc:sldMkLst>
      </pc:sldChg>
      <pc:sldChg chg="modSp add mod">
        <pc:chgData name="Diego Cass" userId="78b1f702ed5b9641" providerId="LiveId" clId="{F47DDD8D-A27A-4E0A-89B4-296E3888F574}" dt="2020-04-03T13:53:07.919" v="3623" actId="20577"/>
        <pc:sldMkLst>
          <pc:docMk/>
          <pc:sldMk cId="403217194" sldId="276"/>
        </pc:sldMkLst>
        <pc:spChg chg="mod">
          <ac:chgData name="Diego Cass" userId="78b1f702ed5b9641" providerId="LiveId" clId="{F47DDD8D-A27A-4E0A-89B4-296E3888F574}" dt="2020-04-03T13:42:11.990" v="3495" actId="1076"/>
          <ac:spMkLst>
            <pc:docMk/>
            <pc:sldMk cId="403217194" sldId="276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8:08.222" v="3524" actId="20577"/>
          <ac:spMkLst>
            <pc:docMk/>
            <pc:sldMk cId="403217194" sldId="276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7.919" v="3623" actId="20577"/>
          <ac:graphicFrameMkLst>
            <pc:docMk/>
            <pc:sldMk cId="403217194" sldId="276"/>
            <ac:graphicFrameMk id="2" creationId="{BEAF4F42-D14B-43B0-891C-9A5B2FB4DDA0}"/>
          </ac:graphicFrameMkLst>
        </pc:graphicFrameChg>
      </pc:sldChg>
      <pc:sldChg chg="delSp modSp add mod">
        <pc:chgData name="Diego Cass" userId="78b1f702ed5b9641" providerId="LiveId" clId="{F47DDD8D-A27A-4E0A-89B4-296E3888F574}" dt="2020-04-03T13:53:16.459" v="3629" actId="20577"/>
        <pc:sldMkLst>
          <pc:docMk/>
          <pc:sldMk cId="554899487" sldId="277"/>
        </pc:sldMkLst>
        <pc:spChg chg="del">
          <ac:chgData name="Diego Cass" userId="78b1f702ed5b9641" providerId="LiveId" clId="{F47DDD8D-A27A-4E0A-89B4-296E3888F574}" dt="2020-04-03T13:42:55.117" v="3506" actId="478"/>
          <ac:spMkLst>
            <pc:docMk/>
            <pc:sldMk cId="554899487" sldId="277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50:54.019" v="3562"/>
          <ac:spMkLst>
            <pc:docMk/>
            <pc:sldMk cId="554899487" sldId="277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16.459" v="3629" actId="20577"/>
          <ac:graphicFrameMkLst>
            <pc:docMk/>
            <pc:sldMk cId="554899487" sldId="27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25.050" v="3633" actId="20577"/>
        <pc:sldMkLst>
          <pc:docMk/>
          <pc:sldMk cId="1750369981" sldId="278"/>
        </pc:sldMkLst>
        <pc:spChg chg="mod">
          <ac:chgData name="Diego Cass" userId="78b1f702ed5b9641" providerId="LiveId" clId="{F47DDD8D-A27A-4E0A-89B4-296E3888F574}" dt="2020-04-03T13:51:18.120" v="3566" actId="255"/>
          <ac:spMkLst>
            <pc:docMk/>
            <pc:sldMk cId="1750369981" sldId="278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25.050" v="3633" actId="20577"/>
          <ac:graphicFrameMkLst>
            <pc:docMk/>
            <pc:sldMk cId="1750369981" sldId="278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30.699" v="3634"/>
        <pc:sldMkLst>
          <pc:docMk/>
          <pc:sldMk cId="2050108341" sldId="279"/>
        </pc:sldMkLst>
        <pc:spChg chg="mod">
          <ac:chgData name="Diego Cass" userId="78b1f702ed5b9641" providerId="LiveId" clId="{F47DDD8D-A27A-4E0A-89B4-296E3888F574}" dt="2020-04-03T13:52:01.633" v="3572" actId="255"/>
          <ac:spMkLst>
            <pc:docMk/>
            <pc:sldMk cId="2050108341" sldId="279"/>
            <ac:spMk id="5" creationId="{7E9AE4AB-7D2A-4621-AB29-0C44F3D293A1}"/>
          </ac:spMkLst>
        </pc:spChg>
        <pc:graphicFrameChg chg="mod">
          <ac:chgData name="Diego Cass" userId="78b1f702ed5b9641" providerId="LiveId" clId="{F47DDD8D-A27A-4E0A-89B4-296E3888F574}" dt="2020-04-03T13:53:30.699" v="3634"/>
          <ac:graphicFrameMkLst>
            <pc:docMk/>
            <pc:sldMk cId="2050108341" sldId="279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58.415" v="3638" actId="20577"/>
        <pc:sldMkLst>
          <pc:docMk/>
          <pc:sldMk cId="2139152286" sldId="280"/>
        </pc:sldMkLst>
        <pc:spChg chg="mod">
          <ac:chgData name="Diego Cass" userId="78b1f702ed5b9641" providerId="LiveId" clId="{F47DDD8D-A27A-4E0A-89B4-296E3888F574}" dt="2020-04-03T13:53:52.975" v="3637" actId="20577"/>
          <ac:spMkLst>
            <pc:docMk/>
            <pc:sldMk cId="2139152286" sldId="280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3:58.415" v="3638" actId="20577"/>
          <ac:graphicFrameMkLst>
            <pc:docMk/>
            <pc:sldMk cId="2139152286" sldId="280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13.469" v="3642" actId="20577"/>
        <pc:sldMkLst>
          <pc:docMk/>
          <pc:sldMk cId="2306012347" sldId="281"/>
        </pc:sldMkLst>
        <pc:spChg chg="mod">
          <ac:chgData name="Diego Cass" userId="78b1f702ed5b9641" providerId="LiveId" clId="{F47DDD8D-A27A-4E0A-89B4-296E3888F574}" dt="2020-04-03T13:54:09.571" v="3641"/>
          <ac:spMkLst>
            <pc:docMk/>
            <pc:sldMk cId="2306012347" sldId="281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13.469" v="3642" actId="20577"/>
          <ac:graphicFrameMkLst>
            <pc:docMk/>
            <pc:sldMk cId="2306012347" sldId="281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23.384" v="3645"/>
        <pc:sldMkLst>
          <pc:docMk/>
          <pc:sldMk cId="1753335661" sldId="282"/>
        </pc:sldMkLst>
        <pc:spChg chg="mod">
          <ac:chgData name="Diego Cass" userId="78b1f702ed5b9641" providerId="LiveId" clId="{F47DDD8D-A27A-4E0A-89B4-296E3888F574}" dt="2020-04-03T13:54:23.384" v="3645"/>
          <ac:spMkLst>
            <pc:docMk/>
            <pc:sldMk cId="1753335661" sldId="282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3:54:35.235" v="3649" actId="20577"/>
        <pc:sldMkLst>
          <pc:docMk/>
          <pc:sldMk cId="3035549188" sldId="283"/>
        </pc:sldMkLst>
        <pc:spChg chg="mod">
          <ac:chgData name="Diego Cass" userId="78b1f702ed5b9641" providerId="LiveId" clId="{F47DDD8D-A27A-4E0A-89B4-296E3888F574}" dt="2020-04-03T13:54:32.689" v="3648"/>
          <ac:spMkLst>
            <pc:docMk/>
            <pc:sldMk cId="3035549188" sldId="283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35.235" v="3649" actId="20577"/>
          <ac:graphicFrameMkLst>
            <pc:docMk/>
            <pc:sldMk cId="3035549188" sldId="283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48.057" v="3653" actId="20577"/>
        <pc:sldMkLst>
          <pc:docMk/>
          <pc:sldMk cId="3984706727" sldId="284"/>
        </pc:sldMkLst>
        <pc:spChg chg="mod">
          <ac:chgData name="Diego Cass" userId="78b1f702ed5b9641" providerId="LiveId" clId="{F47DDD8D-A27A-4E0A-89B4-296E3888F574}" dt="2020-04-03T13:54:45.869" v="3652"/>
          <ac:spMkLst>
            <pc:docMk/>
            <pc:sldMk cId="3984706727" sldId="284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48.057" v="3653" actId="20577"/>
          <ac:graphicFrameMkLst>
            <pc:docMk/>
            <pc:sldMk cId="3984706727" sldId="284"/>
            <ac:graphicFrameMk id="2" creationId="{BEAF4F42-D14B-43B0-891C-9A5B2FB4DDA0}"/>
          </ac:graphicFrameMkLst>
        </pc:graphicFrameChg>
      </pc:sldChg>
      <pc:sldChg chg="addSp delSp modSp add mod modAnim">
        <pc:chgData name="Diego Cass" userId="78b1f702ed5b9641" providerId="LiveId" clId="{F47DDD8D-A27A-4E0A-89B4-296E3888F574}" dt="2020-04-03T14:00:25.014" v="3711"/>
        <pc:sldMkLst>
          <pc:docMk/>
          <pc:sldMk cId="2152942548" sldId="285"/>
        </pc:sldMkLst>
        <pc:spChg chg="add del mod">
          <ac:chgData name="Diego Cass" userId="78b1f702ed5b9641" providerId="LiveId" clId="{F47DDD8D-A27A-4E0A-89B4-296E3888F574}" dt="2020-04-03T13:56:37.432" v="3681" actId="478"/>
          <ac:spMkLst>
            <pc:docMk/>
            <pc:sldMk cId="2152942548" sldId="285"/>
            <ac:spMk id="3" creationId="{5BB74642-D44E-4104-A03E-63E8C3562980}"/>
          </ac:spMkLst>
        </pc:spChg>
        <pc:spChg chg="mod">
          <ac:chgData name="Diego Cass" userId="78b1f702ed5b9641" providerId="LiveId" clId="{F47DDD8D-A27A-4E0A-89B4-296E3888F574}" dt="2020-04-03T13:55:10.056" v="3656"/>
          <ac:spMkLst>
            <pc:docMk/>
            <pc:sldMk cId="2152942548" sldId="285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14:00:09.385" v="3710" actId="692"/>
          <ac:spMkLst>
            <pc:docMk/>
            <pc:sldMk cId="2152942548" sldId="285"/>
            <ac:spMk id="24" creationId="{A0931ACE-9F19-4C25-8CFC-4A3DC8B44F56}"/>
          </ac:spMkLst>
        </pc:spChg>
        <pc:cxnChg chg="add del mod">
          <ac:chgData name="Diego Cass" userId="78b1f702ed5b9641" providerId="LiveId" clId="{F47DDD8D-A27A-4E0A-89B4-296E3888F574}" dt="2020-04-03T13:57:04.528" v="3686" actId="478"/>
          <ac:cxnSpMkLst>
            <pc:docMk/>
            <pc:sldMk cId="2152942548" sldId="285"/>
            <ac:cxnSpMk id="6" creationId="{400A5E35-EC5E-4673-A09B-078D8A297146}"/>
          </ac:cxnSpMkLst>
        </pc:cxnChg>
        <pc:cxnChg chg="add del mod">
          <ac:chgData name="Diego Cass" userId="78b1f702ed5b9641" providerId="LiveId" clId="{F47DDD8D-A27A-4E0A-89B4-296E3888F574}" dt="2020-04-03T13:57:40.705" v="3696" actId="478"/>
          <ac:cxnSpMkLst>
            <pc:docMk/>
            <pc:sldMk cId="2152942548" sldId="285"/>
            <ac:cxnSpMk id="11" creationId="{4CE0E413-D1BF-4EA9-82FE-40A55D01225A}"/>
          </ac:cxnSpMkLst>
        </pc:cxnChg>
        <pc:cxnChg chg="add del mod">
          <ac:chgData name="Diego Cass" userId="78b1f702ed5b9641" providerId="LiveId" clId="{F47DDD8D-A27A-4E0A-89B4-296E3888F574}" dt="2020-04-03T13:58:41.541" v="3701" actId="478"/>
          <ac:cxnSpMkLst>
            <pc:docMk/>
            <pc:sldMk cId="2152942548" sldId="285"/>
            <ac:cxnSpMk id="21" creationId="{79DA5A47-8602-4A7A-A35B-A0B221BDDB92}"/>
          </ac:cxnSpMkLst>
        </pc:cxnChg>
      </pc:sldChg>
      <pc:sldChg chg="modSp add mod">
        <pc:chgData name="Diego Cass" userId="78b1f702ed5b9641" providerId="LiveId" clId="{F47DDD8D-A27A-4E0A-89B4-296E3888F574}" dt="2020-04-03T13:55:40.461" v="3674" actId="20577"/>
        <pc:sldMkLst>
          <pc:docMk/>
          <pc:sldMk cId="2171090113" sldId="286"/>
        </pc:sldMkLst>
        <pc:spChg chg="mod">
          <ac:chgData name="Diego Cass" userId="78b1f702ed5b9641" providerId="LiveId" clId="{F47DDD8D-A27A-4E0A-89B4-296E3888F574}" dt="2020-04-03T13:55:30.779" v="3659"/>
          <ac:spMkLst>
            <pc:docMk/>
            <pc:sldMk cId="2171090113" sldId="286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5:40.461" v="3674" actId="20577"/>
          <ac:graphicFrameMkLst>
            <pc:docMk/>
            <pc:sldMk cId="2171090113" sldId="286"/>
            <ac:graphicFrameMk id="2" creationId="{BEAF4F42-D14B-43B0-891C-9A5B2FB4DDA0}"/>
          </ac:graphicFrameMkLst>
        </pc:graphicFrameChg>
      </pc:sldChg>
      <pc:sldChg chg="addSp delSp modSp add mod">
        <pc:chgData name="Diego Cass" userId="78b1f702ed5b9641" providerId="LiveId" clId="{F47DDD8D-A27A-4E0A-89B4-296E3888F574}" dt="2020-04-03T20:00:21.430" v="3750" actId="20577"/>
        <pc:sldMkLst>
          <pc:docMk/>
          <pc:sldMk cId="3084351530" sldId="287"/>
        </pc:sldMkLst>
        <pc:spChg chg="add del mod">
          <ac:chgData name="Diego Cass" userId="78b1f702ed5b9641" providerId="LiveId" clId="{F47DDD8D-A27A-4E0A-89B4-296E3888F574}" dt="2020-04-03T19:57:50.341" v="3714" actId="478"/>
          <ac:spMkLst>
            <pc:docMk/>
            <pc:sldMk cId="3084351530" sldId="287"/>
            <ac:spMk id="4" creationId="{64BDB355-9A0F-4B87-8351-9381A927F4F9}"/>
          </ac:spMkLst>
        </pc:spChg>
        <pc:spChg chg="del">
          <ac:chgData name="Diego Cass" userId="78b1f702ed5b9641" providerId="LiveId" clId="{F47DDD8D-A27A-4E0A-89B4-296E3888F574}" dt="2020-04-03T19:57:47.301" v="3713" actId="478"/>
          <ac:spMkLst>
            <pc:docMk/>
            <pc:sldMk cId="3084351530" sldId="287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20:00:21.430" v="3750" actId="20577"/>
          <ac:spMkLst>
            <pc:docMk/>
            <pc:sldMk cId="3084351530" sldId="287"/>
            <ac:spMk id="6" creationId="{AD7E9104-76A4-4EC4-9D6B-AB654FF95476}"/>
          </ac:spMkLst>
        </pc:spChg>
        <pc:spChg chg="add mod">
          <ac:chgData name="Diego Cass" userId="78b1f702ed5b9641" providerId="LiveId" clId="{F47DDD8D-A27A-4E0A-89B4-296E3888F574}" dt="2020-04-03T19:58:47.957" v="3724" actId="20577"/>
          <ac:spMkLst>
            <pc:docMk/>
            <pc:sldMk cId="3084351530" sldId="287"/>
            <ac:spMk id="7" creationId="{EB951E45-E74C-40BB-A6B2-58F0E0C994ED}"/>
          </ac:spMkLst>
        </pc:spChg>
        <pc:graphicFrameChg chg="del">
          <ac:chgData name="Diego Cass" userId="78b1f702ed5b9641" providerId="LiveId" clId="{F47DDD8D-A27A-4E0A-89B4-296E3888F574}" dt="2020-04-03T19:57:47.301" v="3713" actId="478"/>
          <ac:graphicFrameMkLst>
            <pc:docMk/>
            <pc:sldMk cId="3084351530" sldId="28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20:41:25.772" v="4142" actId="20577"/>
        <pc:sldMkLst>
          <pc:docMk/>
          <pc:sldMk cId="1261479261" sldId="288"/>
        </pc:sldMkLst>
        <pc:spChg chg="mod">
          <ac:chgData name="Diego Cass" userId="78b1f702ed5b9641" providerId="LiveId" clId="{F47DDD8D-A27A-4E0A-89B4-296E3888F574}" dt="2020-04-03T20:41:25.772" v="4142" actId="20577"/>
          <ac:spMkLst>
            <pc:docMk/>
            <pc:sldMk cId="1261479261" sldId="288"/>
            <ac:spMk id="6" creationId="{AD7E9104-76A4-4EC4-9D6B-AB654FF95476}"/>
          </ac:spMkLst>
        </pc:spChg>
        <pc:spChg chg="mod">
          <ac:chgData name="Diego Cass" userId="78b1f702ed5b9641" providerId="LiveId" clId="{F47DDD8D-A27A-4E0A-89B4-296E3888F574}" dt="2020-04-03T20:29:39.029" v="4026" actId="1076"/>
          <ac:spMkLst>
            <pc:docMk/>
            <pc:sldMk cId="1261479261" sldId="288"/>
            <ac:spMk id="7" creationId="{EB951E45-E74C-40BB-A6B2-58F0E0C994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ECA8-8ABF-4F15-8986-01188065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D0E0A-EF51-48EC-B451-A135F572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DCAE1-64B7-4B10-91FA-50BEA60C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37747-A483-4D05-8D0B-634CEDBC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EB328-C4E7-408B-A19A-AF56FC3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0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C796-EA88-4C91-A0E5-C9D70AC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64950-68D8-4351-A96C-34B0EBEC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92046-48BF-4BD9-A198-1AE3685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27AD3-EDB6-49FF-A2F6-595B4D0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DC161-6911-43F9-A144-DD70BD3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7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9DF92-2699-43C1-862B-CE40F161E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7490E-3B76-4598-92D0-D6549449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D401E-7FFF-4273-8CDD-5E029C5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05472-FA97-4246-8CE4-F3BAD4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00069-56C6-4982-8067-BD74BE1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4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B8D5-BAC7-42BE-8EB1-D69EA32B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685A7-FA70-4DEB-B32B-5C47FE0D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34B8D-7289-40B4-AAD1-7700123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7D550-8110-4B7F-9F98-B8484C7B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B8D82-1144-4FDD-A8EC-C88973A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0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C2AAC-D22A-48B2-A655-2D557F6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83F9B-BD71-4AC4-9F5D-E574A6D8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BC5DA-5C17-4FDF-88D3-98950C0E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1F5AE-A87B-4969-A3E6-23EF124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7AD91-33AB-415C-8E30-3A33D78D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F9F1-3778-4C99-AE34-C851E21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0EE9A-D394-4B18-94AB-28142DC3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FB89A-005B-4067-B9EC-3549D0BD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07388-FAD5-4138-B3BF-3345BB2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40CAF-20F5-4CF5-BCAF-A48FE1D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74494-0CD8-4503-A4CA-0BAEA5A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9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1FF0-6862-4064-9F96-8F45D70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2DE24-FFD7-4948-ADCC-0D42BAB6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7E656-853B-4B85-925E-0052383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831CE-57F3-4D82-8740-557008CC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FD5E38-5250-4E11-B176-96413346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59D63-D8C6-4902-9D34-514AC3DB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FACF0-2828-45B8-B266-49F50E6A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EF877-7D84-43A1-BCAD-425754E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8C6B-E2E7-4874-B671-466CF91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91B64-514C-4083-B0D7-AE36081E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6D804-0AAA-448D-8940-A4B78DA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DE69F8-37DA-4E6B-8069-84F143C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6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CE551-DC4B-4DB3-8D27-C271E2B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DF6A2-A157-4E23-9CEC-97F90DC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70A283-A05E-4C82-B18D-341E563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21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726B-4B81-4B9B-A640-B5A7F97D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F94E3-BC23-49DF-90AC-53CAB9DA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37E43-8CC3-46B2-9FDF-5FC2667F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9DD2E-CBC9-4A93-AFD0-81DCF078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8CA32-5825-4E12-A819-417BBDF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6DF52-36EC-4756-97C8-F3E993CD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5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2213-83CD-4574-A51A-A7CF6EBA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C35D05-E978-4FC6-94E0-A7EE2D35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F8DBD2-4607-4553-A73E-940285CA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6CA92-18F9-4869-816E-57DCCA1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46635-5BDB-4377-BE63-B0BC4BBE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20D32-D136-4438-9EDD-3A1E98A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3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7CA007-76C1-4964-9D9B-7B87CEE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E2FA7-C020-4B2F-B847-28A9060F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CCF64-F6ED-422D-A3B6-19A22B23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6DA-81FC-4A92-AC4E-79EC8DE0976F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14061-4756-4E75-B202-7F279305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0E8B-661F-4A56-A17E-595FAAC69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autodesk.com/view/OARX/2018/ENU/?guid=GUID-7D07C886-FD1D-4A0C-A7AB-B4D21F18E48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D42C85-94B5-47A0-B618-2F59695B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65"/>
            <a:ext cx="9144000" cy="1115898"/>
          </a:xfrm>
        </p:spPr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3D2E7BF-14E6-4FBC-9C13-66944B65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2144"/>
          </a:xfrm>
        </p:spPr>
        <p:txBody>
          <a:bodyPr>
            <a:normAutofit/>
          </a:bodyPr>
          <a:lstStyle/>
          <a:p>
            <a:r>
              <a:rPr lang="es-AR" dirty="0"/>
              <a:t>Entidades de </a:t>
            </a:r>
            <a:r>
              <a:rPr lang="es-AR" dirty="0" err="1"/>
              <a:t>autocad</a:t>
            </a:r>
            <a:r>
              <a:rPr lang="es-AR" dirty="0"/>
              <a:t> y </a:t>
            </a:r>
            <a:r>
              <a:rPr lang="es-AR" dirty="0" err="1"/>
              <a:t>autolisp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934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Manipulemos las entidades. Modificando…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91193"/>
            <a:ext cx="11571316" cy="5809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entidad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entsel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una entidad: "</a:t>
            </a:r>
            <a:r>
              <a:rPr lang="it-IT" sz="2000" dirty="0">
                <a:latin typeface="JetBrains Mono" pitchFamily="2" charset="0"/>
              </a:rPr>
              <a:t>))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ent_nombre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entidad</a:t>
            </a:r>
            <a:r>
              <a:rPr lang="en-US" sz="2000" dirty="0">
                <a:latin typeface="JetBrains Mono" pitchFamily="2" charset="0"/>
              </a:rPr>
              <a:t>))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ent_definicion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entget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ent_definición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= ((-1 . &lt;Entity name: 7ff480805d90&gt;) (0 . "POINT") (330 . &lt;Entity name: 7ff4808039f0&gt;) (5 . "251") 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AcDbEntity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(67 . 0) (410 . "Model") 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(8 . "</a:t>
            </a:r>
            <a:r>
              <a:rPr lang="en-US" sz="2000" dirty="0" err="1">
                <a:solidFill>
                  <a:srgbClr val="FF0000"/>
                </a:solidFill>
                <a:latin typeface="JetBrains Mono" pitchFamily="2" charset="0"/>
              </a:rPr>
              <a:t>Layer_punto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AcDbPoint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(10 2522.39 1378.41 0.0) (210 0.0 0.0 1.0) (50 . 0.0))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Por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ejemplo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queremos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modifcar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cambiar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el layer)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ent_modificada</a:t>
            </a: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subst</a:t>
            </a:r>
            <a:endParaRPr lang="en-US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  ‘(8 . “</a:t>
            </a:r>
            <a:r>
              <a:rPr lang="en-US" sz="2000" dirty="0" err="1">
                <a:latin typeface="JetBrains Mono" pitchFamily="2" charset="0"/>
              </a:rPr>
              <a:t>Layer_nuevo</a:t>
            </a:r>
            <a:r>
              <a:rPr lang="en-US" sz="2000" dirty="0">
                <a:latin typeface="JetBrains Mono" pitchFamily="2" charset="0"/>
              </a:rPr>
              <a:t>”)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  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assoc</a:t>
            </a:r>
            <a:r>
              <a:rPr lang="en-US" sz="2000" dirty="0">
                <a:latin typeface="JetBrains Mono" pitchFamily="2" charset="0"/>
              </a:rPr>
              <a:t> 8 </a:t>
            </a:r>
            <a:r>
              <a:rPr lang="en-US" sz="2000" dirty="0" err="1">
                <a:latin typeface="JetBrains Mono" pitchFamily="2" charset="0"/>
              </a:rPr>
              <a:t>ent</a:t>
            </a:r>
            <a:r>
              <a:rPr lang="en-US" sz="2000" dirty="0">
                <a:latin typeface="JetBrains Mono" pitchFamily="2" charset="0"/>
              </a:rPr>
              <a:t>_</a:t>
            </a:r>
            <a:r>
              <a:rPr lang="es-AR" sz="2000" dirty="0" err="1">
                <a:latin typeface="JetBrains Mono" pitchFamily="2" charset="0"/>
              </a:rPr>
              <a:t>definicion</a:t>
            </a: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  </a:t>
            </a:r>
            <a:r>
              <a:rPr lang="en-US" sz="2000" dirty="0" err="1">
                <a:latin typeface="JetBrains Mono" pitchFamily="2" charset="0"/>
              </a:rPr>
              <a:t>ent</a:t>
            </a:r>
            <a:r>
              <a:rPr lang="en-US" sz="2000" dirty="0">
                <a:latin typeface="JetBrains Mono" pitchFamily="2" charset="0"/>
              </a:rPr>
              <a:t>_</a:t>
            </a:r>
            <a:r>
              <a:rPr lang="es-AR" sz="2000" dirty="0" err="1">
                <a:latin typeface="JetBrains Mono" pitchFamily="2" charset="0"/>
              </a:rPr>
              <a:t>definicion</a:t>
            </a: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entmod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ent_modificada</a:t>
            </a:r>
            <a:r>
              <a:rPr lang="en-US" sz="2000" dirty="0"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83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Manipulemos las entidades. Creando…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42" y="1424444"/>
            <a:ext cx="11571316" cy="443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Por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ejemplo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queremos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crear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un punto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coordenadas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(10 10 30)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nuevo_punto</a:t>
            </a: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</a:t>
            </a: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    </a:t>
            </a:r>
            <a:r>
              <a:rPr lang="en-US" sz="2000" dirty="0">
                <a:latin typeface="JetBrains Mono" pitchFamily="2" charset="0"/>
              </a:rPr>
              <a:t>(cons 0 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"POINT"</a:t>
            </a: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  (</a:t>
            </a: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cons </a:t>
            </a:r>
            <a:r>
              <a:rPr lang="en-US" sz="2000" dirty="0">
                <a:latin typeface="JetBrains Mono" pitchFamily="2" charset="0"/>
              </a:rPr>
              <a:t>8 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"</a:t>
            </a:r>
            <a:r>
              <a:rPr lang="en-US" sz="2000" dirty="0" err="1">
                <a:solidFill>
                  <a:srgbClr val="D755BE"/>
                </a:solidFill>
                <a:latin typeface="JetBrains Mono" pitchFamily="2" charset="0"/>
              </a:rPr>
              <a:t>LayerDelPuntoNuevo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"</a:t>
            </a: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  (</a:t>
            </a: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n-US" sz="2000" dirty="0">
                <a:latin typeface="JetBrains Mono" pitchFamily="2" charset="0"/>
              </a:rPr>
              <a:t> 10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10.0 10.0 30.0)</a:t>
            </a: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)</a:t>
            </a: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entmake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nuevo_punto</a:t>
            </a:r>
            <a:r>
              <a:rPr lang="en-US" sz="2000" dirty="0"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23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Que quilombo!!!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42" y="1424444"/>
            <a:ext cx="11571316" cy="527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Por suerte </a:t>
            </a:r>
            <a:r>
              <a:rPr lang="en-US" sz="2000" dirty="0" err="1">
                <a:latin typeface="JetBrains Mono" pitchFamily="2" charset="0"/>
              </a:rPr>
              <a:t>existe</a:t>
            </a:r>
            <a:r>
              <a:rPr lang="en-US" sz="2000" dirty="0">
                <a:latin typeface="JetBrains Mono" pitchFamily="2" charset="0"/>
              </a:rPr>
              <a:t> el </a:t>
            </a:r>
            <a:r>
              <a:rPr lang="en-US" sz="2000" dirty="0" err="1">
                <a:latin typeface="JetBrains Mono" pitchFamily="2" charset="0"/>
              </a:rPr>
              <a:t>functions.lsp</a:t>
            </a:r>
            <a:r>
              <a:rPr lang="en-US" sz="2000">
                <a:latin typeface="JetBrains Mono" pitchFamily="2" charset="0"/>
              </a:rPr>
              <a:t> © </a:t>
            </a: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>
                <a:latin typeface="JetBrains Mono" pitchFamily="2" charset="0"/>
              </a:rPr>
              <a:t>diegomcas™)</a:t>
            </a: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Tiene </a:t>
            </a:r>
            <a:r>
              <a:rPr lang="en-US" sz="2000" dirty="0" err="1">
                <a:latin typeface="JetBrains Mono" pitchFamily="2" charset="0"/>
              </a:rPr>
              <a:t>varias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funciones</a:t>
            </a:r>
            <a:r>
              <a:rPr lang="en-US" sz="2000" dirty="0">
                <a:latin typeface="JetBrains Mono" pitchFamily="2" charset="0"/>
              </a:rPr>
              <a:t> del </a:t>
            </a:r>
            <a:r>
              <a:rPr lang="en-US" sz="2000" dirty="0" err="1">
                <a:latin typeface="JetBrains Mono" pitchFamily="2" charset="0"/>
              </a:rPr>
              <a:t>tipo</a:t>
            </a:r>
            <a:r>
              <a:rPr lang="en-US" sz="2000" dirty="0">
                <a:latin typeface="JetBrains Mono" pitchFamily="2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	</a:t>
            </a:r>
            <a:r>
              <a:rPr lang="en-US" sz="2000" dirty="0" err="1">
                <a:latin typeface="JetBrains Mono" pitchFamily="2" charset="0"/>
              </a:rPr>
              <a:t>fn_Dibuja</a:t>
            </a:r>
            <a:r>
              <a:rPr lang="en-US" sz="2000" dirty="0">
                <a:latin typeface="JetBrains Mono" pitchFamily="2" charset="0"/>
              </a:rPr>
              <a:t>*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O del </a:t>
            </a:r>
            <a:r>
              <a:rPr lang="en-US" sz="2000" dirty="0" err="1">
                <a:latin typeface="JetBrains Mono" pitchFamily="2" charset="0"/>
              </a:rPr>
              <a:t>tipo</a:t>
            </a:r>
            <a:r>
              <a:rPr lang="en-US" sz="2000" dirty="0">
                <a:latin typeface="JetBrains Mono" pitchFamily="2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	fn_2DpolyToPoints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	fn_3DpolyToPoints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Que </a:t>
            </a:r>
            <a:r>
              <a:rPr lang="en-US" sz="2000" dirty="0" err="1">
                <a:latin typeface="JetBrains Mono" pitchFamily="2" charset="0"/>
              </a:rPr>
              <a:t>leen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polilineas</a:t>
            </a:r>
            <a:r>
              <a:rPr lang="en-US" sz="2000" dirty="0">
                <a:latin typeface="JetBrains Mono" pitchFamily="2" charset="0"/>
              </a:rPr>
              <a:t> y </a:t>
            </a:r>
            <a:r>
              <a:rPr lang="en-US" sz="2000" dirty="0" err="1">
                <a:latin typeface="JetBrains Mono" pitchFamily="2" charset="0"/>
              </a:rPr>
              <a:t>retornan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listas</a:t>
            </a:r>
            <a:r>
              <a:rPr lang="en-US" sz="2000" dirty="0">
                <a:latin typeface="JetBrains Mono" pitchFamily="2" charset="0"/>
              </a:rPr>
              <a:t> con las </a:t>
            </a:r>
            <a:r>
              <a:rPr lang="en-US" sz="2000" dirty="0" err="1">
                <a:latin typeface="JetBrains Mono" pitchFamily="2" charset="0"/>
              </a:rPr>
              <a:t>coordenadas</a:t>
            </a:r>
            <a:r>
              <a:rPr lang="en-US" sz="2000" dirty="0">
                <a:latin typeface="JetBrains Mono" pitchFamily="2" charset="0"/>
              </a:rPr>
              <a:t> de sus puntos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	entre </a:t>
            </a:r>
            <a:r>
              <a:rPr lang="en-US" sz="2000" dirty="0" err="1">
                <a:latin typeface="JetBrains Mono" pitchFamily="2" charset="0"/>
              </a:rPr>
              <a:t>otras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muuuuuchas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cosas</a:t>
            </a:r>
            <a:r>
              <a:rPr lang="en-US" sz="2000" dirty="0">
                <a:latin typeface="JetBrains Mono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210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29E13F-3B4F-4D28-A4E5-A5BFD1B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Para hacer solos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55AAF4B-FBB6-42EE-B858-6A8B640923AE}"/>
              </a:ext>
            </a:extLst>
          </p:cNvPr>
          <p:cNvSpPr txBox="1">
            <a:spLocks/>
          </p:cNvSpPr>
          <p:nvPr/>
        </p:nvSpPr>
        <p:spPr>
          <a:xfrm>
            <a:off x="353532" y="833528"/>
            <a:ext cx="11484936" cy="82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Modificar el programa que dibuja rectángulos y escribe las coordenadas de las esquinas. La idea es que ahora dibuje «las cosas» con entmake.</a:t>
            </a:r>
          </a:p>
        </p:txBody>
      </p:sp>
    </p:spTree>
    <p:extLst>
      <p:ext uri="{BB962C8B-B14F-4D97-AF65-F5344CB8AC3E}">
        <p14:creationId xmlns:p14="http://schemas.microsoft.com/office/powerpoint/2010/main" val="20820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Ver el contenido de una entidad…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53540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entidad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entsel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una entidad: 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(&lt;Entity name: 7ff480805d90&gt; (2570.02 1334.45 0.0))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;Es una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lista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con dos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valores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. Primero el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nombre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, Segundo las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coordenadas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donde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picamos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ent_nombre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entidad</a:t>
            </a:r>
            <a:r>
              <a:rPr lang="en-US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&lt;Entity name: 7ff480805d90&gt;</a:t>
            </a:r>
            <a:endParaRPr lang="it-IT" sz="2000" dirty="0"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ent_definición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entget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(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(-1 . &lt;Entity name: 7ff480805d90&gt;)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(0 . "POINT") (330 . &lt;Entity name: 7ff4808039f0&gt;) (5 . "251") 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AcDbEntity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(67 . 0) (410 . "Model") (8 . "0") 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AcDbPoint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(10 2522.39 1378.41 0.0) (210 0.0 0.0 1.0) (50 . 0.0))</a:t>
            </a:r>
          </a:p>
        </p:txBody>
      </p:sp>
    </p:spTree>
    <p:extLst>
      <p:ext uri="{BB962C8B-B14F-4D97-AF65-F5344CB8AC3E}">
        <p14:creationId xmlns:p14="http://schemas.microsoft.com/office/powerpoint/2010/main" val="82399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Ver el contenido de una entidad (un punto)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5561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(-1 . &lt;Entity name: 7ff480805d90&gt;)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El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nombre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(0 . "POINT")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El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tipo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(330 . &lt;Entity name: 7ff4808039f0&gt;)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(5 . "251")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handle (No cambia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mientras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no 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modifique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AcDbEntity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El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tipo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(67 . 0)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Si no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está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o es 0,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está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el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modelo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. 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layout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(410 . "Model")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El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nombre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del Layout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donde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está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(8 . "</a:t>
            </a:r>
            <a:r>
              <a:rPr lang="en-US" sz="2000" dirty="0" err="1">
                <a:latin typeface="JetBrains Mono" pitchFamily="2" charset="0"/>
              </a:rPr>
              <a:t>Layer_punto</a:t>
            </a:r>
            <a:r>
              <a:rPr lang="en-US" sz="2000" dirty="0">
                <a:latin typeface="JetBrains Mono" pitchFamily="2" charset="0"/>
              </a:rPr>
              <a:t>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El Layer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donde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está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(100 . "</a:t>
            </a:r>
            <a:r>
              <a:rPr lang="en-US" sz="2000" dirty="0" err="1">
                <a:latin typeface="JetBrains Mono" pitchFamily="2" charset="0"/>
              </a:rPr>
              <a:t>AcDbPoint</a:t>
            </a:r>
            <a:r>
              <a:rPr lang="en-US" sz="2000" dirty="0">
                <a:latin typeface="JetBrains Mono" pitchFamily="2" charset="0"/>
              </a:rPr>
              <a:t>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El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tipo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específico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(10 2522.39 1378.41 0.0)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Coordenadas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(210 0.0 0.0 1.0) 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Relacionado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con las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ucs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(50 . 0.0) 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Relacionado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con las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ucs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567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Ver el contenido de una entidad (una </a:t>
            </a:r>
            <a:r>
              <a:rPr lang="es-AR" dirty="0" err="1"/>
              <a:t>linea</a:t>
            </a:r>
            <a:r>
              <a:rPr lang="es-AR" dirty="0"/>
              <a:t>)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5561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(-1 . &lt;Entity name: 7ff480805e10&gt;)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(0 . "LINE")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(330 . &lt;Entity name: 7ff4808039f0&gt;)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(5 . "259")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(100 . "</a:t>
            </a:r>
            <a:r>
              <a:rPr lang="en-US" sz="2000" dirty="0" err="1">
                <a:latin typeface="JetBrains Mono" pitchFamily="2" charset="0"/>
              </a:rPr>
              <a:t>AcDbEntity</a:t>
            </a:r>
            <a:r>
              <a:rPr lang="en-US" sz="2000" dirty="0">
                <a:latin typeface="JetBrains Mono" pitchFamily="2" charset="0"/>
              </a:rPr>
              <a:t>")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(67 . 0)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(410 . "Model")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(8 . "</a:t>
            </a:r>
            <a:r>
              <a:rPr lang="en-US" sz="2000" dirty="0" err="1">
                <a:latin typeface="JetBrains Mono" pitchFamily="2" charset="0"/>
              </a:rPr>
              <a:t>Layer_linea</a:t>
            </a:r>
            <a:r>
              <a:rPr lang="en-US" sz="2000" dirty="0">
                <a:latin typeface="JetBrains Mono" pitchFamily="2" charset="0"/>
              </a:rPr>
              <a:t>")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(100 . "</a:t>
            </a:r>
            <a:r>
              <a:rPr lang="en-US" sz="2000" dirty="0" err="1">
                <a:latin typeface="JetBrains Mono" pitchFamily="2" charset="0"/>
              </a:rPr>
              <a:t>AcDbLine</a:t>
            </a:r>
            <a:r>
              <a:rPr lang="en-US" sz="2000" dirty="0">
                <a:latin typeface="JetBrains Mono" pitchFamily="2" charset="0"/>
              </a:rPr>
              <a:t>") 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(10 3094.72 1092.68 0.0)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  (11 3608.36 1737.4 0.0)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 (210 0.0 0.0 1.0)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98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Ver el contenido de una entidad (una </a:t>
            </a:r>
            <a:r>
              <a:rPr lang="es-AR" dirty="0" err="1"/>
              <a:t>polilinea</a:t>
            </a:r>
            <a:r>
              <a:rPr lang="es-AR" dirty="0"/>
              <a:t>)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91193"/>
            <a:ext cx="11571316" cy="60668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(0 . "LWPOLYLINE")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(90 . 4)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Número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vértices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(70 . 0)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no 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cerrada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cerrada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(43 . 0.0)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Espesor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constante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(38 . 0.0)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Elevación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(39 . 0.0)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Thickness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>
                <a:latin typeface="JetBrains Mono" pitchFamily="2" charset="0"/>
              </a:rPr>
              <a:t>(10 3938.56 968.13)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Coordenadas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un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vértice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(40 . 0.0)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Ancho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inicio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(41 . 0.0)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Ancho de Fin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(42 . 0.0)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Curvatura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Cuando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polilinea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incorpora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arcos)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(91 . 0)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Identificador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vértice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(10 3989.92 1378.41) (40 . 0.0) (41 . 0.0) (42 . 0.0) (91 . 0)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(10 4276.09 1627.51) (40 . 0.0) (41 . 0.0) (42 . 0.0) (91 . 0)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 (10 4745.7 1715.42) (40 . 0.0) (41 . 0.0) (42 . 0.0) (91 . 0)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9586E-131E-4FDE-A000-D9DACE83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Donde puedo buscar información sobre todas las entidades?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F7C4B-6A5F-4629-A1D8-D6B72DCF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1465"/>
            <a:ext cx="10515600" cy="1956666"/>
          </a:xfrm>
        </p:spPr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>
                <a:hlinkClick r:id="rId2"/>
              </a:rPr>
              <a:t>http://help.autodesk.com/view/OARX/2018/ENU/?guid=GUID-7D07C886-FD1D-4A0C-A7AB-B4D21F18E484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168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Manipulemos las entidades…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91193"/>
            <a:ext cx="11571316" cy="6066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entidad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entsel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una entidad: "</a:t>
            </a:r>
            <a:r>
              <a:rPr lang="it-IT" sz="2000" dirty="0">
                <a:latin typeface="JetBrains Mono" pitchFamily="2" charset="0"/>
              </a:rPr>
              <a:t>))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ent_nombre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entidad</a:t>
            </a:r>
            <a:r>
              <a:rPr lang="en-US" sz="2000" dirty="0">
                <a:latin typeface="JetBrains Mono" pitchFamily="2" charset="0"/>
              </a:rPr>
              <a:t>))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ent_definición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entget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ent_definición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= ((-1 . &lt;Entity name: 7ff480805d90&gt;) (0 . "POINT") (330 . &lt;Entity name: 7ff4808039f0&gt;) (5 . "251") 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AcDbEntity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(67 . 0) (410 . "Model") 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(8 . "</a:t>
            </a:r>
            <a:r>
              <a:rPr lang="en-US" sz="2000" dirty="0" err="1">
                <a:solidFill>
                  <a:srgbClr val="FF0000"/>
                </a:solidFill>
                <a:latin typeface="JetBrains Mono" pitchFamily="2" charset="0"/>
              </a:rPr>
              <a:t>Layer_punto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AcDbPoint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(10 2522.39 1378.41 0.0) (210 0.0 0.0 1.0) (50 . 0.0))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Por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ejemplo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queremos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extraer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el layer de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str_layer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dirty="0" err="1">
                <a:latin typeface="JetBrains Mono" pitchFamily="2" charset="0"/>
              </a:rPr>
              <a:t>cdr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b="1" dirty="0">
                <a:solidFill>
                  <a:srgbClr val="0070C0"/>
                </a:solidFill>
                <a:latin typeface="JetBrains Mono" pitchFamily="2" charset="0"/>
              </a:rPr>
              <a:t>ASSOC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8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ent_definicion</a:t>
            </a:r>
            <a:r>
              <a:rPr lang="en-US" sz="20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str_layer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dirty="0" err="1">
                <a:latin typeface="JetBrains Mono" pitchFamily="2" charset="0"/>
              </a:rPr>
              <a:t>cdr</a:t>
            </a:r>
            <a:r>
              <a:rPr lang="en-US" sz="2000" dirty="0">
                <a:latin typeface="JetBrains Mono" pitchFamily="2" charset="0"/>
              </a:rPr>
              <a:t>    (8 . "</a:t>
            </a:r>
            <a:r>
              <a:rPr lang="en-US" sz="2000" dirty="0" err="1">
                <a:latin typeface="JetBrains Mono" pitchFamily="2" charset="0"/>
              </a:rPr>
              <a:t>Layer_punto</a:t>
            </a:r>
            <a:r>
              <a:rPr lang="en-US" sz="2000" dirty="0">
                <a:latin typeface="JetBrains Mono" pitchFamily="2" charset="0"/>
              </a:rPr>
              <a:t>")   )</a:t>
            </a: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str_layer</a:t>
            </a:r>
            <a:r>
              <a:rPr lang="en-US" sz="2000" dirty="0">
                <a:latin typeface="JetBrains Mono" pitchFamily="2" charset="0"/>
              </a:rPr>
              <a:t>        "</a:t>
            </a:r>
            <a:r>
              <a:rPr lang="en-US" sz="2000" dirty="0" err="1">
                <a:latin typeface="JetBrains Mono" pitchFamily="2" charset="0"/>
              </a:rPr>
              <a:t>Layer_punto</a:t>
            </a:r>
            <a:r>
              <a:rPr lang="en-US" sz="2000" dirty="0">
                <a:latin typeface="JetBrains Mono" pitchFamily="2" charset="0"/>
              </a:rPr>
              <a:t>"          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2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Manipulemos las entidades…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91193"/>
            <a:ext cx="11571316" cy="52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entidad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entsel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una entidad: "</a:t>
            </a:r>
            <a:r>
              <a:rPr lang="it-IT" sz="2000" dirty="0">
                <a:latin typeface="JetBrains Mono" pitchFamily="2" charset="0"/>
              </a:rPr>
              <a:t>))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ent_nombre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entidad</a:t>
            </a:r>
            <a:r>
              <a:rPr lang="en-US" sz="2000" dirty="0">
                <a:latin typeface="JetBrains Mono" pitchFamily="2" charset="0"/>
              </a:rPr>
              <a:t>))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ent_definición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entget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ent_definición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= ((-1 . &lt;Entity name: 7ff480805d90&gt;) (0 . "POINT") (330 . &lt;Entity name: 7ff4808039f0&gt;) (5 . "251") 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AcDbEntity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(67 . 0) (410 . "Model") 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(8 . "</a:t>
            </a:r>
            <a:r>
              <a:rPr lang="en-US" sz="2000" dirty="0" err="1">
                <a:solidFill>
                  <a:srgbClr val="FF0000"/>
                </a:solidFill>
                <a:latin typeface="JetBrains Mono" pitchFamily="2" charset="0"/>
              </a:rPr>
              <a:t>Layer_punto</a:t>
            </a:r>
            <a:r>
              <a:rPr lang="en-US" sz="2000" dirty="0">
                <a:solidFill>
                  <a:srgbClr val="FF0000"/>
                </a:solidFill>
                <a:latin typeface="JetBrains Mono" pitchFamily="2" charset="0"/>
              </a:rPr>
              <a:t>")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(100 .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AcDbPoint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") (10 2522.39 1378.41 0.0) (210 0.0 0.0 1.0) (50 . 0.0))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Por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ejemplo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queremos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borrar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ent_borrada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entdel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ent_nombre</a:t>
            </a:r>
            <a:r>
              <a:rPr lang="en-US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Por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ejemplo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: Si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borramos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y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queremos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recuperar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entdel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ent_borrada</a:t>
            </a:r>
            <a:r>
              <a:rPr lang="en-US" sz="2000" dirty="0"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234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Manipulemos las entidades. Modificando…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42" y="1705594"/>
            <a:ext cx="11571316" cy="379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Por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ejemplo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queremos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modifcar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entidad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Antes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veamos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función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subst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nuevo_item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viejo_item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lista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lista</a:t>
            </a:r>
            <a:r>
              <a:rPr lang="en-US" sz="2000" dirty="0">
                <a:latin typeface="JetBrains Mono" pitchFamily="2" charset="0"/>
              </a:rPr>
              <a:t> ‘(1 2 3 4 5))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 err="1">
                <a:latin typeface="JetBrains Mono" pitchFamily="2" charset="0"/>
              </a:rPr>
              <a:t>lista_modificada</a:t>
            </a:r>
            <a:r>
              <a:rPr lang="en-US" sz="2000" dirty="0">
                <a:latin typeface="JetBrains Mono" pitchFamily="2" charset="0"/>
              </a:rPr>
              <a:t> (</a:t>
            </a:r>
            <a:r>
              <a:rPr lang="en-US" sz="2000" b="1" dirty="0">
                <a:solidFill>
                  <a:srgbClr val="0070C0"/>
                </a:solidFill>
                <a:latin typeface="JetBrains Mono" pitchFamily="2" charset="0"/>
              </a:rPr>
              <a:t>SUBST</a:t>
            </a:r>
            <a:r>
              <a:rPr lang="en-US" sz="2000" dirty="0">
                <a:latin typeface="JetBrains Mono" pitchFamily="2" charset="0"/>
              </a:rPr>
              <a:t> 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“</a:t>
            </a:r>
            <a:r>
              <a:rPr lang="en-US" sz="2000" dirty="0" err="1">
                <a:solidFill>
                  <a:srgbClr val="D755BE"/>
                </a:solidFill>
                <a:latin typeface="JetBrains Mono" pitchFamily="2" charset="0"/>
              </a:rPr>
              <a:t>Acá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rgbClr val="D755BE"/>
                </a:solidFill>
                <a:latin typeface="JetBrains Mono" pitchFamily="2" charset="0"/>
              </a:rPr>
              <a:t>estaba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 el 3”</a:t>
            </a:r>
            <a:r>
              <a:rPr lang="en-US" sz="2000" dirty="0">
                <a:latin typeface="JetBrains Mono" pitchFamily="2" charset="0"/>
              </a:rPr>
              <a:t> 3 </a:t>
            </a:r>
            <a:r>
              <a:rPr lang="en-US" sz="2000" dirty="0" err="1">
                <a:latin typeface="JetBrains Mono" pitchFamily="2" charset="0"/>
              </a:rPr>
              <a:t>lista</a:t>
            </a:r>
            <a:r>
              <a:rPr lang="en-US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!</a:t>
            </a:r>
            <a:r>
              <a:rPr lang="en-US" sz="2000" dirty="0" err="1">
                <a:latin typeface="JetBrains Mono" pitchFamily="2" charset="0"/>
              </a:rPr>
              <a:t>lista_modificada</a:t>
            </a:r>
            <a:endParaRPr lang="en-US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itchFamily="2" charset="0"/>
              </a:rPr>
              <a:t>(1 2 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“</a:t>
            </a:r>
            <a:r>
              <a:rPr lang="en-US" sz="2000" dirty="0" err="1">
                <a:solidFill>
                  <a:srgbClr val="D755BE"/>
                </a:solidFill>
                <a:latin typeface="JetBrains Mono" pitchFamily="2" charset="0"/>
              </a:rPr>
              <a:t>Acá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 </a:t>
            </a:r>
            <a:r>
              <a:rPr lang="en-US" sz="2000" dirty="0" err="1">
                <a:solidFill>
                  <a:srgbClr val="D755BE"/>
                </a:solidFill>
                <a:latin typeface="JetBrains Mono" pitchFamily="2" charset="0"/>
              </a:rPr>
              <a:t>estaba</a:t>
            </a:r>
            <a:r>
              <a:rPr lang="en-US" sz="2000" dirty="0">
                <a:solidFill>
                  <a:srgbClr val="D755BE"/>
                </a:solidFill>
                <a:latin typeface="JetBrains Mono" pitchFamily="2" charset="0"/>
              </a:rPr>
              <a:t> el 3” </a:t>
            </a:r>
            <a:r>
              <a:rPr lang="en-US" sz="2000" dirty="0">
                <a:latin typeface="JetBrains Mono" pitchFamily="2" charset="0"/>
              </a:rPr>
              <a:t>4 5)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62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1394</Words>
  <Application>Microsoft Office PowerPoint</Application>
  <PresentationFormat>Panorámica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Tema de Office</vt:lpstr>
      <vt:lpstr>Curso de Autolisp</vt:lpstr>
      <vt:lpstr>Ver el contenido de una entidad…</vt:lpstr>
      <vt:lpstr>Ver el contenido de una entidad (un punto)</vt:lpstr>
      <vt:lpstr>Ver el contenido de una entidad (una linea)</vt:lpstr>
      <vt:lpstr>Ver el contenido de una entidad (una polilinea)</vt:lpstr>
      <vt:lpstr>Donde puedo buscar información sobre todas las entidades?</vt:lpstr>
      <vt:lpstr>Manipulemos las entidades…</vt:lpstr>
      <vt:lpstr>Manipulemos las entidades…</vt:lpstr>
      <vt:lpstr>Manipulemos las entidades. Modificando…</vt:lpstr>
      <vt:lpstr>Manipulemos las entidades. Modificando…</vt:lpstr>
      <vt:lpstr>Manipulemos las entidades. Creando…</vt:lpstr>
      <vt:lpstr>Que quilombo!!!</vt:lpstr>
      <vt:lpstr>Para hacer solos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1</cp:revision>
  <dcterms:created xsi:type="dcterms:W3CDTF">2020-04-02T15:04:45Z</dcterms:created>
  <dcterms:modified xsi:type="dcterms:W3CDTF">2020-04-08T19:59:00Z</dcterms:modified>
</cp:coreProperties>
</file>