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65" r:id="rId13"/>
    <p:sldId id="267" r:id="rId14"/>
    <p:sldId id="268" r:id="rId15"/>
    <p:sldId id="271" r:id="rId16"/>
    <p:sldId id="269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755BE"/>
    <a:srgbClr val="D600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47DDD8D-A27A-4E0A-89B4-296E3888F574}" v="272" dt="2020-04-03T20:37:37.90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ego Cass" userId="78b1f702ed5b9641" providerId="LiveId" clId="{F47DDD8D-A27A-4E0A-89B4-296E3888F574}"/>
    <pc:docChg chg="undo custSel mod addSld delSld modSld sldOrd">
      <pc:chgData name="Diego Cass" userId="78b1f702ed5b9641" providerId="LiveId" clId="{F47DDD8D-A27A-4E0A-89B4-296E3888F574}" dt="2020-04-03T20:41:25.772" v="4142" actId="20577"/>
      <pc:docMkLst>
        <pc:docMk/>
      </pc:docMkLst>
      <pc:sldChg chg="modSp mod">
        <pc:chgData name="Diego Cass" userId="78b1f702ed5b9641" providerId="LiveId" clId="{F47DDD8D-A27A-4E0A-89B4-296E3888F574}" dt="2020-04-02T11:55:16.133" v="128" actId="14100"/>
        <pc:sldMkLst>
          <pc:docMk/>
          <pc:sldMk cId="2259342300" sldId="256"/>
        </pc:sldMkLst>
        <pc:spChg chg="mod">
          <ac:chgData name="Diego Cass" userId="78b1f702ed5b9641" providerId="LiveId" clId="{F47DDD8D-A27A-4E0A-89B4-296E3888F574}" dt="2020-04-02T11:55:16.133" v="128" actId="14100"/>
          <ac:spMkLst>
            <pc:docMk/>
            <pc:sldMk cId="2259342300" sldId="256"/>
            <ac:spMk id="4" creationId="{9AD42C85-94B5-47A0-B618-2F59695B4D19}"/>
          </ac:spMkLst>
        </pc:spChg>
        <pc:spChg chg="mod">
          <ac:chgData name="Diego Cass" userId="78b1f702ed5b9641" providerId="LiveId" clId="{F47DDD8D-A27A-4E0A-89B4-296E3888F574}" dt="2020-04-02T11:55:10.030" v="127" actId="20577"/>
          <ac:spMkLst>
            <pc:docMk/>
            <pc:sldMk cId="2259342300" sldId="256"/>
            <ac:spMk id="5" creationId="{43D2E7BF-14E6-4FBC-9C13-66944B65F136}"/>
          </ac:spMkLst>
        </pc:spChg>
      </pc:sldChg>
      <pc:sldChg chg="addSp delSp modSp add mod">
        <pc:chgData name="Diego Cass" userId="78b1f702ed5b9641" providerId="LiveId" clId="{F47DDD8D-A27A-4E0A-89B4-296E3888F574}" dt="2020-04-02T12:10:31.634" v="413" actId="207"/>
        <pc:sldMkLst>
          <pc:docMk/>
          <pc:sldMk cId="3979864142" sldId="257"/>
        </pc:sldMkLst>
        <pc:spChg chg="mod">
          <ac:chgData name="Diego Cass" userId="78b1f702ed5b9641" providerId="LiveId" clId="{F47DDD8D-A27A-4E0A-89B4-296E3888F574}" dt="2020-04-02T12:10:31.634" v="413" actId="207"/>
          <ac:spMkLst>
            <pc:docMk/>
            <pc:sldMk cId="3979864142" sldId="257"/>
            <ac:spMk id="2" creationId="{949D519A-544B-4C6A-9979-452F66C86013}"/>
          </ac:spMkLst>
        </pc:spChg>
        <pc:spChg chg="del">
          <ac:chgData name="Diego Cass" userId="78b1f702ed5b9641" providerId="LiveId" clId="{F47DDD8D-A27A-4E0A-89B4-296E3888F574}" dt="2020-04-02T11:50:12.536" v="55" actId="478"/>
          <ac:spMkLst>
            <pc:docMk/>
            <pc:sldMk cId="3979864142" sldId="257"/>
            <ac:spMk id="3" creationId="{3500F2DC-EB5A-4133-9D7F-F7CFD505FB99}"/>
          </ac:spMkLst>
        </pc:spChg>
        <pc:spChg chg="add mod">
          <ac:chgData name="Diego Cass" userId="78b1f702ed5b9641" providerId="LiveId" clId="{F47DDD8D-A27A-4E0A-89B4-296E3888F574}" dt="2020-04-02T12:09:37.862" v="412" actId="20577"/>
          <ac:spMkLst>
            <pc:docMk/>
            <pc:sldMk cId="3979864142" sldId="257"/>
            <ac:spMk id="4" creationId="{EC5B5E64-8068-433A-9BE7-76B128F1B43C}"/>
          </ac:spMkLst>
        </pc:spChg>
      </pc:sldChg>
      <pc:sldChg chg="modSp add mod">
        <pc:chgData name="Diego Cass" userId="78b1f702ed5b9641" providerId="LiveId" clId="{F47DDD8D-A27A-4E0A-89B4-296E3888F574}" dt="2020-04-02T13:41:40.410" v="971" actId="20577"/>
        <pc:sldMkLst>
          <pc:docMk/>
          <pc:sldMk cId="1785501184" sldId="258"/>
        </pc:sldMkLst>
        <pc:spChg chg="mod">
          <ac:chgData name="Diego Cass" userId="78b1f702ed5b9641" providerId="LiveId" clId="{F47DDD8D-A27A-4E0A-89B4-296E3888F574}" dt="2020-04-02T13:41:40.410" v="971" actId="20577"/>
          <ac:spMkLst>
            <pc:docMk/>
            <pc:sldMk cId="1785501184" sldId="258"/>
            <ac:spMk id="2" creationId="{949D519A-544B-4C6A-9979-452F66C86013}"/>
          </ac:spMkLst>
        </pc:spChg>
        <pc:spChg chg="mod">
          <ac:chgData name="Diego Cass" userId="78b1f702ed5b9641" providerId="LiveId" clId="{F47DDD8D-A27A-4E0A-89B4-296E3888F574}" dt="2020-04-02T12:20:15.005" v="585" actId="6549"/>
          <ac:spMkLst>
            <pc:docMk/>
            <pc:sldMk cId="1785501184" sldId="258"/>
            <ac:spMk id="4" creationId="{EC5B5E64-8068-433A-9BE7-76B128F1B43C}"/>
          </ac:spMkLst>
        </pc:spChg>
      </pc:sldChg>
      <pc:sldChg chg="modSp add mod">
        <pc:chgData name="Diego Cass" userId="78b1f702ed5b9641" providerId="LiveId" clId="{F47DDD8D-A27A-4E0A-89B4-296E3888F574}" dt="2020-04-03T11:01:10.739" v="1310" actId="20577"/>
        <pc:sldMkLst>
          <pc:docMk/>
          <pc:sldMk cId="3142411462" sldId="259"/>
        </pc:sldMkLst>
        <pc:spChg chg="mod">
          <ac:chgData name="Diego Cass" userId="78b1f702ed5b9641" providerId="LiveId" clId="{F47DDD8D-A27A-4E0A-89B4-296E3888F574}" dt="2020-04-02T12:22:32.059" v="652" actId="20577"/>
          <ac:spMkLst>
            <pc:docMk/>
            <pc:sldMk cId="3142411462" sldId="259"/>
            <ac:spMk id="2" creationId="{949D519A-544B-4C6A-9979-452F66C86013}"/>
          </ac:spMkLst>
        </pc:spChg>
        <pc:spChg chg="mod">
          <ac:chgData name="Diego Cass" userId="78b1f702ed5b9641" providerId="LiveId" clId="{F47DDD8D-A27A-4E0A-89B4-296E3888F574}" dt="2020-04-03T11:01:10.739" v="1310" actId="20577"/>
          <ac:spMkLst>
            <pc:docMk/>
            <pc:sldMk cId="3142411462" sldId="259"/>
            <ac:spMk id="4" creationId="{EC5B5E64-8068-433A-9BE7-76B128F1B43C}"/>
          </ac:spMkLst>
        </pc:spChg>
      </pc:sldChg>
      <pc:sldChg chg="addSp delSp modSp add mod">
        <pc:chgData name="Diego Cass" userId="78b1f702ed5b9641" providerId="LiveId" clId="{F47DDD8D-A27A-4E0A-89B4-296E3888F574}" dt="2020-04-02T13:48:33.795" v="1066" actId="14100"/>
        <pc:sldMkLst>
          <pc:docMk/>
          <pc:sldMk cId="4283547016" sldId="260"/>
        </pc:sldMkLst>
        <pc:spChg chg="mod">
          <ac:chgData name="Diego Cass" userId="78b1f702ed5b9641" providerId="LiveId" clId="{F47DDD8D-A27A-4E0A-89B4-296E3888F574}" dt="2020-04-02T13:40:05.181" v="913" actId="20577"/>
          <ac:spMkLst>
            <pc:docMk/>
            <pc:sldMk cId="4283547016" sldId="260"/>
            <ac:spMk id="2" creationId="{949D519A-544B-4C6A-9979-452F66C86013}"/>
          </ac:spMkLst>
        </pc:spChg>
        <pc:spChg chg="mod">
          <ac:chgData name="Diego Cass" userId="78b1f702ed5b9641" providerId="LiveId" clId="{F47DDD8D-A27A-4E0A-89B4-296E3888F574}" dt="2020-04-02T13:48:33.795" v="1066" actId="14100"/>
          <ac:spMkLst>
            <pc:docMk/>
            <pc:sldMk cId="4283547016" sldId="260"/>
            <ac:spMk id="4" creationId="{EC5B5E64-8068-433A-9BE7-76B128F1B43C}"/>
          </ac:spMkLst>
        </pc:spChg>
        <pc:spChg chg="add mod">
          <ac:chgData name="Diego Cass" userId="78b1f702ed5b9641" providerId="LiveId" clId="{F47DDD8D-A27A-4E0A-89B4-296E3888F574}" dt="2020-04-02T13:48:26.953" v="1062" actId="1076"/>
          <ac:spMkLst>
            <pc:docMk/>
            <pc:sldMk cId="4283547016" sldId="260"/>
            <ac:spMk id="5" creationId="{86DE6E25-D48D-46A9-8DDB-695B9FFA1D8F}"/>
          </ac:spMkLst>
        </pc:spChg>
        <pc:spChg chg="add del mod">
          <ac:chgData name="Diego Cass" userId="78b1f702ed5b9641" providerId="LiveId" clId="{F47DDD8D-A27A-4E0A-89B4-296E3888F574}" dt="2020-04-02T13:45:24.414" v="1041" actId="478"/>
          <ac:spMkLst>
            <pc:docMk/>
            <pc:sldMk cId="4283547016" sldId="260"/>
            <ac:spMk id="6" creationId="{DEA5FD00-1BA9-4804-A020-4424CCC02102}"/>
          </ac:spMkLst>
        </pc:spChg>
        <pc:spChg chg="add mod">
          <ac:chgData name="Diego Cass" userId="78b1f702ed5b9641" providerId="LiveId" clId="{F47DDD8D-A27A-4E0A-89B4-296E3888F574}" dt="2020-04-02T13:48:26.953" v="1062" actId="1076"/>
          <ac:spMkLst>
            <pc:docMk/>
            <pc:sldMk cId="4283547016" sldId="260"/>
            <ac:spMk id="7" creationId="{A95FA665-ECD9-48BD-B766-3BDC93C52EB5}"/>
          </ac:spMkLst>
        </pc:spChg>
      </pc:sldChg>
      <pc:sldChg chg="delSp modSp add mod">
        <pc:chgData name="Diego Cass" userId="78b1f702ed5b9641" providerId="LiveId" clId="{F47DDD8D-A27A-4E0A-89B4-296E3888F574}" dt="2020-04-02T14:06:54.126" v="1113" actId="1035"/>
        <pc:sldMkLst>
          <pc:docMk/>
          <pc:sldMk cId="3244845847" sldId="261"/>
        </pc:sldMkLst>
        <pc:spChg chg="mod">
          <ac:chgData name="Diego Cass" userId="78b1f702ed5b9641" providerId="LiveId" clId="{F47DDD8D-A27A-4E0A-89B4-296E3888F574}" dt="2020-04-02T14:06:54.126" v="1113" actId="1035"/>
          <ac:spMkLst>
            <pc:docMk/>
            <pc:sldMk cId="3244845847" sldId="261"/>
            <ac:spMk id="2" creationId="{949D519A-544B-4C6A-9979-452F66C86013}"/>
          </ac:spMkLst>
        </pc:spChg>
        <pc:spChg chg="mod">
          <ac:chgData name="Diego Cass" userId="78b1f702ed5b9641" providerId="LiveId" clId="{F47DDD8D-A27A-4E0A-89B4-296E3888F574}" dt="2020-04-02T14:06:54.126" v="1113" actId="1035"/>
          <ac:spMkLst>
            <pc:docMk/>
            <pc:sldMk cId="3244845847" sldId="261"/>
            <ac:spMk id="4" creationId="{EC5B5E64-8068-433A-9BE7-76B128F1B43C}"/>
          </ac:spMkLst>
        </pc:spChg>
        <pc:spChg chg="del">
          <ac:chgData name="Diego Cass" userId="78b1f702ed5b9641" providerId="LiveId" clId="{F47DDD8D-A27A-4E0A-89B4-296E3888F574}" dt="2020-04-02T14:06:46.072" v="1082" actId="478"/>
          <ac:spMkLst>
            <pc:docMk/>
            <pc:sldMk cId="3244845847" sldId="261"/>
            <ac:spMk id="5" creationId="{86DE6E25-D48D-46A9-8DDB-695B9FFA1D8F}"/>
          </ac:spMkLst>
        </pc:spChg>
        <pc:spChg chg="del">
          <ac:chgData name="Diego Cass" userId="78b1f702ed5b9641" providerId="LiveId" clId="{F47DDD8D-A27A-4E0A-89B4-296E3888F574}" dt="2020-04-02T14:06:46.072" v="1082" actId="478"/>
          <ac:spMkLst>
            <pc:docMk/>
            <pc:sldMk cId="3244845847" sldId="261"/>
            <ac:spMk id="7" creationId="{A95FA665-ECD9-48BD-B766-3BDC93C52EB5}"/>
          </ac:spMkLst>
        </pc:spChg>
      </pc:sldChg>
      <pc:sldChg chg="addSp delSp modSp add mod setBg">
        <pc:chgData name="Diego Cass" userId="78b1f702ed5b9641" providerId="LiveId" clId="{F47DDD8D-A27A-4E0A-89B4-296E3888F574}" dt="2020-04-02T15:04:54.499" v="1223" actId="1076"/>
        <pc:sldMkLst>
          <pc:docMk/>
          <pc:sldMk cId="4091654503" sldId="262"/>
        </pc:sldMkLst>
        <pc:spChg chg="del mod">
          <ac:chgData name="Diego Cass" userId="78b1f702ed5b9641" providerId="LiveId" clId="{F47DDD8D-A27A-4E0A-89B4-296E3888F574}" dt="2020-04-02T15:04:21.594" v="1215" actId="478"/>
          <ac:spMkLst>
            <pc:docMk/>
            <pc:sldMk cId="4091654503" sldId="262"/>
            <ac:spMk id="2" creationId="{949D519A-544B-4C6A-9979-452F66C86013}"/>
          </ac:spMkLst>
        </pc:spChg>
        <pc:spChg chg="del mod">
          <ac:chgData name="Diego Cass" userId="78b1f702ed5b9641" providerId="LiveId" clId="{F47DDD8D-A27A-4E0A-89B4-296E3888F574}" dt="2020-04-02T15:04:30.415" v="1219" actId="478"/>
          <ac:spMkLst>
            <pc:docMk/>
            <pc:sldMk cId="4091654503" sldId="262"/>
            <ac:spMk id="4" creationId="{EC5B5E64-8068-433A-9BE7-76B128F1B43C}"/>
          </ac:spMkLst>
        </pc:spChg>
        <pc:spChg chg="add del mod">
          <ac:chgData name="Diego Cass" userId="78b1f702ed5b9641" providerId="LiveId" clId="{F47DDD8D-A27A-4E0A-89B4-296E3888F574}" dt="2020-04-02T15:04:26.439" v="1217" actId="478"/>
          <ac:spMkLst>
            <pc:docMk/>
            <pc:sldMk cId="4091654503" sldId="262"/>
            <ac:spMk id="6" creationId="{C48A9F2B-296F-4012-A85C-2B969AC5D395}"/>
          </ac:spMkLst>
        </pc:spChg>
        <pc:spChg chg="add">
          <ac:chgData name="Diego Cass" userId="78b1f702ed5b9641" providerId="LiveId" clId="{F47DDD8D-A27A-4E0A-89B4-296E3888F574}" dt="2020-04-02T15:04:45.236" v="1221" actId="26606"/>
          <ac:spMkLst>
            <pc:docMk/>
            <pc:sldMk cId="4091654503" sldId="262"/>
            <ac:spMk id="7" creationId="{57845966-6EFC-468A-9CC7-BAB4B95854E7}"/>
          </ac:spMkLst>
        </pc:spChg>
        <pc:spChg chg="add del mod">
          <ac:chgData name="Diego Cass" userId="78b1f702ed5b9641" providerId="LiveId" clId="{F47DDD8D-A27A-4E0A-89B4-296E3888F574}" dt="2020-04-02T15:04:25.060" v="1216" actId="478"/>
          <ac:spMkLst>
            <pc:docMk/>
            <pc:sldMk cId="4091654503" sldId="262"/>
            <ac:spMk id="8" creationId="{CAE95C14-249A-411D-848D-149214648727}"/>
          </ac:spMkLst>
        </pc:spChg>
        <pc:spChg chg="add del mod">
          <ac:chgData name="Diego Cass" userId="78b1f702ed5b9641" providerId="LiveId" clId="{F47DDD8D-A27A-4E0A-89B4-296E3888F574}" dt="2020-04-02T15:04:32.083" v="1220" actId="478"/>
          <ac:spMkLst>
            <pc:docMk/>
            <pc:sldMk cId="4091654503" sldId="262"/>
            <ac:spMk id="11" creationId="{A9AD5554-38BA-4484-A6AE-EB70C0D037D5}"/>
          </ac:spMkLst>
        </pc:spChg>
        <pc:spChg chg="add">
          <ac:chgData name="Diego Cass" userId="78b1f702ed5b9641" providerId="LiveId" clId="{F47DDD8D-A27A-4E0A-89B4-296E3888F574}" dt="2020-04-02T15:04:45.236" v="1221" actId="26606"/>
          <ac:spMkLst>
            <pc:docMk/>
            <pc:sldMk cId="4091654503" sldId="262"/>
            <ac:spMk id="14" creationId="{ADAD1991-FFD1-4E94-ABAB-7560D33008E4}"/>
          </ac:spMkLst>
        </pc:spChg>
        <pc:picChg chg="add mod">
          <ac:chgData name="Diego Cass" userId="78b1f702ed5b9641" providerId="LiveId" clId="{F47DDD8D-A27A-4E0A-89B4-296E3888F574}" dt="2020-04-02T15:04:54.499" v="1223" actId="1076"/>
          <ac:picMkLst>
            <pc:docMk/>
            <pc:sldMk cId="4091654503" sldId="262"/>
            <ac:picMk id="5" creationId="{01B179C4-4E75-4EA0-8300-852FEC1C5F6C}"/>
          </ac:picMkLst>
        </pc:picChg>
        <pc:picChg chg="add">
          <ac:chgData name="Diego Cass" userId="78b1f702ed5b9641" providerId="LiveId" clId="{F47DDD8D-A27A-4E0A-89B4-296E3888F574}" dt="2020-04-02T15:04:45.236" v="1221" actId="26606"/>
          <ac:picMkLst>
            <pc:docMk/>
            <pc:sldMk cId="4091654503" sldId="262"/>
            <ac:picMk id="12" creationId="{75554383-98AF-4A47-BB65-705FAAA4BE6A}"/>
          </ac:picMkLst>
        </pc:picChg>
        <pc:cxnChg chg="add del">
          <ac:chgData name="Diego Cass" userId="78b1f702ed5b9641" providerId="LiveId" clId="{F47DDD8D-A27A-4E0A-89B4-296E3888F574}" dt="2020-04-02T15:01:32.861" v="1177" actId="26606"/>
          <ac:cxnSpMkLst>
            <pc:docMk/>
            <pc:sldMk cId="4091654503" sldId="262"/>
            <ac:cxnSpMk id="10" creationId="{A7F400EE-A8A5-48AF-B4D6-291B52C6F0B0}"/>
          </ac:cxnSpMkLst>
        </pc:cxnChg>
      </pc:sldChg>
      <pc:sldChg chg="addSp delSp modSp add mod">
        <pc:chgData name="Diego Cass" userId="78b1f702ed5b9641" providerId="LiveId" clId="{F47DDD8D-A27A-4E0A-89B4-296E3888F574}" dt="2020-04-02T15:15:22.981" v="1308" actId="14734"/>
        <pc:sldMkLst>
          <pc:docMk/>
          <pc:sldMk cId="3055277704" sldId="263"/>
        </pc:sldMkLst>
        <pc:spChg chg="del">
          <ac:chgData name="Diego Cass" userId="78b1f702ed5b9641" providerId="LiveId" clId="{F47DDD8D-A27A-4E0A-89B4-296E3888F574}" dt="2020-04-02T15:05:06.826" v="1225" actId="478"/>
          <ac:spMkLst>
            <pc:docMk/>
            <pc:sldMk cId="3055277704" sldId="263"/>
            <ac:spMk id="2" creationId="{949D519A-544B-4C6A-9979-452F66C86013}"/>
          </ac:spMkLst>
        </pc:spChg>
        <pc:spChg chg="del mod">
          <ac:chgData name="Diego Cass" userId="78b1f702ed5b9641" providerId="LiveId" clId="{F47DDD8D-A27A-4E0A-89B4-296E3888F574}" dt="2020-04-02T15:12:41.051" v="1231" actId="478"/>
          <ac:spMkLst>
            <pc:docMk/>
            <pc:sldMk cId="3055277704" sldId="263"/>
            <ac:spMk id="4" creationId="{EC5B5E64-8068-433A-9BE7-76B128F1B43C}"/>
          </ac:spMkLst>
        </pc:spChg>
        <pc:spChg chg="mod">
          <ac:chgData name="Diego Cass" userId="78b1f702ed5b9641" providerId="LiveId" clId="{F47DDD8D-A27A-4E0A-89B4-296E3888F574}" dt="2020-04-02T15:13:13.521" v="1276" actId="1076"/>
          <ac:spMkLst>
            <pc:docMk/>
            <pc:sldMk cId="3055277704" sldId="263"/>
            <ac:spMk id="6" creationId="{C48A9F2B-296F-4012-A85C-2B969AC5D395}"/>
          </ac:spMkLst>
        </pc:spChg>
        <pc:spChg chg="add del mod">
          <ac:chgData name="Diego Cass" userId="78b1f702ed5b9641" providerId="LiveId" clId="{F47DDD8D-A27A-4E0A-89B4-296E3888F574}" dt="2020-04-02T15:05:09.526" v="1226" actId="478"/>
          <ac:spMkLst>
            <pc:docMk/>
            <pc:sldMk cId="3055277704" sldId="263"/>
            <ac:spMk id="7" creationId="{A404728C-86EE-46E6-A812-0B6CC2A3C74A}"/>
          </ac:spMkLst>
        </pc:spChg>
        <pc:spChg chg="add del mod">
          <ac:chgData name="Diego Cass" userId="78b1f702ed5b9641" providerId="LiveId" clId="{F47DDD8D-A27A-4E0A-89B4-296E3888F574}" dt="2020-04-02T15:12:43.687" v="1232"/>
          <ac:spMkLst>
            <pc:docMk/>
            <pc:sldMk cId="3055277704" sldId="263"/>
            <ac:spMk id="9" creationId="{9FF1D025-FFF9-4F6B-A42A-2BD3458574F1}"/>
          </ac:spMkLst>
        </pc:spChg>
        <pc:graphicFrameChg chg="add mod modGraphic">
          <ac:chgData name="Diego Cass" userId="78b1f702ed5b9641" providerId="LiveId" clId="{F47DDD8D-A27A-4E0A-89B4-296E3888F574}" dt="2020-04-02T15:15:22.981" v="1308" actId="14734"/>
          <ac:graphicFrameMkLst>
            <pc:docMk/>
            <pc:sldMk cId="3055277704" sldId="263"/>
            <ac:graphicFrameMk id="10" creationId="{1F9EA0C6-09BD-456E-826D-6BA16C998708}"/>
          </ac:graphicFrameMkLst>
        </pc:graphicFrameChg>
        <pc:picChg chg="del">
          <ac:chgData name="Diego Cass" userId="78b1f702ed5b9641" providerId="LiveId" clId="{F47DDD8D-A27A-4E0A-89B4-296E3888F574}" dt="2020-04-02T15:05:02.812" v="1224" actId="478"/>
          <ac:picMkLst>
            <pc:docMk/>
            <pc:sldMk cId="3055277704" sldId="263"/>
            <ac:picMk id="5" creationId="{01B179C4-4E75-4EA0-8300-852FEC1C5F6C}"/>
          </ac:picMkLst>
        </pc:picChg>
      </pc:sldChg>
      <pc:sldChg chg="addSp delSp modSp add mod modAnim">
        <pc:chgData name="Diego Cass" userId="78b1f702ed5b9641" providerId="LiveId" clId="{F47DDD8D-A27A-4E0A-89B4-296E3888F574}" dt="2020-04-03T11:28:46.523" v="1372"/>
        <pc:sldMkLst>
          <pc:docMk/>
          <pc:sldMk cId="1394665157" sldId="264"/>
        </pc:sldMkLst>
        <pc:spChg chg="del">
          <ac:chgData name="Diego Cass" userId="78b1f702ed5b9641" providerId="LiveId" clId="{F47DDD8D-A27A-4E0A-89B4-296E3888F574}" dt="2020-04-03T11:05:43.760" v="1312" actId="478"/>
          <ac:spMkLst>
            <pc:docMk/>
            <pc:sldMk cId="1394665157" sldId="264"/>
            <ac:spMk id="2" creationId="{F72E2DE5-5CAA-4439-A482-2B743EB404FC}"/>
          </ac:spMkLst>
        </pc:spChg>
        <pc:spChg chg="del">
          <ac:chgData name="Diego Cass" userId="78b1f702ed5b9641" providerId="LiveId" clId="{F47DDD8D-A27A-4E0A-89B4-296E3888F574}" dt="2020-04-03T11:05:57.508" v="1328" actId="478"/>
          <ac:spMkLst>
            <pc:docMk/>
            <pc:sldMk cId="1394665157" sldId="264"/>
            <ac:spMk id="3" creationId="{E4D6E541-A0C5-4755-831D-BC4C1A18E2CB}"/>
          </ac:spMkLst>
        </pc:spChg>
        <pc:spChg chg="add mod">
          <ac:chgData name="Diego Cass" userId="78b1f702ed5b9641" providerId="LiveId" clId="{F47DDD8D-A27A-4E0A-89B4-296E3888F574}" dt="2020-04-03T11:11:29.061" v="1353" actId="14100"/>
          <ac:spMkLst>
            <pc:docMk/>
            <pc:sldMk cId="1394665157" sldId="264"/>
            <ac:spMk id="4" creationId="{250A1198-15EE-482B-A5B3-A99E8A6687F2}"/>
          </ac:spMkLst>
        </pc:spChg>
        <pc:spChg chg="add del mod">
          <ac:chgData name="Diego Cass" userId="78b1f702ed5b9641" providerId="LiveId" clId="{F47DDD8D-A27A-4E0A-89B4-296E3888F574}" dt="2020-04-03T11:07:02.314" v="1341" actId="478"/>
          <ac:spMkLst>
            <pc:docMk/>
            <pc:sldMk cId="1394665157" sldId="264"/>
            <ac:spMk id="5" creationId="{1C9B0A3E-523A-407C-BDCB-C23C8491FAAD}"/>
          </ac:spMkLst>
        </pc:spChg>
        <pc:spChg chg="add del mod">
          <ac:chgData name="Diego Cass" userId="78b1f702ed5b9641" providerId="LiveId" clId="{F47DDD8D-A27A-4E0A-89B4-296E3888F574}" dt="2020-04-03T11:07:04.460" v="1342" actId="478"/>
          <ac:spMkLst>
            <pc:docMk/>
            <pc:sldMk cId="1394665157" sldId="264"/>
            <ac:spMk id="7" creationId="{8C43AECB-CB39-40D8-B1FF-EE5BFA606F1A}"/>
          </ac:spMkLst>
        </pc:spChg>
        <pc:spChg chg="add del mod">
          <ac:chgData name="Diego Cass" userId="78b1f702ed5b9641" providerId="LiveId" clId="{F47DDD8D-A27A-4E0A-89B4-296E3888F574}" dt="2020-04-03T11:26:29.769" v="1361" actId="478"/>
          <ac:spMkLst>
            <pc:docMk/>
            <pc:sldMk cId="1394665157" sldId="264"/>
            <ac:spMk id="9" creationId="{B4761133-1EE1-4F80-99BB-D6D47A3016F0}"/>
          </ac:spMkLst>
        </pc:spChg>
        <pc:graphicFrameChg chg="add mod modGraphic">
          <ac:chgData name="Diego Cass" userId="78b1f702ed5b9641" providerId="LiveId" clId="{F47DDD8D-A27A-4E0A-89B4-296E3888F574}" dt="2020-04-03T11:24:38.681" v="1358" actId="14100"/>
          <ac:graphicFrameMkLst>
            <pc:docMk/>
            <pc:sldMk cId="1394665157" sldId="264"/>
            <ac:graphicFrameMk id="8" creationId="{B83F4B66-4491-4C15-AE05-EAAE0F4AB95A}"/>
          </ac:graphicFrameMkLst>
        </pc:graphicFrameChg>
        <pc:picChg chg="add mod">
          <ac:chgData name="Diego Cass" userId="78b1f702ed5b9641" providerId="LiveId" clId="{F47DDD8D-A27A-4E0A-89B4-296E3888F574}" dt="2020-04-03T11:26:53.063" v="1365" actId="1076"/>
          <ac:picMkLst>
            <pc:docMk/>
            <pc:sldMk cId="1394665157" sldId="264"/>
            <ac:picMk id="11" creationId="{41748FF0-E298-44B3-AA74-5DC8C3A46F12}"/>
          </ac:picMkLst>
        </pc:picChg>
      </pc:sldChg>
      <pc:sldChg chg="addSp delSp modSp add mod">
        <pc:chgData name="Diego Cass" userId="78b1f702ed5b9641" providerId="LiveId" clId="{F47DDD8D-A27A-4E0A-89B4-296E3888F574}" dt="2020-04-03T11:56:05.587" v="1839" actId="207"/>
        <pc:sldMkLst>
          <pc:docMk/>
          <pc:sldMk cId="2954168891" sldId="265"/>
        </pc:sldMkLst>
        <pc:spChg chg="del">
          <ac:chgData name="Diego Cass" userId="78b1f702ed5b9641" providerId="LiveId" clId="{F47DDD8D-A27A-4E0A-89B4-296E3888F574}" dt="2020-04-03T11:36:28.214" v="1374" actId="478"/>
          <ac:spMkLst>
            <pc:docMk/>
            <pc:sldMk cId="2954168891" sldId="265"/>
            <ac:spMk id="2" creationId="{38ECAE1D-B07F-441A-9C65-4302901C0E21}"/>
          </ac:spMkLst>
        </pc:spChg>
        <pc:spChg chg="del">
          <ac:chgData name="Diego Cass" userId="78b1f702ed5b9641" providerId="LiveId" clId="{F47DDD8D-A27A-4E0A-89B4-296E3888F574}" dt="2020-04-03T11:36:31.314" v="1375" actId="478"/>
          <ac:spMkLst>
            <pc:docMk/>
            <pc:sldMk cId="2954168891" sldId="265"/>
            <ac:spMk id="3" creationId="{28DEF492-5D21-4C86-A11E-DEC7BC014E5C}"/>
          </ac:spMkLst>
        </pc:spChg>
        <pc:spChg chg="add mod">
          <ac:chgData name="Diego Cass" userId="78b1f702ed5b9641" providerId="LiveId" clId="{F47DDD8D-A27A-4E0A-89B4-296E3888F574}" dt="2020-04-03T11:47:10.822" v="1604" actId="207"/>
          <ac:spMkLst>
            <pc:docMk/>
            <pc:sldMk cId="2954168891" sldId="265"/>
            <ac:spMk id="4" creationId="{626D1CD1-2001-4881-95DC-245E73B34DA0}"/>
          </ac:spMkLst>
        </pc:spChg>
        <pc:spChg chg="add mod">
          <ac:chgData name="Diego Cass" userId="78b1f702ed5b9641" providerId="LiveId" clId="{F47DDD8D-A27A-4E0A-89B4-296E3888F574}" dt="2020-04-03T11:56:05.587" v="1839" actId="207"/>
          <ac:spMkLst>
            <pc:docMk/>
            <pc:sldMk cId="2954168891" sldId="265"/>
            <ac:spMk id="5" creationId="{7E9AE4AB-7D2A-4621-AB29-0C44F3D293A1}"/>
          </ac:spMkLst>
        </pc:spChg>
        <pc:spChg chg="add del">
          <ac:chgData name="Diego Cass" userId="78b1f702ed5b9641" providerId="LiveId" clId="{F47DDD8D-A27A-4E0A-89B4-296E3888F574}" dt="2020-04-03T11:38:17.426" v="1411"/>
          <ac:spMkLst>
            <pc:docMk/>
            <pc:sldMk cId="2954168891" sldId="265"/>
            <ac:spMk id="6" creationId="{CA8A5F18-3A52-4004-94F3-3580E68A5B68}"/>
          </ac:spMkLst>
        </pc:spChg>
        <pc:spChg chg="add del">
          <ac:chgData name="Diego Cass" userId="78b1f702ed5b9641" providerId="LiveId" clId="{F47DDD8D-A27A-4E0A-89B4-296E3888F574}" dt="2020-04-03T11:38:28.048" v="1413"/>
          <ac:spMkLst>
            <pc:docMk/>
            <pc:sldMk cId="2954168891" sldId="265"/>
            <ac:spMk id="7" creationId="{E915592F-67B3-4314-A7F2-7CD03D6C3D66}"/>
          </ac:spMkLst>
        </pc:spChg>
      </pc:sldChg>
      <pc:sldChg chg="addSp delSp modSp add mod ord">
        <pc:chgData name="Diego Cass" userId="78b1f702ed5b9641" providerId="LiveId" clId="{F47DDD8D-A27A-4E0A-89B4-296E3888F574}" dt="2020-04-03T11:46:49.774" v="1600" actId="1076"/>
        <pc:sldMkLst>
          <pc:docMk/>
          <pc:sldMk cId="980872535" sldId="266"/>
        </pc:sldMkLst>
        <pc:spChg chg="del">
          <ac:chgData name="Diego Cass" userId="78b1f702ed5b9641" providerId="LiveId" clId="{F47DDD8D-A27A-4E0A-89B4-296E3888F574}" dt="2020-04-03T11:46:24.319" v="1595" actId="478"/>
          <ac:spMkLst>
            <pc:docMk/>
            <pc:sldMk cId="980872535" sldId="266"/>
            <ac:spMk id="2" creationId="{6AFAFFBB-F109-4113-8EC0-999D6552E595}"/>
          </ac:spMkLst>
        </pc:spChg>
        <pc:spChg chg="del">
          <ac:chgData name="Diego Cass" userId="78b1f702ed5b9641" providerId="LiveId" clId="{F47DDD8D-A27A-4E0A-89B4-296E3888F574}" dt="2020-04-03T11:46:24.319" v="1595" actId="478"/>
          <ac:spMkLst>
            <pc:docMk/>
            <pc:sldMk cId="980872535" sldId="266"/>
            <ac:spMk id="3" creationId="{89BE329D-B290-4124-8E61-EBC033924439}"/>
          </ac:spMkLst>
        </pc:spChg>
        <pc:spChg chg="add mod">
          <ac:chgData name="Diego Cass" userId="78b1f702ed5b9641" providerId="LiveId" clId="{F47DDD8D-A27A-4E0A-89B4-296E3888F574}" dt="2020-04-03T11:46:49.774" v="1600" actId="1076"/>
          <ac:spMkLst>
            <pc:docMk/>
            <pc:sldMk cId="980872535" sldId="266"/>
            <ac:spMk id="4" creationId="{224CC1F0-983E-48B8-9A02-4530F09318C0}"/>
          </ac:spMkLst>
        </pc:spChg>
      </pc:sldChg>
      <pc:sldChg chg="delSp modSp add mod">
        <pc:chgData name="Diego Cass" userId="78b1f702ed5b9641" providerId="LiveId" clId="{F47DDD8D-A27A-4E0A-89B4-296E3888F574}" dt="2020-04-03T12:08:03.584" v="1846" actId="27636"/>
        <pc:sldMkLst>
          <pc:docMk/>
          <pc:sldMk cId="356656100" sldId="267"/>
        </pc:sldMkLst>
        <pc:spChg chg="del mod">
          <ac:chgData name="Diego Cass" userId="78b1f702ed5b9641" providerId="LiveId" clId="{F47DDD8D-A27A-4E0A-89B4-296E3888F574}" dt="2020-04-03T11:47:59.453" v="1611"/>
          <ac:spMkLst>
            <pc:docMk/>
            <pc:sldMk cId="356656100" sldId="267"/>
            <ac:spMk id="4" creationId="{626D1CD1-2001-4881-95DC-245E73B34DA0}"/>
          </ac:spMkLst>
        </pc:spChg>
        <pc:spChg chg="mod">
          <ac:chgData name="Diego Cass" userId="78b1f702ed5b9641" providerId="LiveId" clId="{F47DDD8D-A27A-4E0A-89B4-296E3888F574}" dt="2020-04-03T12:08:03.584" v="1846" actId="27636"/>
          <ac:spMkLst>
            <pc:docMk/>
            <pc:sldMk cId="356656100" sldId="267"/>
            <ac:spMk id="5" creationId="{7E9AE4AB-7D2A-4621-AB29-0C44F3D293A1}"/>
          </ac:spMkLst>
        </pc:spChg>
      </pc:sldChg>
      <pc:sldChg chg="modSp add mod">
        <pc:chgData name="Diego Cass" userId="78b1f702ed5b9641" providerId="LiveId" clId="{F47DDD8D-A27A-4E0A-89B4-296E3888F574}" dt="2020-04-03T12:16:31.716" v="2099" actId="207"/>
        <pc:sldMkLst>
          <pc:docMk/>
          <pc:sldMk cId="4101716604" sldId="268"/>
        </pc:sldMkLst>
        <pc:spChg chg="mod">
          <ac:chgData name="Diego Cass" userId="78b1f702ed5b9641" providerId="LiveId" clId="{F47DDD8D-A27A-4E0A-89B4-296E3888F574}" dt="2020-04-03T12:16:31.716" v="2099" actId="207"/>
          <ac:spMkLst>
            <pc:docMk/>
            <pc:sldMk cId="4101716604" sldId="268"/>
            <ac:spMk id="5" creationId="{7E9AE4AB-7D2A-4621-AB29-0C44F3D293A1}"/>
          </ac:spMkLst>
        </pc:spChg>
      </pc:sldChg>
      <pc:sldChg chg="addSp modSp add mod">
        <pc:chgData name="Diego Cass" userId="78b1f702ed5b9641" providerId="LiveId" clId="{F47DDD8D-A27A-4E0A-89B4-296E3888F574}" dt="2020-04-03T13:47:30.008" v="3511" actId="20577"/>
        <pc:sldMkLst>
          <pc:docMk/>
          <pc:sldMk cId="3583499556" sldId="269"/>
        </pc:sldMkLst>
        <pc:spChg chg="add mod">
          <ac:chgData name="Diego Cass" userId="78b1f702ed5b9641" providerId="LiveId" clId="{F47DDD8D-A27A-4E0A-89B4-296E3888F574}" dt="2020-04-03T13:07:21.855" v="2797" actId="5793"/>
          <ac:spMkLst>
            <pc:docMk/>
            <pc:sldMk cId="3583499556" sldId="269"/>
            <ac:spMk id="3" creationId="{D633273B-081A-4FE3-A16E-F85386A6163A}"/>
          </ac:spMkLst>
        </pc:spChg>
        <pc:spChg chg="mod">
          <ac:chgData name="Diego Cass" userId="78b1f702ed5b9641" providerId="LiveId" clId="{F47DDD8D-A27A-4E0A-89B4-296E3888F574}" dt="2020-04-03T13:47:30.008" v="3511" actId="20577"/>
          <ac:spMkLst>
            <pc:docMk/>
            <pc:sldMk cId="3583499556" sldId="269"/>
            <ac:spMk id="5" creationId="{7E9AE4AB-7D2A-4621-AB29-0C44F3D293A1}"/>
          </ac:spMkLst>
        </pc:spChg>
      </pc:sldChg>
      <pc:sldChg chg="addSp delSp modSp add mod">
        <pc:chgData name="Diego Cass" userId="78b1f702ed5b9641" providerId="LiveId" clId="{F47DDD8D-A27A-4E0A-89B4-296E3888F574}" dt="2020-04-03T13:05:25.223" v="2785" actId="1076"/>
        <pc:sldMkLst>
          <pc:docMk/>
          <pc:sldMk cId="823998152" sldId="270"/>
        </pc:sldMkLst>
        <pc:spChg chg="mod">
          <ac:chgData name="Diego Cass" userId="78b1f702ed5b9641" providerId="LiveId" clId="{F47DDD8D-A27A-4E0A-89B4-296E3888F574}" dt="2020-04-03T13:00:38.266" v="2717" actId="1076"/>
          <ac:spMkLst>
            <pc:docMk/>
            <pc:sldMk cId="823998152" sldId="270"/>
            <ac:spMk id="2" creationId="{55160936-BB58-4B7A-AD69-2A5778F0ED41}"/>
          </ac:spMkLst>
        </pc:spChg>
        <pc:spChg chg="mod">
          <ac:chgData name="Diego Cass" userId="78b1f702ed5b9641" providerId="LiveId" clId="{F47DDD8D-A27A-4E0A-89B4-296E3888F574}" dt="2020-04-03T13:01:00.427" v="2723"/>
          <ac:spMkLst>
            <pc:docMk/>
            <pc:sldMk cId="823998152" sldId="270"/>
            <ac:spMk id="3" creationId="{B4F0581A-7502-447F-9A62-367120E1B2C3}"/>
          </ac:spMkLst>
        </pc:spChg>
        <pc:spChg chg="add del mod">
          <ac:chgData name="Diego Cass" userId="78b1f702ed5b9641" providerId="LiveId" clId="{F47DDD8D-A27A-4E0A-89B4-296E3888F574}" dt="2020-04-03T13:01:05.121" v="2724" actId="478"/>
          <ac:spMkLst>
            <pc:docMk/>
            <pc:sldMk cId="823998152" sldId="270"/>
            <ac:spMk id="4" creationId="{673388E6-5E1D-4A60-A108-E60142229566}"/>
          </ac:spMkLst>
        </pc:spChg>
        <pc:spChg chg="add mod">
          <ac:chgData name="Diego Cass" userId="78b1f702ed5b9641" providerId="LiveId" clId="{F47DDD8D-A27A-4E0A-89B4-296E3888F574}" dt="2020-04-03T13:05:25.223" v="2785" actId="1076"/>
          <ac:spMkLst>
            <pc:docMk/>
            <pc:sldMk cId="823998152" sldId="270"/>
            <ac:spMk id="5" creationId="{08505703-8B83-4569-9811-6A5FFC9199F5}"/>
          </ac:spMkLst>
        </pc:spChg>
        <pc:spChg chg="add del mod">
          <ac:chgData name="Diego Cass" userId="78b1f702ed5b9641" providerId="LiveId" clId="{F47DDD8D-A27A-4E0A-89B4-296E3888F574}" dt="2020-04-03T13:01:18.508" v="2736" actId="478"/>
          <ac:spMkLst>
            <pc:docMk/>
            <pc:sldMk cId="823998152" sldId="270"/>
            <ac:spMk id="6" creationId="{27AD7830-7D37-44EF-85EF-688AF83445C5}"/>
          </ac:spMkLst>
        </pc:spChg>
        <pc:spChg chg="add mod">
          <ac:chgData name="Diego Cass" userId="78b1f702ed5b9641" providerId="LiveId" clId="{F47DDD8D-A27A-4E0A-89B4-296E3888F574}" dt="2020-04-03T13:04:40.568" v="2783" actId="207"/>
          <ac:spMkLst>
            <pc:docMk/>
            <pc:sldMk cId="823998152" sldId="270"/>
            <ac:spMk id="7" creationId="{9F229992-1223-4AE0-B564-1CDC237735F1}"/>
          </ac:spMkLst>
        </pc:spChg>
      </pc:sldChg>
      <pc:sldChg chg="modSp add mod ord">
        <pc:chgData name="Diego Cass" userId="78b1f702ed5b9641" providerId="LiveId" clId="{F47DDD8D-A27A-4E0A-89B4-296E3888F574}" dt="2020-04-03T13:18:24.980" v="3209" actId="20577"/>
        <pc:sldMkLst>
          <pc:docMk/>
          <pc:sldMk cId="2895306037" sldId="271"/>
        </pc:sldMkLst>
        <pc:spChg chg="mod">
          <ac:chgData name="Diego Cass" userId="78b1f702ed5b9641" providerId="LiveId" clId="{F47DDD8D-A27A-4E0A-89B4-296E3888F574}" dt="2020-04-03T13:18:24.980" v="3209" actId="20577"/>
          <ac:spMkLst>
            <pc:docMk/>
            <pc:sldMk cId="2895306037" sldId="271"/>
            <ac:spMk id="5" creationId="{7E9AE4AB-7D2A-4621-AB29-0C44F3D293A1}"/>
          </ac:spMkLst>
        </pc:spChg>
      </pc:sldChg>
      <pc:sldChg chg="addSp delSp modSp add mod">
        <pc:chgData name="Diego Cass" userId="78b1f702ed5b9641" providerId="LiveId" clId="{F47DDD8D-A27A-4E0A-89B4-296E3888F574}" dt="2020-04-03T13:47:36.017" v="3514" actId="20577"/>
        <pc:sldMkLst>
          <pc:docMk/>
          <pc:sldMk cId="135042552" sldId="272"/>
        </pc:sldMkLst>
        <pc:spChg chg="del">
          <ac:chgData name="Diego Cass" userId="78b1f702ed5b9641" providerId="LiveId" clId="{F47DDD8D-A27A-4E0A-89B4-296E3888F574}" dt="2020-04-03T13:25:36.045" v="3213" actId="478"/>
          <ac:spMkLst>
            <pc:docMk/>
            <pc:sldMk cId="135042552" sldId="272"/>
            <ac:spMk id="3" creationId="{D633273B-081A-4FE3-A16E-F85386A6163A}"/>
          </ac:spMkLst>
        </pc:spChg>
        <pc:spChg chg="mod">
          <ac:chgData name="Diego Cass" userId="78b1f702ed5b9641" providerId="LiveId" clId="{F47DDD8D-A27A-4E0A-89B4-296E3888F574}" dt="2020-04-03T13:47:36.017" v="3514" actId="20577"/>
          <ac:spMkLst>
            <pc:docMk/>
            <pc:sldMk cId="135042552" sldId="272"/>
            <ac:spMk id="5" creationId="{7E9AE4AB-7D2A-4621-AB29-0C44F3D293A1}"/>
          </ac:spMkLst>
        </pc:spChg>
        <pc:graphicFrameChg chg="add mod modGraphic">
          <ac:chgData name="Diego Cass" userId="78b1f702ed5b9641" providerId="LiveId" clId="{F47DDD8D-A27A-4E0A-89B4-296E3888F574}" dt="2020-04-03T13:31:01.821" v="3235" actId="207"/>
          <ac:graphicFrameMkLst>
            <pc:docMk/>
            <pc:sldMk cId="135042552" sldId="272"/>
            <ac:graphicFrameMk id="2" creationId="{BEAF4F42-D14B-43B0-891C-9A5B2FB4DDA0}"/>
          </ac:graphicFrameMkLst>
        </pc:graphicFrameChg>
      </pc:sldChg>
      <pc:sldChg chg="modSp add mod">
        <pc:chgData name="Diego Cass" userId="78b1f702ed5b9641" providerId="LiveId" clId="{F47DDD8D-A27A-4E0A-89B4-296E3888F574}" dt="2020-04-03T13:47:39.619" v="3515" actId="20577"/>
        <pc:sldMkLst>
          <pc:docMk/>
          <pc:sldMk cId="1578270304" sldId="273"/>
        </pc:sldMkLst>
        <pc:spChg chg="mod">
          <ac:chgData name="Diego Cass" userId="78b1f702ed5b9641" providerId="LiveId" clId="{F47DDD8D-A27A-4E0A-89B4-296E3888F574}" dt="2020-04-03T13:47:39.619" v="3515" actId="20577"/>
          <ac:spMkLst>
            <pc:docMk/>
            <pc:sldMk cId="1578270304" sldId="273"/>
            <ac:spMk id="5" creationId="{7E9AE4AB-7D2A-4621-AB29-0C44F3D293A1}"/>
          </ac:spMkLst>
        </pc:spChg>
        <pc:graphicFrameChg chg="mod modGraphic">
          <ac:chgData name="Diego Cass" userId="78b1f702ed5b9641" providerId="LiveId" clId="{F47DDD8D-A27A-4E0A-89B4-296E3888F574}" dt="2020-04-03T13:33:19.518" v="3302" actId="1076"/>
          <ac:graphicFrameMkLst>
            <pc:docMk/>
            <pc:sldMk cId="1578270304" sldId="273"/>
            <ac:graphicFrameMk id="2" creationId="{BEAF4F42-D14B-43B0-891C-9A5B2FB4DDA0}"/>
          </ac:graphicFrameMkLst>
        </pc:graphicFrameChg>
      </pc:sldChg>
      <pc:sldChg chg="addSp modSp add mod">
        <pc:chgData name="Diego Cass" userId="78b1f702ed5b9641" providerId="LiveId" clId="{F47DDD8D-A27A-4E0A-89B4-296E3888F574}" dt="2020-04-03T13:52:51.804" v="3616" actId="20577"/>
        <pc:sldMkLst>
          <pc:docMk/>
          <pc:sldMk cId="3007663262" sldId="274"/>
        </pc:sldMkLst>
        <pc:spChg chg="add mod">
          <ac:chgData name="Diego Cass" userId="78b1f702ed5b9641" providerId="LiveId" clId="{F47DDD8D-A27A-4E0A-89B4-296E3888F574}" dt="2020-04-03T13:47:51.538" v="3522" actId="20577"/>
          <ac:spMkLst>
            <pc:docMk/>
            <pc:sldMk cId="3007663262" sldId="274"/>
            <ac:spMk id="4" creationId="{2F257DB4-6F26-44DE-9A9D-6D53AEE5793B}"/>
          </ac:spMkLst>
        </pc:spChg>
        <pc:spChg chg="mod">
          <ac:chgData name="Diego Cass" userId="78b1f702ed5b9641" providerId="LiveId" clId="{F47DDD8D-A27A-4E0A-89B4-296E3888F574}" dt="2020-04-03T13:47:44.673" v="3518" actId="20577"/>
          <ac:spMkLst>
            <pc:docMk/>
            <pc:sldMk cId="3007663262" sldId="274"/>
            <ac:spMk id="5" creationId="{7E9AE4AB-7D2A-4621-AB29-0C44F3D293A1}"/>
          </ac:spMkLst>
        </pc:spChg>
        <pc:graphicFrameChg chg="mod modGraphic">
          <ac:chgData name="Diego Cass" userId="78b1f702ed5b9641" providerId="LiveId" clId="{F47DDD8D-A27A-4E0A-89B4-296E3888F574}" dt="2020-04-03T13:52:51.804" v="3616" actId="20577"/>
          <ac:graphicFrameMkLst>
            <pc:docMk/>
            <pc:sldMk cId="3007663262" sldId="274"/>
            <ac:graphicFrameMk id="2" creationId="{BEAF4F42-D14B-43B0-891C-9A5B2FB4DDA0}"/>
          </ac:graphicFrameMkLst>
        </pc:graphicFrameChg>
      </pc:sldChg>
      <pc:sldChg chg="modSp add mod">
        <pc:chgData name="Diego Cass" userId="78b1f702ed5b9641" providerId="LiveId" clId="{F47DDD8D-A27A-4E0A-89B4-296E3888F574}" dt="2020-04-03T13:53:00.103" v="3617"/>
        <pc:sldMkLst>
          <pc:docMk/>
          <pc:sldMk cId="3359599888" sldId="275"/>
        </pc:sldMkLst>
        <pc:spChg chg="mod">
          <ac:chgData name="Diego Cass" userId="78b1f702ed5b9641" providerId="LiveId" clId="{F47DDD8D-A27A-4E0A-89B4-296E3888F574}" dt="2020-04-03T13:40:08.274" v="3466" actId="207"/>
          <ac:spMkLst>
            <pc:docMk/>
            <pc:sldMk cId="3359599888" sldId="275"/>
            <ac:spMk id="4" creationId="{2F257DB4-6F26-44DE-9A9D-6D53AEE5793B}"/>
          </ac:spMkLst>
        </pc:spChg>
        <pc:spChg chg="mod">
          <ac:chgData name="Diego Cass" userId="78b1f702ed5b9641" providerId="LiveId" clId="{F47DDD8D-A27A-4E0A-89B4-296E3888F574}" dt="2020-04-03T13:47:56.606" v="3523" actId="20577"/>
          <ac:spMkLst>
            <pc:docMk/>
            <pc:sldMk cId="3359599888" sldId="275"/>
            <ac:spMk id="5" creationId="{7E9AE4AB-7D2A-4621-AB29-0C44F3D293A1}"/>
          </ac:spMkLst>
        </pc:spChg>
        <pc:graphicFrameChg chg="mod modGraphic">
          <ac:chgData name="Diego Cass" userId="78b1f702ed5b9641" providerId="LiveId" clId="{F47DDD8D-A27A-4E0A-89B4-296E3888F574}" dt="2020-04-03T13:53:00.103" v="3617"/>
          <ac:graphicFrameMkLst>
            <pc:docMk/>
            <pc:sldMk cId="3359599888" sldId="275"/>
            <ac:graphicFrameMk id="2" creationId="{BEAF4F42-D14B-43B0-891C-9A5B2FB4DDA0}"/>
          </ac:graphicFrameMkLst>
        </pc:graphicFrameChg>
      </pc:sldChg>
      <pc:sldChg chg="add del">
        <pc:chgData name="Diego Cass" userId="78b1f702ed5b9641" providerId="LiveId" clId="{F47DDD8D-A27A-4E0A-89B4-296E3888F574}" dt="2020-04-03T13:38:17.615" v="3420"/>
        <pc:sldMkLst>
          <pc:docMk/>
          <pc:sldMk cId="3681986722" sldId="275"/>
        </pc:sldMkLst>
      </pc:sldChg>
      <pc:sldChg chg="modSp add mod">
        <pc:chgData name="Diego Cass" userId="78b1f702ed5b9641" providerId="LiveId" clId="{F47DDD8D-A27A-4E0A-89B4-296E3888F574}" dt="2020-04-03T13:53:07.919" v="3623" actId="20577"/>
        <pc:sldMkLst>
          <pc:docMk/>
          <pc:sldMk cId="403217194" sldId="276"/>
        </pc:sldMkLst>
        <pc:spChg chg="mod">
          <ac:chgData name="Diego Cass" userId="78b1f702ed5b9641" providerId="LiveId" clId="{F47DDD8D-A27A-4E0A-89B4-296E3888F574}" dt="2020-04-03T13:42:11.990" v="3495" actId="1076"/>
          <ac:spMkLst>
            <pc:docMk/>
            <pc:sldMk cId="403217194" sldId="276"/>
            <ac:spMk id="4" creationId="{2F257DB4-6F26-44DE-9A9D-6D53AEE5793B}"/>
          </ac:spMkLst>
        </pc:spChg>
        <pc:spChg chg="mod">
          <ac:chgData name="Diego Cass" userId="78b1f702ed5b9641" providerId="LiveId" clId="{F47DDD8D-A27A-4E0A-89B4-296E3888F574}" dt="2020-04-03T13:48:08.222" v="3524" actId="20577"/>
          <ac:spMkLst>
            <pc:docMk/>
            <pc:sldMk cId="403217194" sldId="276"/>
            <ac:spMk id="5" creationId="{7E9AE4AB-7D2A-4621-AB29-0C44F3D293A1}"/>
          </ac:spMkLst>
        </pc:spChg>
        <pc:graphicFrameChg chg="mod modGraphic">
          <ac:chgData name="Diego Cass" userId="78b1f702ed5b9641" providerId="LiveId" clId="{F47DDD8D-A27A-4E0A-89B4-296E3888F574}" dt="2020-04-03T13:53:07.919" v="3623" actId="20577"/>
          <ac:graphicFrameMkLst>
            <pc:docMk/>
            <pc:sldMk cId="403217194" sldId="276"/>
            <ac:graphicFrameMk id="2" creationId="{BEAF4F42-D14B-43B0-891C-9A5B2FB4DDA0}"/>
          </ac:graphicFrameMkLst>
        </pc:graphicFrameChg>
      </pc:sldChg>
      <pc:sldChg chg="delSp modSp add mod">
        <pc:chgData name="Diego Cass" userId="78b1f702ed5b9641" providerId="LiveId" clId="{F47DDD8D-A27A-4E0A-89B4-296E3888F574}" dt="2020-04-03T13:53:16.459" v="3629" actId="20577"/>
        <pc:sldMkLst>
          <pc:docMk/>
          <pc:sldMk cId="554899487" sldId="277"/>
        </pc:sldMkLst>
        <pc:spChg chg="del">
          <ac:chgData name="Diego Cass" userId="78b1f702ed5b9641" providerId="LiveId" clId="{F47DDD8D-A27A-4E0A-89B4-296E3888F574}" dt="2020-04-03T13:42:55.117" v="3506" actId="478"/>
          <ac:spMkLst>
            <pc:docMk/>
            <pc:sldMk cId="554899487" sldId="277"/>
            <ac:spMk id="4" creationId="{2F257DB4-6F26-44DE-9A9D-6D53AEE5793B}"/>
          </ac:spMkLst>
        </pc:spChg>
        <pc:spChg chg="mod">
          <ac:chgData name="Diego Cass" userId="78b1f702ed5b9641" providerId="LiveId" clId="{F47DDD8D-A27A-4E0A-89B4-296E3888F574}" dt="2020-04-03T13:50:54.019" v="3562"/>
          <ac:spMkLst>
            <pc:docMk/>
            <pc:sldMk cId="554899487" sldId="277"/>
            <ac:spMk id="5" creationId="{7E9AE4AB-7D2A-4621-AB29-0C44F3D293A1}"/>
          </ac:spMkLst>
        </pc:spChg>
        <pc:graphicFrameChg chg="mod modGraphic">
          <ac:chgData name="Diego Cass" userId="78b1f702ed5b9641" providerId="LiveId" clId="{F47DDD8D-A27A-4E0A-89B4-296E3888F574}" dt="2020-04-03T13:53:16.459" v="3629" actId="20577"/>
          <ac:graphicFrameMkLst>
            <pc:docMk/>
            <pc:sldMk cId="554899487" sldId="277"/>
            <ac:graphicFrameMk id="2" creationId="{BEAF4F42-D14B-43B0-891C-9A5B2FB4DDA0}"/>
          </ac:graphicFrameMkLst>
        </pc:graphicFrameChg>
      </pc:sldChg>
      <pc:sldChg chg="modSp add mod">
        <pc:chgData name="Diego Cass" userId="78b1f702ed5b9641" providerId="LiveId" clId="{F47DDD8D-A27A-4E0A-89B4-296E3888F574}" dt="2020-04-03T13:53:25.050" v="3633" actId="20577"/>
        <pc:sldMkLst>
          <pc:docMk/>
          <pc:sldMk cId="1750369981" sldId="278"/>
        </pc:sldMkLst>
        <pc:spChg chg="mod">
          <ac:chgData name="Diego Cass" userId="78b1f702ed5b9641" providerId="LiveId" clId="{F47DDD8D-A27A-4E0A-89B4-296E3888F574}" dt="2020-04-03T13:51:18.120" v="3566" actId="255"/>
          <ac:spMkLst>
            <pc:docMk/>
            <pc:sldMk cId="1750369981" sldId="278"/>
            <ac:spMk id="5" creationId="{7E9AE4AB-7D2A-4621-AB29-0C44F3D293A1}"/>
          </ac:spMkLst>
        </pc:spChg>
        <pc:graphicFrameChg chg="mod modGraphic">
          <ac:chgData name="Diego Cass" userId="78b1f702ed5b9641" providerId="LiveId" clId="{F47DDD8D-A27A-4E0A-89B4-296E3888F574}" dt="2020-04-03T13:53:25.050" v="3633" actId="20577"/>
          <ac:graphicFrameMkLst>
            <pc:docMk/>
            <pc:sldMk cId="1750369981" sldId="278"/>
            <ac:graphicFrameMk id="2" creationId="{BEAF4F42-D14B-43B0-891C-9A5B2FB4DDA0}"/>
          </ac:graphicFrameMkLst>
        </pc:graphicFrameChg>
      </pc:sldChg>
      <pc:sldChg chg="modSp add mod">
        <pc:chgData name="Diego Cass" userId="78b1f702ed5b9641" providerId="LiveId" clId="{F47DDD8D-A27A-4E0A-89B4-296E3888F574}" dt="2020-04-03T13:53:30.699" v="3634"/>
        <pc:sldMkLst>
          <pc:docMk/>
          <pc:sldMk cId="2050108341" sldId="279"/>
        </pc:sldMkLst>
        <pc:spChg chg="mod">
          <ac:chgData name="Diego Cass" userId="78b1f702ed5b9641" providerId="LiveId" clId="{F47DDD8D-A27A-4E0A-89B4-296E3888F574}" dt="2020-04-03T13:52:01.633" v="3572" actId="255"/>
          <ac:spMkLst>
            <pc:docMk/>
            <pc:sldMk cId="2050108341" sldId="279"/>
            <ac:spMk id="5" creationId="{7E9AE4AB-7D2A-4621-AB29-0C44F3D293A1}"/>
          </ac:spMkLst>
        </pc:spChg>
        <pc:graphicFrameChg chg="mod">
          <ac:chgData name="Diego Cass" userId="78b1f702ed5b9641" providerId="LiveId" clId="{F47DDD8D-A27A-4E0A-89B4-296E3888F574}" dt="2020-04-03T13:53:30.699" v="3634"/>
          <ac:graphicFrameMkLst>
            <pc:docMk/>
            <pc:sldMk cId="2050108341" sldId="279"/>
            <ac:graphicFrameMk id="2" creationId="{BEAF4F42-D14B-43B0-891C-9A5B2FB4DDA0}"/>
          </ac:graphicFrameMkLst>
        </pc:graphicFrameChg>
      </pc:sldChg>
      <pc:sldChg chg="modSp add mod">
        <pc:chgData name="Diego Cass" userId="78b1f702ed5b9641" providerId="LiveId" clId="{F47DDD8D-A27A-4E0A-89B4-296E3888F574}" dt="2020-04-03T13:53:58.415" v="3638" actId="20577"/>
        <pc:sldMkLst>
          <pc:docMk/>
          <pc:sldMk cId="2139152286" sldId="280"/>
        </pc:sldMkLst>
        <pc:spChg chg="mod">
          <ac:chgData name="Diego Cass" userId="78b1f702ed5b9641" providerId="LiveId" clId="{F47DDD8D-A27A-4E0A-89B4-296E3888F574}" dt="2020-04-03T13:53:52.975" v="3637" actId="20577"/>
          <ac:spMkLst>
            <pc:docMk/>
            <pc:sldMk cId="2139152286" sldId="280"/>
            <ac:spMk id="5" creationId="{7E9AE4AB-7D2A-4621-AB29-0C44F3D293A1}"/>
          </ac:spMkLst>
        </pc:spChg>
        <pc:graphicFrameChg chg="modGraphic">
          <ac:chgData name="Diego Cass" userId="78b1f702ed5b9641" providerId="LiveId" clId="{F47DDD8D-A27A-4E0A-89B4-296E3888F574}" dt="2020-04-03T13:53:58.415" v="3638" actId="20577"/>
          <ac:graphicFrameMkLst>
            <pc:docMk/>
            <pc:sldMk cId="2139152286" sldId="280"/>
            <ac:graphicFrameMk id="2" creationId="{BEAF4F42-D14B-43B0-891C-9A5B2FB4DDA0}"/>
          </ac:graphicFrameMkLst>
        </pc:graphicFrameChg>
      </pc:sldChg>
      <pc:sldChg chg="modSp add mod">
        <pc:chgData name="Diego Cass" userId="78b1f702ed5b9641" providerId="LiveId" clId="{F47DDD8D-A27A-4E0A-89B4-296E3888F574}" dt="2020-04-03T13:54:13.469" v="3642" actId="20577"/>
        <pc:sldMkLst>
          <pc:docMk/>
          <pc:sldMk cId="2306012347" sldId="281"/>
        </pc:sldMkLst>
        <pc:spChg chg="mod">
          <ac:chgData name="Diego Cass" userId="78b1f702ed5b9641" providerId="LiveId" clId="{F47DDD8D-A27A-4E0A-89B4-296E3888F574}" dt="2020-04-03T13:54:09.571" v="3641"/>
          <ac:spMkLst>
            <pc:docMk/>
            <pc:sldMk cId="2306012347" sldId="281"/>
            <ac:spMk id="5" creationId="{7E9AE4AB-7D2A-4621-AB29-0C44F3D293A1}"/>
          </ac:spMkLst>
        </pc:spChg>
        <pc:graphicFrameChg chg="modGraphic">
          <ac:chgData name="Diego Cass" userId="78b1f702ed5b9641" providerId="LiveId" clId="{F47DDD8D-A27A-4E0A-89B4-296E3888F574}" dt="2020-04-03T13:54:13.469" v="3642" actId="20577"/>
          <ac:graphicFrameMkLst>
            <pc:docMk/>
            <pc:sldMk cId="2306012347" sldId="281"/>
            <ac:graphicFrameMk id="2" creationId="{BEAF4F42-D14B-43B0-891C-9A5B2FB4DDA0}"/>
          </ac:graphicFrameMkLst>
        </pc:graphicFrameChg>
      </pc:sldChg>
      <pc:sldChg chg="modSp add mod">
        <pc:chgData name="Diego Cass" userId="78b1f702ed5b9641" providerId="LiveId" clId="{F47DDD8D-A27A-4E0A-89B4-296E3888F574}" dt="2020-04-03T13:54:23.384" v="3645"/>
        <pc:sldMkLst>
          <pc:docMk/>
          <pc:sldMk cId="1753335661" sldId="282"/>
        </pc:sldMkLst>
        <pc:spChg chg="mod">
          <ac:chgData name="Diego Cass" userId="78b1f702ed5b9641" providerId="LiveId" clId="{F47DDD8D-A27A-4E0A-89B4-296E3888F574}" dt="2020-04-03T13:54:23.384" v="3645"/>
          <ac:spMkLst>
            <pc:docMk/>
            <pc:sldMk cId="1753335661" sldId="282"/>
            <ac:spMk id="5" creationId="{7E9AE4AB-7D2A-4621-AB29-0C44F3D293A1}"/>
          </ac:spMkLst>
        </pc:spChg>
      </pc:sldChg>
      <pc:sldChg chg="modSp add mod">
        <pc:chgData name="Diego Cass" userId="78b1f702ed5b9641" providerId="LiveId" clId="{F47DDD8D-A27A-4E0A-89B4-296E3888F574}" dt="2020-04-03T13:54:35.235" v="3649" actId="20577"/>
        <pc:sldMkLst>
          <pc:docMk/>
          <pc:sldMk cId="3035549188" sldId="283"/>
        </pc:sldMkLst>
        <pc:spChg chg="mod">
          <ac:chgData name="Diego Cass" userId="78b1f702ed5b9641" providerId="LiveId" clId="{F47DDD8D-A27A-4E0A-89B4-296E3888F574}" dt="2020-04-03T13:54:32.689" v="3648"/>
          <ac:spMkLst>
            <pc:docMk/>
            <pc:sldMk cId="3035549188" sldId="283"/>
            <ac:spMk id="5" creationId="{7E9AE4AB-7D2A-4621-AB29-0C44F3D293A1}"/>
          </ac:spMkLst>
        </pc:spChg>
        <pc:graphicFrameChg chg="modGraphic">
          <ac:chgData name="Diego Cass" userId="78b1f702ed5b9641" providerId="LiveId" clId="{F47DDD8D-A27A-4E0A-89B4-296E3888F574}" dt="2020-04-03T13:54:35.235" v="3649" actId="20577"/>
          <ac:graphicFrameMkLst>
            <pc:docMk/>
            <pc:sldMk cId="3035549188" sldId="283"/>
            <ac:graphicFrameMk id="2" creationId="{BEAF4F42-D14B-43B0-891C-9A5B2FB4DDA0}"/>
          </ac:graphicFrameMkLst>
        </pc:graphicFrameChg>
      </pc:sldChg>
      <pc:sldChg chg="modSp add mod">
        <pc:chgData name="Diego Cass" userId="78b1f702ed5b9641" providerId="LiveId" clId="{F47DDD8D-A27A-4E0A-89B4-296E3888F574}" dt="2020-04-03T13:54:48.057" v="3653" actId="20577"/>
        <pc:sldMkLst>
          <pc:docMk/>
          <pc:sldMk cId="3984706727" sldId="284"/>
        </pc:sldMkLst>
        <pc:spChg chg="mod">
          <ac:chgData name="Diego Cass" userId="78b1f702ed5b9641" providerId="LiveId" clId="{F47DDD8D-A27A-4E0A-89B4-296E3888F574}" dt="2020-04-03T13:54:45.869" v="3652"/>
          <ac:spMkLst>
            <pc:docMk/>
            <pc:sldMk cId="3984706727" sldId="284"/>
            <ac:spMk id="5" creationId="{7E9AE4AB-7D2A-4621-AB29-0C44F3D293A1}"/>
          </ac:spMkLst>
        </pc:spChg>
        <pc:graphicFrameChg chg="modGraphic">
          <ac:chgData name="Diego Cass" userId="78b1f702ed5b9641" providerId="LiveId" clId="{F47DDD8D-A27A-4E0A-89B4-296E3888F574}" dt="2020-04-03T13:54:48.057" v="3653" actId="20577"/>
          <ac:graphicFrameMkLst>
            <pc:docMk/>
            <pc:sldMk cId="3984706727" sldId="284"/>
            <ac:graphicFrameMk id="2" creationId="{BEAF4F42-D14B-43B0-891C-9A5B2FB4DDA0}"/>
          </ac:graphicFrameMkLst>
        </pc:graphicFrameChg>
      </pc:sldChg>
      <pc:sldChg chg="addSp delSp modSp add mod modAnim">
        <pc:chgData name="Diego Cass" userId="78b1f702ed5b9641" providerId="LiveId" clId="{F47DDD8D-A27A-4E0A-89B4-296E3888F574}" dt="2020-04-03T14:00:25.014" v="3711"/>
        <pc:sldMkLst>
          <pc:docMk/>
          <pc:sldMk cId="2152942548" sldId="285"/>
        </pc:sldMkLst>
        <pc:spChg chg="add del mod">
          <ac:chgData name="Diego Cass" userId="78b1f702ed5b9641" providerId="LiveId" clId="{F47DDD8D-A27A-4E0A-89B4-296E3888F574}" dt="2020-04-03T13:56:37.432" v="3681" actId="478"/>
          <ac:spMkLst>
            <pc:docMk/>
            <pc:sldMk cId="2152942548" sldId="285"/>
            <ac:spMk id="3" creationId="{5BB74642-D44E-4104-A03E-63E8C3562980}"/>
          </ac:spMkLst>
        </pc:spChg>
        <pc:spChg chg="mod">
          <ac:chgData name="Diego Cass" userId="78b1f702ed5b9641" providerId="LiveId" clId="{F47DDD8D-A27A-4E0A-89B4-296E3888F574}" dt="2020-04-03T13:55:10.056" v="3656"/>
          <ac:spMkLst>
            <pc:docMk/>
            <pc:sldMk cId="2152942548" sldId="285"/>
            <ac:spMk id="5" creationId="{7E9AE4AB-7D2A-4621-AB29-0C44F3D293A1}"/>
          </ac:spMkLst>
        </pc:spChg>
        <pc:spChg chg="add mod">
          <ac:chgData name="Diego Cass" userId="78b1f702ed5b9641" providerId="LiveId" clId="{F47DDD8D-A27A-4E0A-89B4-296E3888F574}" dt="2020-04-03T14:00:09.385" v="3710" actId="692"/>
          <ac:spMkLst>
            <pc:docMk/>
            <pc:sldMk cId="2152942548" sldId="285"/>
            <ac:spMk id="24" creationId="{A0931ACE-9F19-4C25-8CFC-4A3DC8B44F56}"/>
          </ac:spMkLst>
        </pc:spChg>
        <pc:cxnChg chg="add del mod">
          <ac:chgData name="Diego Cass" userId="78b1f702ed5b9641" providerId="LiveId" clId="{F47DDD8D-A27A-4E0A-89B4-296E3888F574}" dt="2020-04-03T13:57:04.528" v="3686" actId="478"/>
          <ac:cxnSpMkLst>
            <pc:docMk/>
            <pc:sldMk cId="2152942548" sldId="285"/>
            <ac:cxnSpMk id="6" creationId="{400A5E35-EC5E-4673-A09B-078D8A297146}"/>
          </ac:cxnSpMkLst>
        </pc:cxnChg>
        <pc:cxnChg chg="add del mod">
          <ac:chgData name="Diego Cass" userId="78b1f702ed5b9641" providerId="LiveId" clId="{F47DDD8D-A27A-4E0A-89B4-296E3888F574}" dt="2020-04-03T13:57:40.705" v="3696" actId="478"/>
          <ac:cxnSpMkLst>
            <pc:docMk/>
            <pc:sldMk cId="2152942548" sldId="285"/>
            <ac:cxnSpMk id="11" creationId="{4CE0E413-D1BF-4EA9-82FE-40A55D01225A}"/>
          </ac:cxnSpMkLst>
        </pc:cxnChg>
        <pc:cxnChg chg="add del mod">
          <ac:chgData name="Diego Cass" userId="78b1f702ed5b9641" providerId="LiveId" clId="{F47DDD8D-A27A-4E0A-89B4-296E3888F574}" dt="2020-04-03T13:58:41.541" v="3701" actId="478"/>
          <ac:cxnSpMkLst>
            <pc:docMk/>
            <pc:sldMk cId="2152942548" sldId="285"/>
            <ac:cxnSpMk id="21" creationId="{79DA5A47-8602-4A7A-A35B-A0B221BDDB92}"/>
          </ac:cxnSpMkLst>
        </pc:cxnChg>
      </pc:sldChg>
      <pc:sldChg chg="modSp add mod">
        <pc:chgData name="Diego Cass" userId="78b1f702ed5b9641" providerId="LiveId" clId="{F47DDD8D-A27A-4E0A-89B4-296E3888F574}" dt="2020-04-03T13:55:40.461" v="3674" actId="20577"/>
        <pc:sldMkLst>
          <pc:docMk/>
          <pc:sldMk cId="2171090113" sldId="286"/>
        </pc:sldMkLst>
        <pc:spChg chg="mod">
          <ac:chgData name="Diego Cass" userId="78b1f702ed5b9641" providerId="LiveId" clId="{F47DDD8D-A27A-4E0A-89B4-296E3888F574}" dt="2020-04-03T13:55:30.779" v="3659"/>
          <ac:spMkLst>
            <pc:docMk/>
            <pc:sldMk cId="2171090113" sldId="286"/>
            <ac:spMk id="5" creationId="{7E9AE4AB-7D2A-4621-AB29-0C44F3D293A1}"/>
          </ac:spMkLst>
        </pc:spChg>
        <pc:graphicFrameChg chg="modGraphic">
          <ac:chgData name="Diego Cass" userId="78b1f702ed5b9641" providerId="LiveId" clId="{F47DDD8D-A27A-4E0A-89B4-296E3888F574}" dt="2020-04-03T13:55:40.461" v="3674" actId="20577"/>
          <ac:graphicFrameMkLst>
            <pc:docMk/>
            <pc:sldMk cId="2171090113" sldId="286"/>
            <ac:graphicFrameMk id="2" creationId="{BEAF4F42-D14B-43B0-891C-9A5B2FB4DDA0}"/>
          </ac:graphicFrameMkLst>
        </pc:graphicFrameChg>
      </pc:sldChg>
      <pc:sldChg chg="addSp delSp modSp add mod">
        <pc:chgData name="Diego Cass" userId="78b1f702ed5b9641" providerId="LiveId" clId="{F47DDD8D-A27A-4E0A-89B4-296E3888F574}" dt="2020-04-03T20:00:21.430" v="3750" actId="20577"/>
        <pc:sldMkLst>
          <pc:docMk/>
          <pc:sldMk cId="3084351530" sldId="287"/>
        </pc:sldMkLst>
        <pc:spChg chg="add del mod">
          <ac:chgData name="Diego Cass" userId="78b1f702ed5b9641" providerId="LiveId" clId="{F47DDD8D-A27A-4E0A-89B4-296E3888F574}" dt="2020-04-03T19:57:50.341" v="3714" actId="478"/>
          <ac:spMkLst>
            <pc:docMk/>
            <pc:sldMk cId="3084351530" sldId="287"/>
            <ac:spMk id="4" creationId="{64BDB355-9A0F-4B87-8351-9381A927F4F9}"/>
          </ac:spMkLst>
        </pc:spChg>
        <pc:spChg chg="del">
          <ac:chgData name="Diego Cass" userId="78b1f702ed5b9641" providerId="LiveId" clId="{F47DDD8D-A27A-4E0A-89B4-296E3888F574}" dt="2020-04-03T19:57:47.301" v="3713" actId="478"/>
          <ac:spMkLst>
            <pc:docMk/>
            <pc:sldMk cId="3084351530" sldId="287"/>
            <ac:spMk id="5" creationId="{7E9AE4AB-7D2A-4621-AB29-0C44F3D293A1}"/>
          </ac:spMkLst>
        </pc:spChg>
        <pc:spChg chg="add mod">
          <ac:chgData name="Diego Cass" userId="78b1f702ed5b9641" providerId="LiveId" clId="{F47DDD8D-A27A-4E0A-89B4-296E3888F574}" dt="2020-04-03T20:00:21.430" v="3750" actId="20577"/>
          <ac:spMkLst>
            <pc:docMk/>
            <pc:sldMk cId="3084351530" sldId="287"/>
            <ac:spMk id="6" creationId="{AD7E9104-76A4-4EC4-9D6B-AB654FF95476}"/>
          </ac:spMkLst>
        </pc:spChg>
        <pc:spChg chg="add mod">
          <ac:chgData name="Diego Cass" userId="78b1f702ed5b9641" providerId="LiveId" clId="{F47DDD8D-A27A-4E0A-89B4-296E3888F574}" dt="2020-04-03T19:58:47.957" v="3724" actId="20577"/>
          <ac:spMkLst>
            <pc:docMk/>
            <pc:sldMk cId="3084351530" sldId="287"/>
            <ac:spMk id="7" creationId="{EB951E45-E74C-40BB-A6B2-58F0E0C994ED}"/>
          </ac:spMkLst>
        </pc:spChg>
        <pc:graphicFrameChg chg="del">
          <ac:chgData name="Diego Cass" userId="78b1f702ed5b9641" providerId="LiveId" clId="{F47DDD8D-A27A-4E0A-89B4-296E3888F574}" dt="2020-04-03T19:57:47.301" v="3713" actId="478"/>
          <ac:graphicFrameMkLst>
            <pc:docMk/>
            <pc:sldMk cId="3084351530" sldId="287"/>
            <ac:graphicFrameMk id="2" creationId="{BEAF4F42-D14B-43B0-891C-9A5B2FB4DDA0}"/>
          </ac:graphicFrameMkLst>
        </pc:graphicFrameChg>
      </pc:sldChg>
      <pc:sldChg chg="modSp add mod">
        <pc:chgData name="Diego Cass" userId="78b1f702ed5b9641" providerId="LiveId" clId="{F47DDD8D-A27A-4E0A-89B4-296E3888F574}" dt="2020-04-03T20:41:25.772" v="4142" actId="20577"/>
        <pc:sldMkLst>
          <pc:docMk/>
          <pc:sldMk cId="1261479261" sldId="288"/>
        </pc:sldMkLst>
        <pc:spChg chg="mod">
          <ac:chgData name="Diego Cass" userId="78b1f702ed5b9641" providerId="LiveId" clId="{F47DDD8D-A27A-4E0A-89B4-296E3888F574}" dt="2020-04-03T20:41:25.772" v="4142" actId="20577"/>
          <ac:spMkLst>
            <pc:docMk/>
            <pc:sldMk cId="1261479261" sldId="288"/>
            <ac:spMk id="6" creationId="{AD7E9104-76A4-4EC4-9D6B-AB654FF95476}"/>
          </ac:spMkLst>
        </pc:spChg>
        <pc:spChg chg="mod">
          <ac:chgData name="Diego Cass" userId="78b1f702ed5b9641" providerId="LiveId" clId="{F47DDD8D-A27A-4E0A-89B4-296E3888F574}" dt="2020-04-03T20:29:39.029" v="4026" actId="1076"/>
          <ac:spMkLst>
            <pc:docMk/>
            <pc:sldMk cId="1261479261" sldId="288"/>
            <ac:spMk id="7" creationId="{EB951E45-E74C-40BB-A6B2-58F0E0C994E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70ECA8-8ABF-4F15-8986-0118806507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11D0E0A-EF51-48EC-B451-A135F57204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E0DCAE1-64B7-4B10-91FA-50BEA60CD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4B6DA-81FC-4A92-AC4E-79EC8DE0976F}" type="datetimeFigureOut">
              <a:rPr lang="es-AR" smtClean="0"/>
              <a:t>3/4/2020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D237747-A483-4D05-8D0B-634CEDBC1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A1EB328-C4E7-408B-A19A-AF56FC341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7175B-94E2-4B5A-829F-8F3BEE3972C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10091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F6C796-EA88-4C91-A0E5-C9D70ACBC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9C64950-68D8-4351-A96C-34B0EBEC01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F592046-48BF-4BD9-A198-1AE368517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4B6DA-81FC-4A92-AC4E-79EC8DE0976F}" type="datetimeFigureOut">
              <a:rPr lang="es-AR" smtClean="0"/>
              <a:t>3/4/2020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C127AD3-EDB6-49FF-A2F6-595B4D03B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B3DC161-6911-43F9-A144-DD70BD383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7175B-94E2-4B5A-829F-8F3BEE3972C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93758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F19DF92-2699-43C1-862B-CE40F161E0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087490E-3B76-4598-92D0-D65494494C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FAD401E-7FFF-4273-8CDD-5E029C5C0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4B6DA-81FC-4A92-AC4E-79EC8DE0976F}" type="datetimeFigureOut">
              <a:rPr lang="es-AR" smtClean="0"/>
              <a:t>3/4/2020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FF05472-FA97-4246-8CE4-F3BAD402B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0D00069-56C6-4982-8067-BD74BE1E5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7175B-94E2-4B5A-829F-8F3BEE3972C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27428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ABB8D5-BAC7-42BE-8EB1-D69EA32B2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0B685A7-FA70-4DEB-B32B-5C47FE0D54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3B34B8D-7289-40B4-AAD1-770012359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4B6DA-81FC-4A92-AC4E-79EC8DE0976F}" type="datetimeFigureOut">
              <a:rPr lang="es-AR" smtClean="0"/>
              <a:t>3/4/2020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137D550-8110-4B7F-9F98-B8484C7BC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71B8D82-1144-4FDD-A8EC-C88973A69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7175B-94E2-4B5A-829F-8F3BEE3972C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66050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DC2AAC-D22A-48B2-A655-2D557F6DB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2083F9B-BD71-4AC4-9F5D-E574A6D8E2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91BC5DA-5C17-4FDF-88D3-98950C0ED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4B6DA-81FC-4A92-AC4E-79EC8DE0976F}" type="datetimeFigureOut">
              <a:rPr lang="es-AR" smtClean="0"/>
              <a:t>3/4/2020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BE1F5AE-A87B-4969-A3E6-23EF124C9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8F7AD91-33AB-415C-8E30-3A33D78DB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7175B-94E2-4B5A-829F-8F3BEE3972C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25339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3DF9F1-3778-4C99-AE34-C851E214E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9A0EE9A-D394-4B18-94AB-28142DC313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D9FB89A-005B-4067-B9EC-3549D0BD0C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C807388-FAD5-4138-B3BF-3345BB2E6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4B6DA-81FC-4A92-AC4E-79EC8DE0976F}" type="datetimeFigureOut">
              <a:rPr lang="es-AR" smtClean="0"/>
              <a:t>3/4/2020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7D40CAF-20F5-4CF5-BCAF-A48FE1D23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D074494-0CD8-4503-A4CA-0BAEA5A83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7175B-94E2-4B5A-829F-8F3BEE3972C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74980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271FF0-6862-4064-9F96-8F45D700A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892DE24-FFD7-4948-ADCC-0D42BAB6A1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EA7E656-853B-4B85-925E-0052383E81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E7831CE-57F3-4D82-8740-557008CCF3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CFD5E38-5250-4E11-B176-96413346F4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BE59D63-D8C6-4902-9D34-514AC3DBF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4B6DA-81FC-4A92-AC4E-79EC8DE0976F}" type="datetimeFigureOut">
              <a:rPr lang="es-AR" smtClean="0"/>
              <a:t>3/4/2020</a:t>
            </a:fld>
            <a:endParaRPr lang="es-A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0BFACF0-2828-45B8-B266-49F50E6AC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9EEF877-7D84-43A1-BCAD-425754E56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7175B-94E2-4B5A-829F-8F3BEE3972C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2592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748C6B-E2E7-4874-B671-466CF91E0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9491B64-514C-4083-B0D7-AE36081EA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4B6DA-81FC-4A92-AC4E-79EC8DE0976F}" type="datetimeFigureOut">
              <a:rPr lang="es-AR" smtClean="0"/>
              <a:t>3/4/2020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9E6D804-0AAA-448D-8940-A4B78DA50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FDE69F8-37DA-4E6B-8069-84F143C1E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7175B-94E2-4B5A-829F-8F3BEE3972C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90600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07CE551-DC4B-4DB3-8D27-C271E2B84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4B6DA-81FC-4A92-AC4E-79EC8DE0976F}" type="datetimeFigureOut">
              <a:rPr lang="es-AR" smtClean="0"/>
              <a:t>3/4/2020</a:t>
            </a:fld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70DF6A2-A157-4E23-9CEC-97F90DC83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370A283-A05E-4C82-B18D-341E563BD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7175B-94E2-4B5A-829F-8F3BEE3972C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89212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B6726B-4B81-4B9B-A640-B5A7F97D9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9DF94E3-BC23-49DF-90AC-53CAB9DA83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7037E43-8CC3-46B2-9FDF-5FC2667F1A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339DD2E-CBC9-4A93-AFD0-81DCF0784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4B6DA-81FC-4A92-AC4E-79EC8DE0976F}" type="datetimeFigureOut">
              <a:rPr lang="es-AR" smtClean="0"/>
              <a:t>3/4/2020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6F8CA32-5825-4E12-A819-417BBDFD9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286DF52-36EC-4756-97C8-F3E993CD4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7175B-94E2-4B5A-829F-8F3BEE3972C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07535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712213-83CD-4574-A51A-A7CF6EBA4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CC35D05-E978-4FC6-94E0-A7EE2D3506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9F8DBD2-4607-4553-A73E-940285CA80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B76CA92-18F9-4869-816E-57DCCA197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4B6DA-81FC-4A92-AC4E-79EC8DE0976F}" type="datetimeFigureOut">
              <a:rPr lang="es-AR" smtClean="0"/>
              <a:t>3/4/2020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EF46635-5BDB-4377-BE63-B0BC4BBE0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F820D32-D136-4438-9EDD-3A1E98A43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7175B-94E2-4B5A-829F-8F3BEE3972C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55363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C7CA007-76C1-4964-9D9B-7B87CEE43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F0E2FA7-C020-4B2F-B847-28A9060F94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EBCCF64-F6ED-422D-A3B6-19A22B2389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44B6DA-81FC-4A92-AC4E-79EC8DE0976F}" type="datetimeFigureOut">
              <a:rPr lang="es-AR" smtClean="0"/>
              <a:t>3/4/2020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A414061-4756-4E75-B202-7F2793055E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ACE0E8B-661F-4A56-A17E-595FAAC69D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A7175B-94E2-4B5A-829F-8F3BEE3972C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76012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AD42C85-94B5-47A0-B618-2F59695B4D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94065"/>
            <a:ext cx="9144000" cy="1115898"/>
          </a:xfrm>
        </p:spPr>
        <p:txBody>
          <a:bodyPr/>
          <a:lstStyle/>
          <a:p>
            <a:r>
              <a:rPr lang="es-AR" dirty="0"/>
              <a:t>Curso de </a:t>
            </a:r>
            <a:r>
              <a:rPr lang="es-AR" dirty="0" err="1"/>
              <a:t>Autolisp</a:t>
            </a:r>
            <a:endParaRPr lang="es-AR" dirty="0"/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43D2E7BF-14E6-4FBC-9C13-66944B65F1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762144"/>
          </a:xfrm>
        </p:spPr>
        <p:txBody>
          <a:bodyPr>
            <a:normAutofit fontScale="92500" lnSpcReduction="10000"/>
          </a:bodyPr>
          <a:lstStyle/>
          <a:p>
            <a:r>
              <a:rPr lang="es-AR" dirty="0"/>
              <a:t>Funciones para evaluar cosas</a:t>
            </a:r>
          </a:p>
          <a:p>
            <a:r>
              <a:rPr lang="es-AR" dirty="0"/>
              <a:t>Estructuras de Control</a:t>
            </a:r>
          </a:p>
        </p:txBody>
      </p:sp>
    </p:spTree>
    <p:extLst>
      <p:ext uri="{BB962C8B-B14F-4D97-AF65-F5344CB8AC3E}">
        <p14:creationId xmlns:p14="http://schemas.microsoft.com/office/powerpoint/2010/main" val="22593423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250A1198-15EE-482B-A5B3-A99E8A6687F2}"/>
              </a:ext>
            </a:extLst>
          </p:cNvPr>
          <p:cNvSpPr/>
          <p:nvPr/>
        </p:nvSpPr>
        <p:spPr>
          <a:xfrm>
            <a:off x="149629" y="259724"/>
            <a:ext cx="1180407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4000" dirty="0">
                <a:latin typeface="JetBrains Mono" pitchFamily="2" charset="0"/>
              </a:rPr>
              <a:t>Operaciones lógicas (Álgebra booleana)</a:t>
            </a:r>
            <a:endParaRPr lang="es-AR" sz="4000" dirty="0">
              <a:solidFill>
                <a:srgbClr val="0070C0"/>
              </a:solidFill>
              <a:latin typeface="JetBrains Mono" pitchFamily="2" charset="0"/>
            </a:endParaRPr>
          </a:p>
        </p:txBody>
      </p:sp>
      <p:graphicFrame>
        <p:nvGraphicFramePr>
          <p:cNvPr id="8" name="Tabla 7">
            <a:extLst>
              <a:ext uri="{FF2B5EF4-FFF2-40B4-BE49-F238E27FC236}">
                <a16:creationId xmlns:a16="http://schemas.microsoft.com/office/drawing/2014/main" id="{B83F4B66-4491-4C15-AE05-EAAE0F4AB9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5631903"/>
              </p:ext>
            </p:extLst>
          </p:nvPr>
        </p:nvGraphicFramePr>
        <p:xfrm>
          <a:off x="2090057" y="1524000"/>
          <a:ext cx="7315199" cy="44577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51571">
                  <a:extLst>
                    <a:ext uri="{9D8B030D-6E8A-4147-A177-3AD203B41FA5}">
                      <a16:colId xmlns:a16="http://schemas.microsoft.com/office/drawing/2014/main" val="515307472"/>
                    </a:ext>
                  </a:extLst>
                </a:gridCol>
                <a:gridCol w="650240">
                  <a:extLst>
                    <a:ext uri="{9D8B030D-6E8A-4147-A177-3AD203B41FA5}">
                      <a16:colId xmlns:a16="http://schemas.microsoft.com/office/drawing/2014/main" val="321708933"/>
                    </a:ext>
                  </a:extLst>
                </a:gridCol>
                <a:gridCol w="654205">
                  <a:extLst>
                    <a:ext uri="{9D8B030D-6E8A-4147-A177-3AD203B41FA5}">
                      <a16:colId xmlns:a16="http://schemas.microsoft.com/office/drawing/2014/main" val="2845529933"/>
                    </a:ext>
                  </a:extLst>
                </a:gridCol>
                <a:gridCol w="634381">
                  <a:extLst>
                    <a:ext uri="{9D8B030D-6E8A-4147-A177-3AD203B41FA5}">
                      <a16:colId xmlns:a16="http://schemas.microsoft.com/office/drawing/2014/main" val="2686332497"/>
                    </a:ext>
                  </a:extLst>
                </a:gridCol>
                <a:gridCol w="840554">
                  <a:extLst>
                    <a:ext uri="{9D8B030D-6E8A-4147-A177-3AD203B41FA5}">
                      <a16:colId xmlns:a16="http://schemas.microsoft.com/office/drawing/2014/main" val="2139684058"/>
                    </a:ext>
                  </a:extLst>
                </a:gridCol>
                <a:gridCol w="1268760">
                  <a:extLst>
                    <a:ext uri="{9D8B030D-6E8A-4147-A177-3AD203B41FA5}">
                      <a16:colId xmlns:a16="http://schemas.microsoft.com/office/drawing/2014/main" val="1729015636"/>
                    </a:ext>
                  </a:extLst>
                </a:gridCol>
                <a:gridCol w="1030869">
                  <a:extLst>
                    <a:ext uri="{9D8B030D-6E8A-4147-A177-3AD203B41FA5}">
                      <a16:colId xmlns:a16="http://schemas.microsoft.com/office/drawing/2014/main" val="453395446"/>
                    </a:ext>
                  </a:extLst>
                </a:gridCol>
                <a:gridCol w="1284619">
                  <a:extLst>
                    <a:ext uri="{9D8B030D-6E8A-4147-A177-3AD203B41FA5}">
                      <a16:colId xmlns:a16="http://schemas.microsoft.com/office/drawing/2014/main" val="997810840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endParaRPr lang="es-AR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AR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AR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AR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AR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400" u="none" strike="noStrike">
                          <a:effectLst/>
                          <a:latin typeface="+mn-lt"/>
                        </a:rPr>
                        <a:t>Asociativa</a:t>
                      </a:r>
                      <a:endParaRPr lang="es-AR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400" u="none" strike="noStrike">
                          <a:effectLst/>
                          <a:latin typeface="+mn-lt"/>
                        </a:rPr>
                        <a:t>Conmutativa</a:t>
                      </a:r>
                      <a:endParaRPr lang="es-AR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400" u="none" strike="noStrike">
                          <a:effectLst/>
                          <a:latin typeface="+mn-lt"/>
                        </a:rPr>
                        <a:t>Ambas</a:t>
                      </a:r>
                      <a:endParaRPr lang="es-AR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15416517"/>
                  </a:ext>
                </a:extLst>
              </a:tr>
              <a:tr h="190500">
                <a:tc rowSpan="9">
                  <a:txBody>
                    <a:bodyPr/>
                    <a:lstStyle/>
                    <a:p>
                      <a:pPr algn="ctr" fontAlgn="ctr"/>
                      <a:r>
                        <a:rPr lang="es-AR" sz="1400" u="none" strike="noStrike" dirty="0">
                          <a:effectLst/>
                          <a:latin typeface="+mn-lt"/>
                        </a:rPr>
                        <a:t>AND</a:t>
                      </a:r>
                      <a:endParaRPr lang="es-AR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400" u="none" strike="noStrike">
                          <a:effectLst/>
                          <a:latin typeface="+mn-lt"/>
                        </a:rPr>
                        <a:t>(setq a)</a:t>
                      </a:r>
                      <a:endParaRPr lang="es-AR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400" u="none" strike="noStrike" dirty="0">
                          <a:effectLst/>
                          <a:latin typeface="+mn-lt"/>
                        </a:rPr>
                        <a:t>(</a:t>
                      </a:r>
                      <a:r>
                        <a:rPr lang="es-AR" sz="1400" u="none" strike="noStrike" dirty="0" err="1">
                          <a:effectLst/>
                          <a:latin typeface="+mn-lt"/>
                        </a:rPr>
                        <a:t>setq</a:t>
                      </a:r>
                      <a:r>
                        <a:rPr lang="es-AR" sz="1400" u="none" strike="noStrike" dirty="0">
                          <a:effectLst/>
                          <a:latin typeface="+mn-lt"/>
                        </a:rPr>
                        <a:t> b)</a:t>
                      </a:r>
                      <a:endParaRPr lang="es-AR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400" u="none" strike="noStrike">
                          <a:effectLst/>
                          <a:latin typeface="+mn-lt"/>
                        </a:rPr>
                        <a:t>(setq c)</a:t>
                      </a:r>
                      <a:endParaRPr lang="es-AR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400" u="none" strike="noStrike">
                          <a:effectLst/>
                          <a:latin typeface="+mn-lt"/>
                        </a:rPr>
                        <a:t>(and a b c)</a:t>
                      </a:r>
                      <a:endParaRPr lang="es-AR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  <a:latin typeface="+mn-lt"/>
                        </a:rPr>
                        <a:t>(and a (and b c))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400" u="none" strike="noStrike">
                          <a:effectLst/>
                          <a:latin typeface="+mn-lt"/>
                        </a:rPr>
                        <a:t>(and b a c)</a:t>
                      </a:r>
                      <a:endParaRPr lang="es-AR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  <a:latin typeface="+mn-lt"/>
                        </a:rPr>
                        <a:t>(and b (and b a))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88494426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400" u="none" strike="noStrike">
                          <a:effectLst/>
                          <a:latin typeface="+mn-lt"/>
                        </a:rPr>
                        <a:t>nil</a:t>
                      </a:r>
                      <a:endParaRPr lang="es-AR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400" u="none" strike="noStrike">
                          <a:effectLst/>
                          <a:latin typeface="+mn-lt"/>
                        </a:rPr>
                        <a:t>nil</a:t>
                      </a:r>
                      <a:endParaRPr lang="es-AR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400" u="none" strike="noStrike">
                          <a:effectLst/>
                          <a:latin typeface="+mn-lt"/>
                        </a:rPr>
                        <a:t>nil</a:t>
                      </a:r>
                      <a:endParaRPr lang="es-AR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400" u="none" strike="noStrike">
                          <a:effectLst/>
                          <a:latin typeface="+mn-lt"/>
                        </a:rPr>
                        <a:t>nil</a:t>
                      </a:r>
                      <a:endParaRPr lang="es-AR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400" u="none" strike="noStrike">
                          <a:effectLst/>
                          <a:latin typeface="+mn-lt"/>
                        </a:rPr>
                        <a:t>nil</a:t>
                      </a:r>
                      <a:endParaRPr lang="es-AR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400" u="none" strike="noStrike">
                          <a:effectLst/>
                          <a:latin typeface="+mn-lt"/>
                        </a:rPr>
                        <a:t>nil</a:t>
                      </a:r>
                      <a:endParaRPr lang="es-AR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400" u="none" strike="noStrike">
                          <a:effectLst/>
                          <a:latin typeface="+mn-lt"/>
                        </a:rPr>
                        <a:t>nil</a:t>
                      </a:r>
                      <a:endParaRPr lang="es-AR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21071760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400" u="none" strike="noStrike">
                          <a:effectLst/>
                          <a:latin typeface="+mn-lt"/>
                        </a:rPr>
                        <a:t>nil</a:t>
                      </a:r>
                      <a:endParaRPr lang="es-AR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400" u="none" strike="noStrike">
                          <a:effectLst/>
                          <a:latin typeface="+mn-lt"/>
                        </a:rPr>
                        <a:t>nil</a:t>
                      </a:r>
                      <a:endParaRPr lang="es-AR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400" u="none" strike="noStrike">
                          <a:effectLst/>
                          <a:latin typeface="+mn-lt"/>
                        </a:rPr>
                        <a:t>T</a:t>
                      </a:r>
                      <a:endParaRPr lang="es-AR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400" u="none" strike="noStrike">
                          <a:effectLst/>
                          <a:latin typeface="+mn-lt"/>
                        </a:rPr>
                        <a:t>nil</a:t>
                      </a:r>
                      <a:endParaRPr lang="es-AR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400" u="none" strike="noStrike">
                          <a:effectLst/>
                          <a:latin typeface="+mn-lt"/>
                        </a:rPr>
                        <a:t>nil</a:t>
                      </a:r>
                      <a:endParaRPr lang="es-AR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400" u="none" strike="noStrike">
                          <a:effectLst/>
                          <a:latin typeface="+mn-lt"/>
                        </a:rPr>
                        <a:t>nil</a:t>
                      </a:r>
                      <a:endParaRPr lang="es-AR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400" u="none" strike="noStrike">
                          <a:effectLst/>
                          <a:latin typeface="+mn-lt"/>
                        </a:rPr>
                        <a:t>nil</a:t>
                      </a:r>
                      <a:endParaRPr lang="es-AR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07438859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400" u="none" strike="noStrike">
                          <a:effectLst/>
                          <a:latin typeface="+mn-lt"/>
                        </a:rPr>
                        <a:t>nil</a:t>
                      </a:r>
                      <a:endParaRPr lang="es-AR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400" u="none" strike="noStrike">
                          <a:effectLst/>
                          <a:latin typeface="+mn-lt"/>
                        </a:rPr>
                        <a:t>T</a:t>
                      </a:r>
                      <a:endParaRPr lang="es-AR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400" u="none" strike="noStrike">
                          <a:effectLst/>
                          <a:latin typeface="+mn-lt"/>
                        </a:rPr>
                        <a:t>nil</a:t>
                      </a:r>
                      <a:endParaRPr lang="es-AR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400" u="none" strike="noStrike">
                          <a:effectLst/>
                          <a:latin typeface="+mn-lt"/>
                        </a:rPr>
                        <a:t>nil</a:t>
                      </a:r>
                      <a:endParaRPr lang="es-AR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400" u="none" strike="noStrike">
                          <a:effectLst/>
                          <a:latin typeface="+mn-lt"/>
                        </a:rPr>
                        <a:t>nil</a:t>
                      </a:r>
                      <a:endParaRPr lang="es-AR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400" u="none" strike="noStrike">
                          <a:effectLst/>
                          <a:latin typeface="+mn-lt"/>
                        </a:rPr>
                        <a:t>nil</a:t>
                      </a:r>
                      <a:endParaRPr lang="es-AR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400" u="none" strike="noStrike">
                          <a:effectLst/>
                          <a:latin typeface="+mn-lt"/>
                        </a:rPr>
                        <a:t>nil</a:t>
                      </a:r>
                      <a:endParaRPr lang="es-AR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1205582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400" u="none" strike="noStrike">
                          <a:effectLst/>
                          <a:latin typeface="+mn-lt"/>
                        </a:rPr>
                        <a:t>nil</a:t>
                      </a:r>
                      <a:endParaRPr lang="es-AR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400" u="none" strike="noStrike">
                          <a:effectLst/>
                          <a:latin typeface="+mn-lt"/>
                        </a:rPr>
                        <a:t>T</a:t>
                      </a:r>
                      <a:endParaRPr lang="es-AR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400" u="none" strike="noStrike">
                          <a:effectLst/>
                          <a:latin typeface="+mn-lt"/>
                        </a:rPr>
                        <a:t>T</a:t>
                      </a:r>
                      <a:endParaRPr lang="es-AR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400" u="none" strike="noStrike">
                          <a:effectLst/>
                          <a:latin typeface="+mn-lt"/>
                        </a:rPr>
                        <a:t>nil</a:t>
                      </a:r>
                      <a:endParaRPr lang="es-AR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400" u="none" strike="noStrike">
                          <a:effectLst/>
                          <a:latin typeface="+mn-lt"/>
                        </a:rPr>
                        <a:t>nil</a:t>
                      </a:r>
                      <a:endParaRPr lang="es-AR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400" u="none" strike="noStrike">
                          <a:effectLst/>
                          <a:latin typeface="+mn-lt"/>
                        </a:rPr>
                        <a:t>nil</a:t>
                      </a:r>
                      <a:endParaRPr lang="es-AR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400" u="none" strike="noStrike">
                          <a:effectLst/>
                          <a:latin typeface="+mn-lt"/>
                        </a:rPr>
                        <a:t>nil</a:t>
                      </a:r>
                      <a:endParaRPr lang="es-AR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70675262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400" u="none" strike="noStrike">
                          <a:effectLst/>
                          <a:latin typeface="+mn-lt"/>
                        </a:rPr>
                        <a:t>T</a:t>
                      </a:r>
                      <a:endParaRPr lang="es-AR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400" u="none" strike="noStrike">
                          <a:effectLst/>
                          <a:latin typeface="+mn-lt"/>
                        </a:rPr>
                        <a:t>nil</a:t>
                      </a:r>
                      <a:endParaRPr lang="es-AR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400" u="none" strike="noStrike">
                          <a:effectLst/>
                          <a:latin typeface="+mn-lt"/>
                        </a:rPr>
                        <a:t>nil</a:t>
                      </a:r>
                      <a:endParaRPr lang="es-AR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400" u="none" strike="noStrike">
                          <a:effectLst/>
                          <a:latin typeface="+mn-lt"/>
                        </a:rPr>
                        <a:t>nil</a:t>
                      </a:r>
                      <a:endParaRPr lang="es-AR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400" u="none" strike="noStrike">
                          <a:effectLst/>
                          <a:latin typeface="+mn-lt"/>
                        </a:rPr>
                        <a:t>nil</a:t>
                      </a:r>
                      <a:endParaRPr lang="es-AR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400" u="none" strike="noStrike">
                          <a:effectLst/>
                          <a:latin typeface="+mn-lt"/>
                        </a:rPr>
                        <a:t>nil</a:t>
                      </a:r>
                      <a:endParaRPr lang="es-AR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400" u="none" strike="noStrike">
                          <a:effectLst/>
                          <a:latin typeface="+mn-lt"/>
                        </a:rPr>
                        <a:t>nil</a:t>
                      </a:r>
                      <a:endParaRPr lang="es-AR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67596118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400" u="none" strike="noStrike">
                          <a:effectLst/>
                          <a:latin typeface="+mn-lt"/>
                        </a:rPr>
                        <a:t>T</a:t>
                      </a:r>
                      <a:endParaRPr lang="es-AR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400" u="none" strike="noStrike">
                          <a:effectLst/>
                          <a:latin typeface="+mn-lt"/>
                        </a:rPr>
                        <a:t>nil</a:t>
                      </a:r>
                      <a:endParaRPr lang="es-AR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400" u="none" strike="noStrike">
                          <a:effectLst/>
                          <a:latin typeface="+mn-lt"/>
                        </a:rPr>
                        <a:t>T</a:t>
                      </a:r>
                      <a:endParaRPr lang="es-AR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400" u="none" strike="noStrike">
                          <a:effectLst/>
                          <a:latin typeface="+mn-lt"/>
                        </a:rPr>
                        <a:t>nil</a:t>
                      </a:r>
                      <a:endParaRPr lang="es-AR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400" u="none" strike="noStrike">
                          <a:effectLst/>
                          <a:latin typeface="+mn-lt"/>
                        </a:rPr>
                        <a:t>nil</a:t>
                      </a:r>
                      <a:endParaRPr lang="es-AR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400" u="none" strike="noStrike">
                          <a:effectLst/>
                          <a:latin typeface="+mn-lt"/>
                        </a:rPr>
                        <a:t>nil</a:t>
                      </a:r>
                      <a:endParaRPr lang="es-AR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400" u="none" strike="noStrike">
                          <a:effectLst/>
                          <a:latin typeface="+mn-lt"/>
                        </a:rPr>
                        <a:t>nil</a:t>
                      </a:r>
                      <a:endParaRPr lang="es-AR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66838680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400" u="none" strike="noStrike">
                          <a:effectLst/>
                          <a:latin typeface="+mn-lt"/>
                        </a:rPr>
                        <a:t>T</a:t>
                      </a:r>
                      <a:endParaRPr lang="es-AR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400" u="none" strike="noStrike">
                          <a:effectLst/>
                          <a:latin typeface="+mn-lt"/>
                        </a:rPr>
                        <a:t>T</a:t>
                      </a:r>
                      <a:endParaRPr lang="es-AR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400" u="none" strike="noStrike">
                          <a:effectLst/>
                          <a:latin typeface="+mn-lt"/>
                        </a:rPr>
                        <a:t>nil</a:t>
                      </a:r>
                      <a:endParaRPr lang="es-AR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400" u="none" strike="noStrike">
                          <a:effectLst/>
                          <a:latin typeface="+mn-lt"/>
                        </a:rPr>
                        <a:t>nil</a:t>
                      </a:r>
                      <a:endParaRPr lang="es-AR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400" u="none" strike="noStrike">
                          <a:effectLst/>
                          <a:latin typeface="+mn-lt"/>
                        </a:rPr>
                        <a:t>nil</a:t>
                      </a:r>
                      <a:endParaRPr lang="es-AR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400" u="none" strike="noStrike">
                          <a:effectLst/>
                          <a:latin typeface="+mn-lt"/>
                        </a:rPr>
                        <a:t>nil</a:t>
                      </a:r>
                      <a:endParaRPr lang="es-AR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400" u="none" strike="noStrike">
                          <a:effectLst/>
                          <a:latin typeface="+mn-lt"/>
                        </a:rPr>
                        <a:t>nil</a:t>
                      </a:r>
                      <a:endParaRPr lang="es-AR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91254014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400" u="none" strike="noStrike">
                          <a:effectLst/>
                          <a:latin typeface="+mn-lt"/>
                        </a:rPr>
                        <a:t>T</a:t>
                      </a:r>
                      <a:endParaRPr lang="es-AR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400" u="none" strike="noStrike">
                          <a:effectLst/>
                          <a:latin typeface="+mn-lt"/>
                        </a:rPr>
                        <a:t>T</a:t>
                      </a:r>
                      <a:endParaRPr lang="es-AR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400" u="none" strike="noStrike">
                          <a:effectLst/>
                          <a:latin typeface="+mn-lt"/>
                        </a:rPr>
                        <a:t>T</a:t>
                      </a:r>
                      <a:endParaRPr lang="es-AR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400" u="none" strike="noStrike">
                          <a:effectLst/>
                          <a:latin typeface="+mn-lt"/>
                        </a:rPr>
                        <a:t>T</a:t>
                      </a:r>
                      <a:endParaRPr lang="es-AR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400" u="none" strike="noStrike">
                          <a:effectLst/>
                          <a:latin typeface="+mn-lt"/>
                        </a:rPr>
                        <a:t>T</a:t>
                      </a:r>
                      <a:endParaRPr lang="es-AR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400" u="none" strike="noStrike">
                          <a:effectLst/>
                          <a:latin typeface="+mn-lt"/>
                        </a:rPr>
                        <a:t>T</a:t>
                      </a:r>
                      <a:endParaRPr lang="es-AR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400" u="none" strike="noStrike">
                          <a:effectLst/>
                          <a:latin typeface="+mn-lt"/>
                        </a:rPr>
                        <a:t>T</a:t>
                      </a:r>
                      <a:endParaRPr lang="es-AR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9718998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s-AR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AR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AR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AR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AR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AR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AR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AR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949949"/>
                  </a:ext>
                </a:extLst>
              </a:tr>
              <a:tr h="190500">
                <a:tc rowSpan="9">
                  <a:txBody>
                    <a:bodyPr/>
                    <a:lstStyle/>
                    <a:p>
                      <a:pPr algn="ctr" fontAlgn="ctr"/>
                      <a:r>
                        <a:rPr lang="es-AR" sz="1400" u="none" strike="noStrike" dirty="0">
                          <a:effectLst/>
                          <a:latin typeface="+mn-lt"/>
                        </a:rPr>
                        <a:t>OR</a:t>
                      </a:r>
                      <a:endParaRPr lang="es-AR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400" u="none" strike="noStrike">
                          <a:effectLst/>
                          <a:latin typeface="+mn-lt"/>
                        </a:rPr>
                        <a:t>(setq a)</a:t>
                      </a:r>
                      <a:endParaRPr lang="es-AR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400" u="none" strike="noStrike">
                          <a:effectLst/>
                          <a:latin typeface="+mn-lt"/>
                        </a:rPr>
                        <a:t>(setq b)</a:t>
                      </a:r>
                      <a:endParaRPr lang="es-AR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400" u="none" strike="noStrike">
                          <a:effectLst/>
                          <a:latin typeface="+mn-lt"/>
                        </a:rPr>
                        <a:t>(setq c)</a:t>
                      </a:r>
                      <a:endParaRPr lang="es-AR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400" u="none" strike="noStrike">
                          <a:effectLst/>
                          <a:latin typeface="+mn-lt"/>
                        </a:rPr>
                        <a:t>(or a b c)</a:t>
                      </a:r>
                      <a:endParaRPr lang="es-AR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  <a:latin typeface="+mn-lt"/>
                        </a:rPr>
                        <a:t>(or a (or b c))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400" u="none" strike="noStrike">
                          <a:effectLst/>
                          <a:latin typeface="+mn-lt"/>
                        </a:rPr>
                        <a:t>(or b a c)</a:t>
                      </a:r>
                      <a:endParaRPr lang="es-AR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  <a:latin typeface="+mn-lt"/>
                        </a:rPr>
                        <a:t>(or b (or b a))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51992180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400" u="none" strike="noStrike">
                          <a:effectLst/>
                          <a:latin typeface="+mn-lt"/>
                        </a:rPr>
                        <a:t>nil</a:t>
                      </a:r>
                      <a:endParaRPr lang="es-AR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400" u="none" strike="noStrike">
                          <a:effectLst/>
                          <a:latin typeface="+mn-lt"/>
                        </a:rPr>
                        <a:t>nil</a:t>
                      </a:r>
                      <a:endParaRPr lang="es-AR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400" u="none" strike="noStrike">
                          <a:effectLst/>
                          <a:latin typeface="+mn-lt"/>
                        </a:rPr>
                        <a:t>nil</a:t>
                      </a:r>
                      <a:endParaRPr lang="es-AR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400" u="none" strike="noStrike">
                          <a:effectLst/>
                          <a:latin typeface="+mn-lt"/>
                        </a:rPr>
                        <a:t>nil</a:t>
                      </a:r>
                      <a:endParaRPr lang="es-AR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400" u="none" strike="noStrike">
                          <a:effectLst/>
                          <a:latin typeface="+mn-lt"/>
                        </a:rPr>
                        <a:t>nil</a:t>
                      </a:r>
                      <a:endParaRPr lang="es-AR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400" u="none" strike="noStrike">
                          <a:effectLst/>
                          <a:latin typeface="+mn-lt"/>
                        </a:rPr>
                        <a:t>nil</a:t>
                      </a:r>
                      <a:endParaRPr lang="es-AR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400" u="none" strike="noStrike">
                          <a:effectLst/>
                          <a:latin typeface="+mn-lt"/>
                        </a:rPr>
                        <a:t>nil</a:t>
                      </a:r>
                      <a:endParaRPr lang="es-AR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46680078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400" u="none" strike="noStrike">
                          <a:effectLst/>
                          <a:latin typeface="+mn-lt"/>
                        </a:rPr>
                        <a:t>nil</a:t>
                      </a:r>
                      <a:endParaRPr lang="es-AR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400" u="none" strike="noStrike">
                          <a:effectLst/>
                          <a:latin typeface="+mn-lt"/>
                        </a:rPr>
                        <a:t>nil</a:t>
                      </a:r>
                      <a:endParaRPr lang="es-AR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400" u="none" strike="noStrike">
                          <a:effectLst/>
                          <a:latin typeface="+mn-lt"/>
                        </a:rPr>
                        <a:t>T</a:t>
                      </a:r>
                      <a:endParaRPr lang="es-AR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400" u="none" strike="noStrike">
                          <a:effectLst/>
                          <a:latin typeface="+mn-lt"/>
                        </a:rPr>
                        <a:t>T</a:t>
                      </a:r>
                      <a:endParaRPr lang="es-AR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400" u="none" strike="noStrike">
                          <a:effectLst/>
                          <a:latin typeface="+mn-lt"/>
                        </a:rPr>
                        <a:t>T</a:t>
                      </a:r>
                      <a:endParaRPr lang="es-AR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400" u="none" strike="noStrike">
                          <a:effectLst/>
                          <a:latin typeface="+mn-lt"/>
                        </a:rPr>
                        <a:t>T</a:t>
                      </a:r>
                      <a:endParaRPr lang="es-AR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400" u="none" strike="noStrike">
                          <a:effectLst/>
                          <a:latin typeface="+mn-lt"/>
                        </a:rPr>
                        <a:t>T</a:t>
                      </a:r>
                      <a:endParaRPr lang="es-AR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89077156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400" u="none" strike="noStrike">
                          <a:effectLst/>
                          <a:latin typeface="+mn-lt"/>
                        </a:rPr>
                        <a:t>nil</a:t>
                      </a:r>
                      <a:endParaRPr lang="es-AR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400" u="none" strike="noStrike">
                          <a:effectLst/>
                          <a:latin typeface="+mn-lt"/>
                        </a:rPr>
                        <a:t>T</a:t>
                      </a:r>
                      <a:endParaRPr lang="es-AR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400" u="none" strike="noStrike">
                          <a:effectLst/>
                          <a:latin typeface="+mn-lt"/>
                        </a:rPr>
                        <a:t>nil</a:t>
                      </a:r>
                      <a:endParaRPr lang="es-AR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400" u="none" strike="noStrike">
                          <a:effectLst/>
                          <a:latin typeface="+mn-lt"/>
                        </a:rPr>
                        <a:t>nil</a:t>
                      </a:r>
                      <a:endParaRPr lang="es-AR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400" u="none" strike="noStrike">
                          <a:effectLst/>
                          <a:latin typeface="+mn-lt"/>
                        </a:rPr>
                        <a:t>nil</a:t>
                      </a:r>
                      <a:endParaRPr lang="es-AR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400" u="none" strike="noStrike">
                          <a:effectLst/>
                          <a:latin typeface="+mn-lt"/>
                        </a:rPr>
                        <a:t>nil</a:t>
                      </a:r>
                      <a:endParaRPr lang="es-AR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400" u="none" strike="noStrike">
                          <a:effectLst/>
                          <a:latin typeface="+mn-lt"/>
                        </a:rPr>
                        <a:t>nil</a:t>
                      </a:r>
                      <a:endParaRPr lang="es-AR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09399412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400" u="none" strike="noStrike">
                          <a:effectLst/>
                          <a:latin typeface="+mn-lt"/>
                        </a:rPr>
                        <a:t>nil</a:t>
                      </a:r>
                      <a:endParaRPr lang="es-AR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400" u="none" strike="noStrike">
                          <a:effectLst/>
                          <a:latin typeface="+mn-lt"/>
                        </a:rPr>
                        <a:t>T</a:t>
                      </a:r>
                      <a:endParaRPr lang="es-AR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400" u="none" strike="noStrike">
                          <a:effectLst/>
                          <a:latin typeface="+mn-lt"/>
                        </a:rPr>
                        <a:t>T</a:t>
                      </a:r>
                      <a:endParaRPr lang="es-AR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400" u="none" strike="noStrike">
                          <a:effectLst/>
                          <a:latin typeface="+mn-lt"/>
                        </a:rPr>
                        <a:t>T</a:t>
                      </a:r>
                      <a:endParaRPr lang="es-AR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400" u="none" strike="noStrike">
                          <a:effectLst/>
                          <a:latin typeface="+mn-lt"/>
                        </a:rPr>
                        <a:t>T</a:t>
                      </a:r>
                      <a:endParaRPr lang="es-AR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400" u="none" strike="noStrike">
                          <a:effectLst/>
                          <a:latin typeface="+mn-lt"/>
                        </a:rPr>
                        <a:t>T</a:t>
                      </a:r>
                      <a:endParaRPr lang="es-AR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400" u="none" strike="noStrike">
                          <a:effectLst/>
                          <a:latin typeface="+mn-lt"/>
                        </a:rPr>
                        <a:t>T</a:t>
                      </a:r>
                      <a:endParaRPr lang="es-AR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94026247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400" u="none" strike="noStrike">
                          <a:effectLst/>
                          <a:latin typeface="+mn-lt"/>
                        </a:rPr>
                        <a:t>T</a:t>
                      </a:r>
                      <a:endParaRPr lang="es-AR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400" u="none" strike="noStrike">
                          <a:effectLst/>
                          <a:latin typeface="+mn-lt"/>
                        </a:rPr>
                        <a:t>nil</a:t>
                      </a:r>
                      <a:endParaRPr lang="es-AR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400" u="none" strike="noStrike">
                          <a:effectLst/>
                          <a:latin typeface="+mn-lt"/>
                        </a:rPr>
                        <a:t>nil</a:t>
                      </a:r>
                      <a:endParaRPr lang="es-AR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400" u="none" strike="noStrike">
                          <a:effectLst/>
                          <a:latin typeface="+mn-lt"/>
                        </a:rPr>
                        <a:t>nil</a:t>
                      </a:r>
                      <a:endParaRPr lang="es-AR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400" u="none" strike="noStrike">
                          <a:effectLst/>
                          <a:latin typeface="+mn-lt"/>
                        </a:rPr>
                        <a:t>nil</a:t>
                      </a:r>
                      <a:endParaRPr lang="es-AR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400" u="none" strike="noStrike">
                          <a:effectLst/>
                          <a:latin typeface="+mn-lt"/>
                        </a:rPr>
                        <a:t>nil</a:t>
                      </a:r>
                      <a:endParaRPr lang="es-AR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400" u="none" strike="noStrike">
                          <a:effectLst/>
                          <a:latin typeface="+mn-lt"/>
                        </a:rPr>
                        <a:t>nil</a:t>
                      </a:r>
                      <a:endParaRPr lang="es-AR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91357555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400" u="none" strike="noStrike">
                          <a:effectLst/>
                          <a:latin typeface="+mn-lt"/>
                        </a:rPr>
                        <a:t>T</a:t>
                      </a:r>
                      <a:endParaRPr lang="es-AR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400" u="none" strike="noStrike">
                          <a:effectLst/>
                          <a:latin typeface="+mn-lt"/>
                        </a:rPr>
                        <a:t>nil</a:t>
                      </a:r>
                      <a:endParaRPr lang="es-AR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400" u="none" strike="noStrike">
                          <a:effectLst/>
                          <a:latin typeface="+mn-lt"/>
                        </a:rPr>
                        <a:t>T</a:t>
                      </a:r>
                      <a:endParaRPr lang="es-AR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400" u="none" strike="noStrike">
                          <a:effectLst/>
                          <a:latin typeface="+mn-lt"/>
                        </a:rPr>
                        <a:t>T</a:t>
                      </a:r>
                      <a:endParaRPr lang="es-AR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400" u="none" strike="noStrike">
                          <a:effectLst/>
                          <a:latin typeface="+mn-lt"/>
                        </a:rPr>
                        <a:t>T</a:t>
                      </a:r>
                      <a:endParaRPr lang="es-AR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400" u="none" strike="noStrike">
                          <a:effectLst/>
                          <a:latin typeface="+mn-lt"/>
                        </a:rPr>
                        <a:t>T</a:t>
                      </a:r>
                      <a:endParaRPr lang="es-AR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400" u="none" strike="noStrike">
                          <a:effectLst/>
                          <a:latin typeface="+mn-lt"/>
                        </a:rPr>
                        <a:t>T</a:t>
                      </a:r>
                      <a:endParaRPr lang="es-AR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52476361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400" u="none" strike="noStrike">
                          <a:effectLst/>
                          <a:latin typeface="+mn-lt"/>
                        </a:rPr>
                        <a:t>T</a:t>
                      </a:r>
                      <a:endParaRPr lang="es-AR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400" u="none" strike="noStrike">
                          <a:effectLst/>
                          <a:latin typeface="+mn-lt"/>
                        </a:rPr>
                        <a:t>T</a:t>
                      </a:r>
                      <a:endParaRPr lang="es-AR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400" u="none" strike="noStrike">
                          <a:effectLst/>
                          <a:latin typeface="+mn-lt"/>
                        </a:rPr>
                        <a:t>nil</a:t>
                      </a:r>
                      <a:endParaRPr lang="es-AR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400" u="none" strike="noStrike">
                          <a:effectLst/>
                          <a:latin typeface="+mn-lt"/>
                        </a:rPr>
                        <a:t>nil</a:t>
                      </a:r>
                      <a:endParaRPr lang="es-AR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400" u="none" strike="noStrike">
                          <a:effectLst/>
                          <a:latin typeface="+mn-lt"/>
                        </a:rPr>
                        <a:t>nil</a:t>
                      </a:r>
                      <a:endParaRPr lang="es-AR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400" u="none" strike="noStrike">
                          <a:effectLst/>
                          <a:latin typeface="+mn-lt"/>
                        </a:rPr>
                        <a:t>nil</a:t>
                      </a:r>
                      <a:endParaRPr lang="es-AR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400" u="none" strike="noStrike">
                          <a:effectLst/>
                          <a:latin typeface="+mn-lt"/>
                        </a:rPr>
                        <a:t>nil</a:t>
                      </a:r>
                      <a:endParaRPr lang="es-AR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70775516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400" u="none" strike="noStrike">
                          <a:effectLst/>
                          <a:latin typeface="+mn-lt"/>
                        </a:rPr>
                        <a:t>T</a:t>
                      </a:r>
                      <a:endParaRPr lang="es-AR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400" u="none" strike="noStrike">
                          <a:effectLst/>
                          <a:latin typeface="+mn-lt"/>
                        </a:rPr>
                        <a:t>T</a:t>
                      </a:r>
                      <a:endParaRPr lang="es-AR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400" u="none" strike="noStrike">
                          <a:effectLst/>
                          <a:latin typeface="+mn-lt"/>
                        </a:rPr>
                        <a:t>T</a:t>
                      </a:r>
                      <a:endParaRPr lang="es-AR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400" u="none" strike="noStrike">
                          <a:effectLst/>
                          <a:latin typeface="+mn-lt"/>
                        </a:rPr>
                        <a:t>T</a:t>
                      </a:r>
                      <a:endParaRPr lang="es-AR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400" u="none" strike="noStrike">
                          <a:effectLst/>
                          <a:latin typeface="+mn-lt"/>
                        </a:rPr>
                        <a:t>T</a:t>
                      </a:r>
                      <a:endParaRPr lang="es-AR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400" u="none" strike="noStrike">
                          <a:effectLst/>
                          <a:latin typeface="+mn-lt"/>
                        </a:rPr>
                        <a:t>T</a:t>
                      </a:r>
                      <a:endParaRPr lang="es-AR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400" u="none" strike="noStrike" dirty="0">
                          <a:effectLst/>
                          <a:latin typeface="+mn-lt"/>
                        </a:rPr>
                        <a:t>T</a:t>
                      </a:r>
                      <a:endParaRPr lang="es-AR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8373604"/>
                  </a:ext>
                </a:extLst>
              </a:tr>
            </a:tbl>
          </a:graphicData>
        </a:graphic>
      </p:graphicFrame>
      <p:pic>
        <p:nvPicPr>
          <p:cNvPr id="11" name="Imagen 10" descr="Imagen que contiene joven, sostener, hombre&#10;&#10;Descripción generada automáticamente">
            <a:extLst>
              <a:ext uri="{FF2B5EF4-FFF2-40B4-BE49-F238E27FC236}">
                <a16:creationId xmlns:a16="http://schemas.microsoft.com/office/drawing/2014/main" id="{41748FF0-E298-44B3-AA74-5DC8C3A46F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2656" y="1847850"/>
            <a:ext cx="381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665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224CC1F0-983E-48B8-9A02-4530F09318C0}"/>
              </a:ext>
            </a:extLst>
          </p:cNvPr>
          <p:cNvSpPr/>
          <p:nvPr/>
        </p:nvSpPr>
        <p:spPr>
          <a:xfrm>
            <a:off x="1483874" y="2274838"/>
            <a:ext cx="922425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AR" sz="7200" dirty="0">
                <a:latin typeface="JetBrains Mono" pitchFamily="2" charset="0"/>
              </a:rPr>
              <a:t>Estructuras de control</a:t>
            </a:r>
          </a:p>
        </p:txBody>
      </p:sp>
    </p:spTree>
    <p:extLst>
      <p:ext uri="{BB962C8B-B14F-4D97-AF65-F5344CB8AC3E}">
        <p14:creationId xmlns:p14="http://schemas.microsoft.com/office/powerpoint/2010/main" val="9808725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626D1CD1-2001-4881-95DC-245E73B34DA0}"/>
              </a:ext>
            </a:extLst>
          </p:cNvPr>
          <p:cNvSpPr/>
          <p:nvPr/>
        </p:nvSpPr>
        <p:spPr>
          <a:xfrm>
            <a:off x="335385" y="259724"/>
            <a:ext cx="1152122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4000" dirty="0">
                <a:latin typeface="JetBrains Mono" pitchFamily="2" charset="0"/>
              </a:rPr>
              <a:t>(</a:t>
            </a:r>
            <a:r>
              <a:rPr lang="es-AR" sz="4000" dirty="0" err="1">
                <a:latin typeface="JetBrains Mono" pitchFamily="2" charset="0"/>
              </a:rPr>
              <a:t>if</a:t>
            </a:r>
            <a:r>
              <a:rPr lang="es-AR" sz="4000" dirty="0">
                <a:latin typeface="JetBrains Mono" pitchFamily="2" charset="0"/>
              </a:rPr>
              <a:t> </a:t>
            </a:r>
            <a:r>
              <a:rPr lang="es-AR" sz="4000" dirty="0" err="1">
                <a:latin typeface="JetBrains Mono" pitchFamily="2" charset="0"/>
              </a:rPr>
              <a:t>testexpr</a:t>
            </a:r>
            <a:r>
              <a:rPr lang="es-AR" sz="4000" dirty="0">
                <a:latin typeface="JetBrains Mono" pitchFamily="2" charset="0"/>
              </a:rPr>
              <a:t> </a:t>
            </a:r>
            <a:r>
              <a:rPr lang="es-AR" sz="4000" dirty="0" err="1">
                <a:latin typeface="JetBrains Mono" pitchFamily="2" charset="0"/>
              </a:rPr>
              <a:t>si_expr</a:t>
            </a:r>
            <a:r>
              <a:rPr lang="es-AR" sz="4000" dirty="0">
                <a:latin typeface="JetBrains Mono" pitchFamily="2" charset="0"/>
              </a:rPr>
              <a:t> [</a:t>
            </a:r>
            <a:r>
              <a:rPr lang="es-AR" sz="4000" dirty="0" err="1">
                <a:latin typeface="JetBrains Mono" pitchFamily="2" charset="0"/>
              </a:rPr>
              <a:t>no_expr</a:t>
            </a:r>
            <a:r>
              <a:rPr lang="es-AR" sz="4000" dirty="0">
                <a:latin typeface="JetBrains Mono" pitchFamily="2" charset="0"/>
              </a:rPr>
              <a:t>])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7E9AE4AB-7D2A-4621-AB29-0C44F3D293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385" y="1288472"/>
            <a:ext cx="11571316" cy="514354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AR" sz="2400" dirty="0">
                <a:solidFill>
                  <a:srgbClr val="FF0000"/>
                </a:solidFill>
                <a:latin typeface="JetBrains Mono" pitchFamily="2" charset="0"/>
              </a:rPr>
              <a:t>(</a:t>
            </a:r>
            <a:r>
              <a:rPr lang="es-AR" sz="2400" dirty="0" err="1">
                <a:latin typeface="JetBrains Mono" pitchFamily="2" charset="0"/>
              </a:rPr>
              <a:t>defun</a:t>
            </a:r>
            <a:r>
              <a:rPr lang="es-AR" sz="2400" dirty="0">
                <a:latin typeface="JetBrains Mono" pitchFamily="2" charset="0"/>
              </a:rPr>
              <a:t> c:prueba ()</a:t>
            </a:r>
          </a:p>
          <a:p>
            <a:pPr marL="0" indent="0">
              <a:buNone/>
            </a:pPr>
            <a:r>
              <a:rPr lang="es-AR" sz="2400" dirty="0">
                <a:latin typeface="JetBrains Mono" pitchFamily="2" charset="0"/>
              </a:rPr>
              <a:t>  (</a:t>
            </a:r>
            <a:r>
              <a:rPr lang="es-AR" sz="2400" dirty="0" err="1">
                <a:solidFill>
                  <a:schemeClr val="accent1">
                    <a:lumMod val="75000"/>
                  </a:schemeClr>
                </a:solidFill>
                <a:latin typeface="JetBrains Mono" pitchFamily="2" charset="0"/>
              </a:rPr>
              <a:t>setq</a:t>
            </a:r>
            <a:r>
              <a:rPr lang="es-AR" sz="2400" dirty="0">
                <a:latin typeface="JetBrains Mono" pitchFamily="2" charset="0"/>
              </a:rPr>
              <a:t> a </a:t>
            </a:r>
            <a:r>
              <a:rPr lang="es-AR" sz="2400" dirty="0">
                <a:solidFill>
                  <a:srgbClr val="0070C0"/>
                </a:solidFill>
                <a:latin typeface="JetBrains Mono" pitchFamily="2" charset="0"/>
              </a:rPr>
              <a:t>T</a:t>
            </a:r>
            <a:r>
              <a:rPr lang="es-AR" sz="2400" dirty="0">
                <a:latin typeface="JetBrains Mono" pitchFamily="2" charset="0"/>
              </a:rPr>
              <a:t>)</a:t>
            </a:r>
            <a:endParaRPr lang="es-AR" sz="2400" dirty="0">
              <a:solidFill>
                <a:srgbClr val="0070C0"/>
              </a:solidFill>
              <a:latin typeface="JetBrains Mono" pitchFamily="2" charset="0"/>
            </a:endParaRPr>
          </a:p>
          <a:p>
            <a:pPr marL="0" indent="0">
              <a:buNone/>
            </a:pPr>
            <a:r>
              <a:rPr lang="es-AR" sz="2400" dirty="0">
                <a:latin typeface="JetBrains Mono" pitchFamily="2" charset="0"/>
              </a:rPr>
              <a:t>  </a:t>
            </a:r>
            <a:r>
              <a:rPr lang="es-AR" sz="2400" dirty="0">
                <a:solidFill>
                  <a:schemeClr val="accent2"/>
                </a:solidFill>
                <a:latin typeface="JetBrains Mono" pitchFamily="2" charset="0"/>
              </a:rPr>
              <a:t>(</a:t>
            </a:r>
            <a:r>
              <a:rPr lang="es-AR" sz="2400" dirty="0" err="1">
                <a:solidFill>
                  <a:schemeClr val="accent1">
                    <a:lumMod val="75000"/>
                  </a:schemeClr>
                </a:solidFill>
                <a:latin typeface="JetBrains Mono" pitchFamily="2" charset="0"/>
              </a:rPr>
              <a:t>if</a:t>
            </a:r>
            <a:r>
              <a:rPr lang="es-AR" sz="2400" dirty="0">
                <a:solidFill>
                  <a:schemeClr val="accent1">
                    <a:lumMod val="75000"/>
                  </a:schemeClr>
                </a:solidFill>
                <a:latin typeface="JetBrains Mono" pitchFamily="2" charset="0"/>
              </a:rPr>
              <a:t> </a:t>
            </a:r>
            <a:r>
              <a:rPr lang="es-AR" sz="2400" dirty="0">
                <a:latin typeface="JetBrains Mono" pitchFamily="2" charset="0"/>
              </a:rPr>
              <a:t>a</a:t>
            </a:r>
          </a:p>
          <a:p>
            <a:pPr marL="0" indent="0">
              <a:buNone/>
            </a:pPr>
            <a:r>
              <a:rPr lang="es-AR" sz="2400" dirty="0">
                <a:solidFill>
                  <a:schemeClr val="accent1">
                    <a:lumMod val="75000"/>
                  </a:schemeClr>
                </a:solidFill>
                <a:latin typeface="JetBrains Mono" pitchFamily="2" charset="0"/>
              </a:rPr>
              <a:t>    </a:t>
            </a:r>
            <a:r>
              <a:rPr lang="es-AR" sz="2400" dirty="0">
                <a:latin typeface="JetBrains Mono" pitchFamily="2" charset="0"/>
              </a:rPr>
              <a:t>(</a:t>
            </a:r>
            <a:r>
              <a:rPr lang="es-AR" sz="2400" dirty="0" err="1">
                <a:solidFill>
                  <a:srgbClr val="0070C0"/>
                </a:solidFill>
                <a:latin typeface="JetBrains Mono" pitchFamily="2" charset="0"/>
              </a:rPr>
              <a:t>princ</a:t>
            </a:r>
            <a:r>
              <a:rPr lang="es-AR" sz="2400" dirty="0">
                <a:latin typeface="JetBrains Mono" pitchFamily="2" charset="0"/>
              </a:rPr>
              <a:t> </a:t>
            </a:r>
            <a:r>
              <a:rPr lang="es-AR" sz="2400" dirty="0">
                <a:solidFill>
                  <a:srgbClr val="D755BE"/>
                </a:solidFill>
                <a:latin typeface="JetBrains Mono" pitchFamily="2" charset="0"/>
              </a:rPr>
              <a:t>“’a’ es verdadero”</a:t>
            </a:r>
            <a:r>
              <a:rPr lang="es-AR" sz="2400" dirty="0">
                <a:latin typeface="JetBrains Mono" pitchFamily="2" charset="0"/>
              </a:rPr>
              <a:t>)</a:t>
            </a:r>
          </a:p>
          <a:p>
            <a:pPr marL="0" indent="0">
              <a:buNone/>
            </a:pPr>
            <a:r>
              <a:rPr lang="es-AR" sz="2400" dirty="0">
                <a:latin typeface="JetBrains Mono" pitchFamily="2" charset="0"/>
              </a:rPr>
              <a:t>    (</a:t>
            </a:r>
            <a:r>
              <a:rPr lang="es-AR" sz="2400" dirty="0" err="1">
                <a:solidFill>
                  <a:srgbClr val="0070C0"/>
                </a:solidFill>
                <a:latin typeface="JetBrains Mono" pitchFamily="2" charset="0"/>
              </a:rPr>
              <a:t>princ</a:t>
            </a:r>
            <a:r>
              <a:rPr lang="es-AR" sz="2400" dirty="0">
                <a:latin typeface="JetBrains Mono" pitchFamily="2" charset="0"/>
              </a:rPr>
              <a:t> </a:t>
            </a:r>
            <a:r>
              <a:rPr lang="es-AR" sz="2400" dirty="0">
                <a:solidFill>
                  <a:srgbClr val="D755BE"/>
                </a:solidFill>
                <a:latin typeface="JetBrains Mono" pitchFamily="2" charset="0"/>
              </a:rPr>
              <a:t>“’a’ es falso”</a:t>
            </a:r>
            <a:r>
              <a:rPr lang="es-AR" sz="2400" dirty="0">
                <a:latin typeface="JetBrains Mono" pitchFamily="2" charset="0"/>
              </a:rPr>
              <a:t>)</a:t>
            </a:r>
          </a:p>
          <a:p>
            <a:pPr marL="0" indent="0">
              <a:buNone/>
            </a:pPr>
            <a:r>
              <a:rPr lang="es-AR" sz="2400" dirty="0">
                <a:latin typeface="JetBrains Mono" pitchFamily="2" charset="0"/>
              </a:rPr>
              <a:t>  </a:t>
            </a:r>
            <a:r>
              <a:rPr lang="es-AR" sz="2400" dirty="0">
                <a:solidFill>
                  <a:schemeClr val="accent2"/>
                </a:solidFill>
                <a:latin typeface="JetBrains Mono" pitchFamily="2" charset="0"/>
              </a:rPr>
              <a:t>)</a:t>
            </a:r>
          </a:p>
          <a:p>
            <a:pPr marL="0" indent="0">
              <a:buNone/>
            </a:pPr>
            <a:endParaRPr lang="es-AR" sz="2400" dirty="0">
              <a:solidFill>
                <a:srgbClr val="0070C0"/>
              </a:solidFill>
              <a:latin typeface="JetBrains Mono" pitchFamily="2" charset="0"/>
            </a:endParaRPr>
          </a:p>
          <a:p>
            <a:pPr marL="0" indent="0">
              <a:buNone/>
            </a:pPr>
            <a:r>
              <a:rPr lang="es-AR" sz="2400" dirty="0">
                <a:latin typeface="JetBrains Mono" pitchFamily="2" charset="0"/>
              </a:rPr>
              <a:t>  </a:t>
            </a:r>
            <a:r>
              <a:rPr lang="es-AR" sz="2400" dirty="0">
                <a:solidFill>
                  <a:schemeClr val="accent2"/>
                </a:solidFill>
                <a:latin typeface="JetBrains Mono" pitchFamily="2" charset="0"/>
              </a:rPr>
              <a:t>(</a:t>
            </a:r>
            <a:r>
              <a:rPr lang="es-AR" sz="2400" dirty="0" err="1">
                <a:solidFill>
                  <a:srgbClr val="0070C0"/>
                </a:solidFill>
                <a:latin typeface="JetBrains Mono" pitchFamily="2" charset="0"/>
              </a:rPr>
              <a:t>if</a:t>
            </a:r>
            <a:r>
              <a:rPr lang="es-AR" sz="2400" dirty="0">
                <a:solidFill>
                  <a:srgbClr val="0070C0"/>
                </a:solidFill>
                <a:latin typeface="JetBrains Mono" pitchFamily="2" charset="0"/>
              </a:rPr>
              <a:t> </a:t>
            </a:r>
            <a:r>
              <a:rPr lang="es-AR" sz="2400" dirty="0">
                <a:latin typeface="JetBrains Mono" pitchFamily="2" charset="0"/>
              </a:rPr>
              <a:t>b</a:t>
            </a:r>
          </a:p>
          <a:p>
            <a:pPr marL="0" indent="0">
              <a:buNone/>
            </a:pPr>
            <a:r>
              <a:rPr lang="es-AR" sz="2400" dirty="0">
                <a:solidFill>
                  <a:schemeClr val="accent1">
                    <a:lumMod val="75000"/>
                  </a:schemeClr>
                </a:solidFill>
                <a:latin typeface="JetBrains Mono" pitchFamily="2" charset="0"/>
              </a:rPr>
              <a:t>    </a:t>
            </a:r>
            <a:r>
              <a:rPr lang="es-AR" sz="2400" dirty="0">
                <a:latin typeface="JetBrains Mono" pitchFamily="2" charset="0"/>
              </a:rPr>
              <a:t>(</a:t>
            </a:r>
            <a:r>
              <a:rPr lang="es-AR" sz="2400" dirty="0" err="1">
                <a:solidFill>
                  <a:srgbClr val="0070C0"/>
                </a:solidFill>
                <a:latin typeface="JetBrains Mono" pitchFamily="2" charset="0"/>
              </a:rPr>
              <a:t>princ</a:t>
            </a:r>
            <a:r>
              <a:rPr lang="es-AR" sz="2400" dirty="0">
                <a:latin typeface="JetBrains Mono" pitchFamily="2" charset="0"/>
              </a:rPr>
              <a:t> </a:t>
            </a:r>
            <a:r>
              <a:rPr lang="es-AR" sz="2400" dirty="0">
                <a:solidFill>
                  <a:srgbClr val="D755BE"/>
                </a:solidFill>
                <a:latin typeface="JetBrains Mono" pitchFamily="2" charset="0"/>
              </a:rPr>
              <a:t>“’b’ es verdadero”</a:t>
            </a:r>
            <a:r>
              <a:rPr lang="es-AR" sz="2400" dirty="0">
                <a:latin typeface="JetBrains Mono" pitchFamily="2" charset="0"/>
              </a:rPr>
              <a:t>)</a:t>
            </a:r>
          </a:p>
          <a:p>
            <a:pPr marL="0" indent="0">
              <a:buNone/>
            </a:pPr>
            <a:r>
              <a:rPr lang="es-AR" sz="2400" dirty="0">
                <a:latin typeface="JetBrains Mono" pitchFamily="2" charset="0"/>
              </a:rPr>
              <a:t>    (</a:t>
            </a:r>
            <a:r>
              <a:rPr lang="es-AR" sz="2400" dirty="0" err="1">
                <a:solidFill>
                  <a:srgbClr val="0070C0"/>
                </a:solidFill>
                <a:latin typeface="JetBrains Mono" pitchFamily="2" charset="0"/>
              </a:rPr>
              <a:t>princ</a:t>
            </a:r>
            <a:r>
              <a:rPr lang="es-AR" sz="2400" dirty="0">
                <a:latin typeface="JetBrains Mono" pitchFamily="2" charset="0"/>
              </a:rPr>
              <a:t> </a:t>
            </a:r>
            <a:r>
              <a:rPr lang="es-AR" sz="2400" dirty="0">
                <a:solidFill>
                  <a:srgbClr val="D755BE"/>
                </a:solidFill>
                <a:latin typeface="JetBrains Mono" pitchFamily="2" charset="0"/>
              </a:rPr>
              <a:t>“’b’ es falso”</a:t>
            </a:r>
            <a:r>
              <a:rPr lang="es-AR" sz="2400" dirty="0">
                <a:latin typeface="JetBrains Mono" pitchFamily="2" charset="0"/>
              </a:rPr>
              <a:t>)</a:t>
            </a:r>
          </a:p>
          <a:p>
            <a:pPr marL="0" indent="0">
              <a:buNone/>
            </a:pPr>
            <a:r>
              <a:rPr lang="es-AR" sz="2400" dirty="0">
                <a:latin typeface="JetBrains Mono" pitchFamily="2" charset="0"/>
              </a:rPr>
              <a:t>  </a:t>
            </a:r>
            <a:r>
              <a:rPr lang="es-AR" sz="2400" dirty="0">
                <a:solidFill>
                  <a:schemeClr val="accent2"/>
                </a:solidFill>
                <a:latin typeface="JetBrains Mono" pitchFamily="2" charset="0"/>
              </a:rPr>
              <a:t>)</a:t>
            </a:r>
          </a:p>
          <a:p>
            <a:pPr marL="0" indent="0">
              <a:buNone/>
            </a:pPr>
            <a:r>
              <a:rPr lang="es-AR" sz="2400" dirty="0">
                <a:solidFill>
                  <a:srgbClr val="FF0000"/>
                </a:solidFill>
                <a:latin typeface="JetBrains Mono" pitchFamily="2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541688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7E9AE4AB-7D2A-4621-AB29-0C44F3D293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0342" y="345992"/>
            <a:ext cx="11571316" cy="63956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AR" sz="2400" dirty="0">
                <a:solidFill>
                  <a:srgbClr val="FF0000"/>
                </a:solidFill>
                <a:latin typeface="JetBrains Mono" pitchFamily="2" charset="0"/>
              </a:rPr>
              <a:t>(</a:t>
            </a:r>
            <a:r>
              <a:rPr lang="es-AR" sz="2400" dirty="0" err="1">
                <a:latin typeface="JetBrains Mono" pitchFamily="2" charset="0"/>
              </a:rPr>
              <a:t>defun</a:t>
            </a:r>
            <a:r>
              <a:rPr lang="es-AR" sz="2400" dirty="0">
                <a:latin typeface="JetBrains Mono" pitchFamily="2" charset="0"/>
              </a:rPr>
              <a:t> c:prueba ()</a:t>
            </a:r>
          </a:p>
          <a:p>
            <a:pPr marL="0" indent="0">
              <a:buNone/>
            </a:pPr>
            <a:r>
              <a:rPr lang="es-AR" sz="2400" dirty="0">
                <a:latin typeface="JetBrains Mono" pitchFamily="2" charset="0"/>
              </a:rPr>
              <a:t>  (</a:t>
            </a:r>
            <a:r>
              <a:rPr lang="es-AR" sz="2400" dirty="0" err="1">
                <a:solidFill>
                  <a:schemeClr val="accent1">
                    <a:lumMod val="75000"/>
                  </a:schemeClr>
                </a:solidFill>
                <a:latin typeface="JetBrains Mono" pitchFamily="2" charset="0"/>
              </a:rPr>
              <a:t>setq</a:t>
            </a:r>
            <a:r>
              <a:rPr lang="es-AR" sz="2400" dirty="0">
                <a:latin typeface="JetBrains Mono" pitchFamily="2" charset="0"/>
              </a:rPr>
              <a:t> a </a:t>
            </a:r>
            <a:r>
              <a:rPr lang="es-AR" sz="2400" dirty="0">
                <a:solidFill>
                  <a:srgbClr val="0070C0"/>
                </a:solidFill>
                <a:latin typeface="JetBrains Mono" pitchFamily="2" charset="0"/>
              </a:rPr>
              <a:t>9 </a:t>
            </a:r>
            <a:r>
              <a:rPr lang="es-AR" sz="2400" dirty="0">
                <a:latin typeface="JetBrains Mono" pitchFamily="2" charset="0"/>
              </a:rPr>
              <a:t>b</a:t>
            </a:r>
            <a:r>
              <a:rPr lang="es-AR" sz="2400" dirty="0">
                <a:solidFill>
                  <a:srgbClr val="0070C0"/>
                </a:solidFill>
                <a:latin typeface="JetBrains Mono" pitchFamily="2" charset="0"/>
              </a:rPr>
              <a:t> 5 </a:t>
            </a:r>
            <a:r>
              <a:rPr lang="es-AR" sz="2400" dirty="0">
                <a:latin typeface="JetBrains Mono" pitchFamily="2" charset="0"/>
              </a:rPr>
              <a:t>c</a:t>
            </a:r>
            <a:r>
              <a:rPr lang="es-AR" sz="2400" dirty="0">
                <a:solidFill>
                  <a:srgbClr val="0070C0"/>
                </a:solidFill>
                <a:latin typeface="JetBrains Mono" pitchFamily="2" charset="0"/>
              </a:rPr>
              <a:t> 9</a:t>
            </a:r>
            <a:r>
              <a:rPr lang="es-AR" sz="2400" dirty="0">
                <a:latin typeface="JetBrains Mono" pitchFamily="2" charset="0"/>
              </a:rPr>
              <a:t>)</a:t>
            </a:r>
          </a:p>
          <a:p>
            <a:pPr marL="0" indent="0">
              <a:buNone/>
            </a:pPr>
            <a:r>
              <a:rPr lang="es-AR" sz="2400" dirty="0">
                <a:solidFill>
                  <a:schemeClr val="accent2"/>
                </a:solidFill>
                <a:latin typeface="JetBrains Mono" pitchFamily="2" charset="0"/>
              </a:rPr>
              <a:t>  (</a:t>
            </a:r>
            <a:r>
              <a:rPr lang="es-AR" sz="2400" dirty="0" err="1">
                <a:solidFill>
                  <a:schemeClr val="accent1">
                    <a:lumMod val="75000"/>
                  </a:schemeClr>
                </a:solidFill>
                <a:latin typeface="JetBrains Mono" pitchFamily="2" charset="0"/>
              </a:rPr>
              <a:t>if</a:t>
            </a:r>
            <a:r>
              <a:rPr lang="es-AR" sz="2400" dirty="0">
                <a:solidFill>
                  <a:schemeClr val="accent1">
                    <a:lumMod val="75000"/>
                  </a:schemeClr>
                </a:solidFill>
                <a:latin typeface="JetBrains Mono" pitchFamily="2" charset="0"/>
              </a:rPr>
              <a:t> </a:t>
            </a:r>
            <a:r>
              <a:rPr lang="es-AR" sz="2400" dirty="0">
                <a:latin typeface="JetBrains Mono" pitchFamily="2" charset="0"/>
              </a:rPr>
              <a:t>(</a:t>
            </a:r>
            <a:r>
              <a:rPr lang="es-AR" sz="2400" dirty="0">
                <a:solidFill>
                  <a:schemeClr val="accent1">
                    <a:lumMod val="75000"/>
                  </a:schemeClr>
                </a:solidFill>
                <a:latin typeface="JetBrains Mono" pitchFamily="2" charset="0"/>
              </a:rPr>
              <a:t>&gt; </a:t>
            </a:r>
            <a:r>
              <a:rPr lang="es-AR" sz="2400" dirty="0">
                <a:latin typeface="JetBrains Mono" pitchFamily="2" charset="0"/>
              </a:rPr>
              <a:t>a b)</a:t>
            </a:r>
          </a:p>
          <a:p>
            <a:pPr marL="0" indent="0">
              <a:buNone/>
            </a:pPr>
            <a:r>
              <a:rPr lang="es-AR" sz="2400" dirty="0">
                <a:solidFill>
                  <a:schemeClr val="accent1">
                    <a:lumMod val="75000"/>
                  </a:schemeClr>
                </a:solidFill>
                <a:latin typeface="JetBrains Mono" pitchFamily="2" charset="0"/>
              </a:rPr>
              <a:t>    </a:t>
            </a:r>
            <a:r>
              <a:rPr lang="es-AR" sz="2400" dirty="0">
                <a:latin typeface="JetBrains Mono" pitchFamily="2" charset="0"/>
              </a:rPr>
              <a:t>(</a:t>
            </a:r>
            <a:r>
              <a:rPr lang="es-AR" sz="2400" dirty="0" err="1">
                <a:solidFill>
                  <a:srgbClr val="0070C0"/>
                </a:solidFill>
                <a:latin typeface="JetBrains Mono" pitchFamily="2" charset="0"/>
              </a:rPr>
              <a:t>princ</a:t>
            </a:r>
            <a:r>
              <a:rPr lang="es-AR" sz="2400" dirty="0">
                <a:latin typeface="JetBrains Mono" pitchFamily="2" charset="0"/>
              </a:rPr>
              <a:t> (</a:t>
            </a:r>
            <a:r>
              <a:rPr lang="es-AR" sz="2400" dirty="0" err="1">
                <a:solidFill>
                  <a:srgbClr val="0070C0"/>
                </a:solidFill>
                <a:latin typeface="JetBrains Mono" pitchFamily="2" charset="0"/>
              </a:rPr>
              <a:t>strcat</a:t>
            </a:r>
            <a:r>
              <a:rPr lang="es-AR" sz="2400" dirty="0">
                <a:latin typeface="JetBrains Mono" pitchFamily="2" charset="0"/>
              </a:rPr>
              <a:t> (</a:t>
            </a:r>
            <a:r>
              <a:rPr lang="es-AR" sz="2400" dirty="0" err="1">
                <a:solidFill>
                  <a:srgbClr val="0070C0"/>
                </a:solidFill>
                <a:latin typeface="JetBrains Mono" pitchFamily="2" charset="0"/>
              </a:rPr>
              <a:t>atoi</a:t>
            </a:r>
            <a:r>
              <a:rPr lang="es-AR" sz="2400" dirty="0">
                <a:latin typeface="JetBrains Mono" pitchFamily="2" charset="0"/>
              </a:rPr>
              <a:t> a) </a:t>
            </a:r>
            <a:r>
              <a:rPr lang="es-AR" sz="2400" dirty="0">
                <a:solidFill>
                  <a:srgbClr val="D755BE"/>
                </a:solidFill>
                <a:latin typeface="JetBrains Mono" pitchFamily="2" charset="0"/>
              </a:rPr>
              <a:t>“ es &gt; que “ </a:t>
            </a:r>
            <a:r>
              <a:rPr lang="es-AR" sz="2400" dirty="0">
                <a:latin typeface="JetBrains Mono" pitchFamily="2" charset="0"/>
              </a:rPr>
              <a:t>(</a:t>
            </a:r>
            <a:r>
              <a:rPr lang="es-AR" sz="2400" dirty="0" err="1">
                <a:solidFill>
                  <a:srgbClr val="0070C0"/>
                </a:solidFill>
                <a:latin typeface="JetBrains Mono" pitchFamily="2" charset="0"/>
              </a:rPr>
              <a:t>atoi</a:t>
            </a:r>
            <a:r>
              <a:rPr lang="es-AR" sz="2400" dirty="0">
                <a:latin typeface="JetBrains Mono" pitchFamily="2" charset="0"/>
              </a:rPr>
              <a:t> b)))</a:t>
            </a:r>
          </a:p>
          <a:p>
            <a:pPr marL="0" indent="0">
              <a:buNone/>
            </a:pPr>
            <a:r>
              <a:rPr lang="es-AR" sz="2400" dirty="0">
                <a:latin typeface="JetBrains Mono" pitchFamily="2" charset="0"/>
              </a:rPr>
              <a:t>    (</a:t>
            </a:r>
            <a:r>
              <a:rPr lang="es-AR" sz="2400" dirty="0" err="1">
                <a:solidFill>
                  <a:srgbClr val="0070C0"/>
                </a:solidFill>
                <a:latin typeface="JetBrains Mono" pitchFamily="2" charset="0"/>
              </a:rPr>
              <a:t>princ</a:t>
            </a:r>
            <a:r>
              <a:rPr lang="es-AR" sz="2400" dirty="0">
                <a:latin typeface="JetBrains Mono" pitchFamily="2" charset="0"/>
              </a:rPr>
              <a:t> (</a:t>
            </a:r>
            <a:r>
              <a:rPr lang="es-AR" sz="2400" dirty="0" err="1">
                <a:solidFill>
                  <a:srgbClr val="0070C0"/>
                </a:solidFill>
                <a:latin typeface="JetBrains Mono" pitchFamily="2" charset="0"/>
              </a:rPr>
              <a:t>strcat</a:t>
            </a:r>
            <a:r>
              <a:rPr lang="es-AR" sz="2400" dirty="0">
                <a:latin typeface="JetBrains Mono" pitchFamily="2" charset="0"/>
              </a:rPr>
              <a:t> (</a:t>
            </a:r>
            <a:r>
              <a:rPr lang="es-AR" sz="2400" dirty="0" err="1">
                <a:solidFill>
                  <a:srgbClr val="0070C0"/>
                </a:solidFill>
                <a:latin typeface="JetBrains Mono" pitchFamily="2" charset="0"/>
              </a:rPr>
              <a:t>atoi</a:t>
            </a:r>
            <a:r>
              <a:rPr lang="es-AR" sz="2400" dirty="0">
                <a:latin typeface="JetBrains Mono" pitchFamily="2" charset="0"/>
              </a:rPr>
              <a:t> a) </a:t>
            </a:r>
            <a:r>
              <a:rPr lang="es-AR" sz="2400" dirty="0">
                <a:solidFill>
                  <a:srgbClr val="D755BE"/>
                </a:solidFill>
                <a:latin typeface="JetBrains Mono" pitchFamily="2" charset="0"/>
              </a:rPr>
              <a:t>“ es &gt;= que “</a:t>
            </a:r>
            <a:r>
              <a:rPr lang="es-AR" sz="2400" dirty="0">
                <a:latin typeface="JetBrains Mono" pitchFamily="2" charset="0"/>
              </a:rPr>
              <a:t> (</a:t>
            </a:r>
            <a:r>
              <a:rPr lang="es-AR" sz="2400" dirty="0" err="1">
                <a:solidFill>
                  <a:srgbClr val="0070C0"/>
                </a:solidFill>
                <a:latin typeface="JetBrains Mono" pitchFamily="2" charset="0"/>
              </a:rPr>
              <a:t>atoi</a:t>
            </a:r>
            <a:r>
              <a:rPr lang="es-AR" sz="2400" dirty="0">
                <a:latin typeface="JetBrains Mono" pitchFamily="2" charset="0"/>
              </a:rPr>
              <a:t> b)))</a:t>
            </a:r>
          </a:p>
          <a:p>
            <a:pPr marL="0" indent="0">
              <a:buNone/>
            </a:pPr>
            <a:r>
              <a:rPr lang="es-AR" sz="2400" dirty="0">
                <a:latin typeface="JetBrains Mono" pitchFamily="2" charset="0"/>
              </a:rPr>
              <a:t>  </a:t>
            </a:r>
            <a:r>
              <a:rPr lang="es-AR" sz="2400" dirty="0">
                <a:solidFill>
                  <a:schemeClr val="accent2"/>
                </a:solidFill>
                <a:latin typeface="JetBrains Mono" pitchFamily="2" charset="0"/>
              </a:rPr>
              <a:t>)</a:t>
            </a:r>
          </a:p>
          <a:p>
            <a:pPr marL="0" indent="0">
              <a:buNone/>
            </a:pPr>
            <a:endParaRPr lang="es-AR" sz="2400" dirty="0">
              <a:solidFill>
                <a:schemeClr val="accent2"/>
              </a:solidFill>
              <a:latin typeface="JetBrains Mono" pitchFamily="2" charset="0"/>
            </a:endParaRPr>
          </a:p>
          <a:p>
            <a:pPr marL="0" indent="0">
              <a:buNone/>
            </a:pPr>
            <a:r>
              <a:rPr lang="es-AR" sz="2400" dirty="0">
                <a:solidFill>
                  <a:srgbClr val="0070C0"/>
                </a:solidFill>
                <a:latin typeface="JetBrains Mono" pitchFamily="2" charset="0"/>
              </a:rPr>
              <a:t>  </a:t>
            </a:r>
            <a:r>
              <a:rPr lang="es-AR" sz="2400" dirty="0">
                <a:latin typeface="JetBrains Mono" pitchFamily="2" charset="0"/>
              </a:rPr>
              <a:t>(</a:t>
            </a:r>
            <a:r>
              <a:rPr lang="es-AR" sz="2400" dirty="0" err="1">
                <a:solidFill>
                  <a:srgbClr val="0070C0"/>
                </a:solidFill>
                <a:latin typeface="JetBrains Mono" pitchFamily="2" charset="0"/>
              </a:rPr>
              <a:t>setq</a:t>
            </a:r>
            <a:r>
              <a:rPr lang="es-AR" sz="2400" dirty="0">
                <a:solidFill>
                  <a:srgbClr val="0070C0"/>
                </a:solidFill>
                <a:latin typeface="JetBrains Mono" pitchFamily="2" charset="0"/>
              </a:rPr>
              <a:t> </a:t>
            </a:r>
            <a:r>
              <a:rPr lang="es-AR" sz="2400" dirty="0">
                <a:latin typeface="JetBrains Mono" pitchFamily="2" charset="0"/>
              </a:rPr>
              <a:t>a</a:t>
            </a:r>
            <a:r>
              <a:rPr lang="es-AR" sz="2400" dirty="0">
                <a:solidFill>
                  <a:srgbClr val="0070C0"/>
                </a:solidFill>
                <a:latin typeface="JetBrains Mono" pitchFamily="2" charset="0"/>
              </a:rPr>
              <a:t> </a:t>
            </a:r>
            <a:r>
              <a:rPr lang="es-AR" sz="2400" dirty="0">
                <a:solidFill>
                  <a:srgbClr val="D755BE"/>
                </a:solidFill>
                <a:latin typeface="JetBrains Mono" pitchFamily="2" charset="0"/>
              </a:rPr>
              <a:t>“</a:t>
            </a:r>
            <a:r>
              <a:rPr lang="es-AR" sz="2400" dirty="0" err="1">
                <a:solidFill>
                  <a:srgbClr val="D755BE"/>
                </a:solidFill>
                <a:latin typeface="JetBrains Mono" pitchFamily="2" charset="0"/>
              </a:rPr>
              <a:t>aaa</a:t>
            </a:r>
            <a:r>
              <a:rPr lang="es-AR" sz="2400" dirty="0">
                <a:solidFill>
                  <a:srgbClr val="D755BE"/>
                </a:solidFill>
                <a:latin typeface="JetBrains Mono" pitchFamily="2" charset="0"/>
              </a:rPr>
              <a:t>”</a:t>
            </a:r>
            <a:r>
              <a:rPr lang="es-AR" sz="2400" dirty="0">
                <a:solidFill>
                  <a:srgbClr val="0070C0"/>
                </a:solidFill>
                <a:latin typeface="JetBrains Mono" pitchFamily="2" charset="0"/>
              </a:rPr>
              <a:t> </a:t>
            </a:r>
            <a:r>
              <a:rPr lang="es-AR" sz="2400" dirty="0">
                <a:latin typeface="JetBrains Mono" pitchFamily="2" charset="0"/>
              </a:rPr>
              <a:t>b</a:t>
            </a:r>
            <a:r>
              <a:rPr lang="es-AR" sz="2400" dirty="0">
                <a:solidFill>
                  <a:srgbClr val="0070C0"/>
                </a:solidFill>
                <a:latin typeface="JetBrains Mono" pitchFamily="2" charset="0"/>
              </a:rPr>
              <a:t> </a:t>
            </a:r>
            <a:r>
              <a:rPr lang="es-AR" sz="2400" dirty="0">
                <a:solidFill>
                  <a:srgbClr val="D755BE"/>
                </a:solidFill>
                <a:latin typeface="JetBrains Mono" pitchFamily="2" charset="0"/>
              </a:rPr>
              <a:t>“</a:t>
            </a:r>
            <a:r>
              <a:rPr lang="es-AR" sz="2400" dirty="0" err="1">
                <a:solidFill>
                  <a:srgbClr val="D755BE"/>
                </a:solidFill>
                <a:latin typeface="JetBrains Mono" pitchFamily="2" charset="0"/>
              </a:rPr>
              <a:t>aab</a:t>
            </a:r>
            <a:r>
              <a:rPr lang="es-AR" sz="2400" dirty="0">
                <a:solidFill>
                  <a:srgbClr val="D755BE"/>
                </a:solidFill>
                <a:latin typeface="JetBrains Mono" pitchFamily="2" charset="0"/>
              </a:rPr>
              <a:t>”</a:t>
            </a:r>
            <a:r>
              <a:rPr lang="es-AR" sz="2400" dirty="0">
                <a:latin typeface="JetBrains Mono" pitchFamily="2" charset="0"/>
              </a:rPr>
              <a:t>)</a:t>
            </a:r>
            <a:endParaRPr lang="es-AR" sz="2400" dirty="0">
              <a:solidFill>
                <a:srgbClr val="0070C0"/>
              </a:solidFill>
              <a:latin typeface="JetBrains Mono" pitchFamily="2" charset="0"/>
            </a:endParaRPr>
          </a:p>
          <a:p>
            <a:pPr marL="0" indent="0">
              <a:buNone/>
            </a:pPr>
            <a:endParaRPr lang="es-AR" sz="2400" dirty="0">
              <a:solidFill>
                <a:srgbClr val="0070C0"/>
              </a:solidFill>
              <a:latin typeface="JetBrains Mono" pitchFamily="2" charset="0"/>
            </a:endParaRPr>
          </a:p>
          <a:p>
            <a:pPr marL="0" indent="0">
              <a:buNone/>
            </a:pPr>
            <a:r>
              <a:rPr lang="es-AR" sz="2400" dirty="0">
                <a:latin typeface="JetBrains Mono" pitchFamily="2" charset="0"/>
              </a:rPr>
              <a:t>  </a:t>
            </a:r>
            <a:r>
              <a:rPr lang="es-AR" sz="2400" dirty="0">
                <a:solidFill>
                  <a:schemeClr val="accent2"/>
                </a:solidFill>
                <a:latin typeface="JetBrains Mono" pitchFamily="2" charset="0"/>
              </a:rPr>
              <a:t>(</a:t>
            </a:r>
            <a:r>
              <a:rPr lang="es-AR" sz="2400" dirty="0" err="1">
                <a:solidFill>
                  <a:srgbClr val="0070C0"/>
                </a:solidFill>
                <a:latin typeface="JetBrains Mono" pitchFamily="2" charset="0"/>
              </a:rPr>
              <a:t>if</a:t>
            </a:r>
            <a:r>
              <a:rPr lang="es-AR" sz="2400" dirty="0">
                <a:solidFill>
                  <a:srgbClr val="0070C0"/>
                </a:solidFill>
                <a:latin typeface="JetBrains Mono" pitchFamily="2" charset="0"/>
              </a:rPr>
              <a:t> </a:t>
            </a:r>
            <a:r>
              <a:rPr lang="es-AR" sz="2400" dirty="0">
                <a:latin typeface="JetBrains Mono" pitchFamily="2" charset="0"/>
              </a:rPr>
              <a:t>(</a:t>
            </a:r>
            <a:r>
              <a:rPr lang="es-AR" sz="2400" dirty="0">
                <a:solidFill>
                  <a:schemeClr val="accent1">
                    <a:lumMod val="75000"/>
                  </a:schemeClr>
                </a:solidFill>
                <a:latin typeface="JetBrains Mono" pitchFamily="2" charset="0"/>
              </a:rPr>
              <a:t>&gt; </a:t>
            </a:r>
            <a:r>
              <a:rPr lang="es-AR" sz="2400" dirty="0">
                <a:latin typeface="JetBrains Mono" pitchFamily="2" charset="0"/>
              </a:rPr>
              <a:t>a b)</a:t>
            </a:r>
          </a:p>
          <a:p>
            <a:pPr marL="0" indent="0">
              <a:buNone/>
            </a:pPr>
            <a:r>
              <a:rPr lang="es-AR" sz="2400" dirty="0">
                <a:solidFill>
                  <a:schemeClr val="accent1">
                    <a:lumMod val="75000"/>
                  </a:schemeClr>
                </a:solidFill>
                <a:latin typeface="JetBrains Mono" pitchFamily="2" charset="0"/>
              </a:rPr>
              <a:t>    </a:t>
            </a:r>
            <a:r>
              <a:rPr lang="es-AR" sz="2400" dirty="0">
                <a:latin typeface="JetBrains Mono" pitchFamily="2" charset="0"/>
              </a:rPr>
              <a:t>(</a:t>
            </a:r>
            <a:r>
              <a:rPr lang="es-AR" sz="2400" dirty="0" err="1">
                <a:solidFill>
                  <a:srgbClr val="0070C0"/>
                </a:solidFill>
                <a:latin typeface="JetBrains Mono" pitchFamily="2" charset="0"/>
              </a:rPr>
              <a:t>princ</a:t>
            </a:r>
            <a:r>
              <a:rPr lang="es-AR" sz="2400" dirty="0">
                <a:latin typeface="JetBrains Mono" pitchFamily="2" charset="0"/>
              </a:rPr>
              <a:t> </a:t>
            </a:r>
            <a:r>
              <a:rPr lang="es-AR" sz="2400" dirty="0">
                <a:solidFill>
                  <a:srgbClr val="D755BE"/>
                </a:solidFill>
                <a:latin typeface="JetBrains Mono" pitchFamily="2" charset="0"/>
              </a:rPr>
              <a:t>“a está después que b en el diccionario”</a:t>
            </a:r>
            <a:r>
              <a:rPr lang="es-AR" sz="2400" dirty="0">
                <a:latin typeface="JetBrains Mono" pitchFamily="2" charset="0"/>
              </a:rPr>
              <a:t>)</a:t>
            </a:r>
          </a:p>
          <a:p>
            <a:pPr marL="0" indent="0">
              <a:buNone/>
            </a:pPr>
            <a:r>
              <a:rPr lang="es-AR" sz="2400" dirty="0">
                <a:latin typeface="JetBrains Mono" pitchFamily="2" charset="0"/>
              </a:rPr>
              <a:t>    (</a:t>
            </a:r>
            <a:r>
              <a:rPr lang="es-AR" sz="2400" dirty="0" err="1">
                <a:solidFill>
                  <a:srgbClr val="0070C0"/>
                </a:solidFill>
                <a:latin typeface="JetBrains Mono" pitchFamily="2" charset="0"/>
              </a:rPr>
              <a:t>princ</a:t>
            </a:r>
            <a:r>
              <a:rPr lang="es-AR" sz="2400" dirty="0">
                <a:latin typeface="JetBrains Mono" pitchFamily="2" charset="0"/>
              </a:rPr>
              <a:t> </a:t>
            </a:r>
            <a:r>
              <a:rPr lang="es-AR" sz="2400" dirty="0">
                <a:solidFill>
                  <a:srgbClr val="D755BE"/>
                </a:solidFill>
                <a:latin typeface="JetBrains Mono" pitchFamily="2" charset="0"/>
              </a:rPr>
              <a:t>“b está después que a en el diccionario”</a:t>
            </a:r>
            <a:r>
              <a:rPr lang="es-AR" sz="2400" dirty="0">
                <a:latin typeface="JetBrains Mono" pitchFamily="2" charset="0"/>
              </a:rPr>
              <a:t>)</a:t>
            </a:r>
          </a:p>
          <a:p>
            <a:pPr marL="0" indent="0">
              <a:buNone/>
            </a:pPr>
            <a:r>
              <a:rPr lang="es-AR" sz="2400" dirty="0">
                <a:latin typeface="JetBrains Mono" pitchFamily="2" charset="0"/>
              </a:rPr>
              <a:t>  </a:t>
            </a:r>
            <a:r>
              <a:rPr lang="es-AR" sz="2400" dirty="0">
                <a:solidFill>
                  <a:schemeClr val="accent2"/>
                </a:solidFill>
                <a:latin typeface="JetBrains Mono" pitchFamily="2" charset="0"/>
              </a:rPr>
              <a:t>)</a:t>
            </a:r>
          </a:p>
          <a:p>
            <a:pPr marL="0" indent="0">
              <a:buNone/>
            </a:pPr>
            <a:r>
              <a:rPr lang="es-AR" sz="2400" dirty="0">
                <a:solidFill>
                  <a:srgbClr val="FF0000"/>
                </a:solidFill>
                <a:latin typeface="JetBrains Mono" pitchFamily="2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66561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7E9AE4AB-7D2A-4621-AB29-0C44F3D293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0342" y="345992"/>
            <a:ext cx="11571316" cy="63956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AR" sz="2400" dirty="0">
                <a:solidFill>
                  <a:srgbClr val="FF0000"/>
                </a:solidFill>
                <a:latin typeface="JetBrains Mono" pitchFamily="2" charset="0"/>
              </a:rPr>
              <a:t>(</a:t>
            </a:r>
            <a:r>
              <a:rPr lang="es-AR" sz="2400" dirty="0" err="1">
                <a:latin typeface="JetBrains Mono" pitchFamily="2" charset="0"/>
              </a:rPr>
              <a:t>defun</a:t>
            </a:r>
            <a:r>
              <a:rPr lang="es-AR" sz="2400" dirty="0">
                <a:latin typeface="JetBrains Mono" pitchFamily="2" charset="0"/>
              </a:rPr>
              <a:t> c:prueba ()</a:t>
            </a:r>
          </a:p>
          <a:p>
            <a:pPr marL="0" indent="0">
              <a:buNone/>
            </a:pPr>
            <a:r>
              <a:rPr lang="es-AR" sz="2400" dirty="0">
                <a:latin typeface="JetBrains Mono" pitchFamily="2" charset="0"/>
              </a:rPr>
              <a:t>  (</a:t>
            </a:r>
            <a:r>
              <a:rPr lang="es-AR" sz="2400" dirty="0" err="1">
                <a:solidFill>
                  <a:schemeClr val="accent1">
                    <a:lumMod val="75000"/>
                  </a:schemeClr>
                </a:solidFill>
                <a:latin typeface="JetBrains Mono" pitchFamily="2" charset="0"/>
              </a:rPr>
              <a:t>setq</a:t>
            </a:r>
            <a:r>
              <a:rPr lang="es-AR" sz="2400" dirty="0">
                <a:latin typeface="JetBrains Mono" pitchFamily="2" charset="0"/>
              </a:rPr>
              <a:t> a </a:t>
            </a:r>
            <a:r>
              <a:rPr lang="es-AR" sz="2400" dirty="0">
                <a:solidFill>
                  <a:srgbClr val="0070C0"/>
                </a:solidFill>
                <a:latin typeface="JetBrains Mono" pitchFamily="2" charset="0"/>
              </a:rPr>
              <a:t>9 </a:t>
            </a:r>
            <a:r>
              <a:rPr lang="es-AR" sz="2400" dirty="0">
                <a:latin typeface="JetBrains Mono" pitchFamily="2" charset="0"/>
              </a:rPr>
              <a:t>b</a:t>
            </a:r>
            <a:r>
              <a:rPr lang="es-AR" sz="2400" dirty="0">
                <a:solidFill>
                  <a:srgbClr val="0070C0"/>
                </a:solidFill>
                <a:latin typeface="JetBrains Mono" pitchFamily="2" charset="0"/>
              </a:rPr>
              <a:t> 5 </a:t>
            </a:r>
            <a:r>
              <a:rPr lang="es-AR" sz="2400" dirty="0">
                <a:latin typeface="JetBrains Mono" pitchFamily="2" charset="0"/>
              </a:rPr>
              <a:t>c</a:t>
            </a:r>
            <a:r>
              <a:rPr lang="es-AR" sz="2400" dirty="0">
                <a:solidFill>
                  <a:srgbClr val="0070C0"/>
                </a:solidFill>
                <a:latin typeface="JetBrains Mono" pitchFamily="2" charset="0"/>
              </a:rPr>
              <a:t> 9</a:t>
            </a:r>
            <a:r>
              <a:rPr lang="es-AR" sz="2400" dirty="0">
                <a:latin typeface="JetBrains Mono" pitchFamily="2" charset="0"/>
              </a:rPr>
              <a:t>)</a:t>
            </a:r>
          </a:p>
          <a:p>
            <a:pPr marL="0" indent="0">
              <a:buNone/>
            </a:pPr>
            <a:r>
              <a:rPr lang="es-AR" sz="2400" dirty="0">
                <a:latin typeface="JetBrains Mono" pitchFamily="2" charset="0"/>
              </a:rPr>
              <a:t>  (</a:t>
            </a:r>
            <a:r>
              <a:rPr lang="es-AR" sz="2400" dirty="0" err="1">
                <a:solidFill>
                  <a:srgbClr val="0070C0"/>
                </a:solidFill>
                <a:latin typeface="JetBrains Mono" pitchFamily="2" charset="0"/>
              </a:rPr>
              <a:t>setq</a:t>
            </a:r>
            <a:r>
              <a:rPr lang="es-AR" sz="2400" dirty="0">
                <a:solidFill>
                  <a:srgbClr val="0070C0"/>
                </a:solidFill>
                <a:latin typeface="JetBrains Mono" pitchFamily="2" charset="0"/>
              </a:rPr>
              <a:t> </a:t>
            </a:r>
            <a:r>
              <a:rPr lang="es-AR" sz="2400" dirty="0" err="1">
                <a:latin typeface="JetBrains Mono" pitchFamily="2" charset="0"/>
              </a:rPr>
              <a:t>str_aaa</a:t>
            </a:r>
            <a:r>
              <a:rPr lang="es-AR" sz="2400" dirty="0">
                <a:solidFill>
                  <a:srgbClr val="0070C0"/>
                </a:solidFill>
                <a:latin typeface="JetBrains Mono" pitchFamily="2" charset="0"/>
              </a:rPr>
              <a:t> </a:t>
            </a:r>
            <a:r>
              <a:rPr lang="es-AR" sz="2400" dirty="0">
                <a:solidFill>
                  <a:srgbClr val="D755BE"/>
                </a:solidFill>
                <a:latin typeface="JetBrains Mono" pitchFamily="2" charset="0"/>
              </a:rPr>
              <a:t>“</a:t>
            </a:r>
            <a:r>
              <a:rPr lang="es-AR" sz="2400" dirty="0" err="1">
                <a:solidFill>
                  <a:srgbClr val="D755BE"/>
                </a:solidFill>
                <a:latin typeface="JetBrains Mono" pitchFamily="2" charset="0"/>
              </a:rPr>
              <a:t>aaa</a:t>
            </a:r>
            <a:r>
              <a:rPr lang="es-AR" sz="2400" dirty="0">
                <a:solidFill>
                  <a:srgbClr val="D755BE"/>
                </a:solidFill>
                <a:latin typeface="JetBrains Mono" pitchFamily="2" charset="0"/>
              </a:rPr>
              <a:t>”</a:t>
            </a:r>
            <a:r>
              <a:rPr lang="es-AR" sz="2400" dirty="0">
                <a:solidFill>
                  <a:srgbClr val="0070C0"/>
                </a:solidFill>
                <a:latin typeface="JetBrains Mono" pitchFamily="2" charset="0"/>
              </a:rPr>
              <a:t> </a:t>
            </a:r>
            <a:r>
              <a:rPr lang="es-AR" sz="2400" dirty="0" err="1">
                <a:latin typeface="JetBrains Mono" pitchFamily="2" charset="0"/>
              </a:rPr>
              <a:t>str_aab</a:t>
            </a:r>
            <a:r>
              <a:rPr lang="es-AR" sz="2400" dirty="0">
                <a:solidFill>
                  <a:srgbClr val="0070C0"/>
                </a:solidFill>
                <a:latin typeface="JetBrains Mono" pitchFamily="2" charset="0"/>
              </a:rPr>
              <a:t> </a:t>
            </a:r>
            <a:r>
              <a:rPr lang="es-AR" sz="2400" dirty="0">
                <a:solidFill>
                  <a:srgbClr val="D755BE"/>
                </a:solidFill>
                <a:latin typeface="JetBrains Mono" pitchFamily="2" charset="0"/>
              </a:rPr>
              <a:t>“</a:t>
            </a:r>
            <a:r>
              <a:rPr lang="es-AR" sz="2400" dirty="0" err="1">
                <a:solidFill>
                  <a:srgbClr val="D755BE"/>
                </a:solidFill>
                <a:latin typeface="JetBrains Mono" pitchFamily="2" charset="0"/>
              </a:rPr>
              <a:t>aab</a:t>
            </a:r>
            <a:r>
              <a:rPr lang="es-AR" sz="2400" dirty="0">
                <a:solidFill>
                  <a:srgbClr val="D755BE"/>
                </a:solidFill>
                <a:latin typeface="JetBrains Mono" pitchFamily="2" charset="0"/>
              </a:rPr>
              <a:t>”</a:t>
            </a:r>
            <a:r>
              <a:rPr lang="es-AR" sz="2400" dirty="0">
                <a:latin typeface="JetBrains Mono" pitchFamily="2" charset="0"/>
              </a:rPr>
              <a:t>)</a:t>
            </a:r>
          </a:p>
          <a:p>
            <a:pPr marL="0" indent="0">
              <a:buNone/>
            </a:pPr>
            <a:endParaRPr lang="es-AR" sz="2400" dirty="0">
              <a:latin typeface="JetBrains Mono" pitchFamily="2" charset="0"/>
            </a:endParaRPr>
          </a:p>
          <a:p>
            <a:pPr marL="0" indent="0">
              <a:buNone/>
            </a:pPr>
            <a:r>
              <a:rPr lang="es-AR" sz="2400" dirty="0">
                <a:solidFill>
                  <a:schemeClr val="accent2"/>
                </a:solidFill>
                <a:latin typeface="JetBrains Mono" pitchFamily="2" charset="0"/>
              </a:rPr>
              <a:t>  (</a:t>
            </a:r>
            <a:r>
              <a:rPr lang="es-AR" sz="2400" dirty="0" err="1">
                <a:solidFill>
                  <a:schemeClr val="accent1">
                    <a:lumMod val="75000"/>
                  </a:schemeClr>
                </a:solidFill>
                <a:latin typeface="JetBrains Mono" pitchFamily="2" charset="0"/>
              </a:rPr>
              <a:t>if</a:t>
            </a:r>
            <a:r>
              <a:rPr lang="es-AR" sz="2400" dirty="0">
                <a:solidFill>
                  <a:schemeClr val="accent1">
                    <a:lumMod val="75000"/>
                  </a:schemeClr>
                </a:solidFill>
                <a:latin typeface="JetBrains Mono" pitchFamily="2" charset="0"/>
              </a:rPr>
              <a:t> </a:t>
            </a:r>
            <a:r>
              <a:rPr lang="es-AR" sz="2400" dirty="0">
                <a:solidFill>
                  <a:schemeClr val="accent6">
                    <a:lumMod val="75000"/>
                  </a:schemeClr>
                </a:solidFill>
                <a:latin typeface="JetBrains Mono" pitchFamily="2" charset="0"/>
              </a:rPr>
              <a:t>(</a:t>
            </a:r>
            <a:r>
              <a:rPr lang="es-AR" sz="2400" dirty="0" err="1">
                <a:solidFill>
                  <a:schemeClr val="accent1">
                    <a:lumMod val="75000"/>
                  </a:schemeClr>
                </a:solidFill>
                <a:latin typeface="JetBrains Mono" pitchFamily="2" charset="0"/>
              </a:rPr>
              <a:t>or</a:t>
            </a:r>
            <a:r>
              <a:rPr lang="es-AR" sz="2400" dirty="0">
                <a:solidFill>
                  <a:schemeClr val="accent1">
                    <a:lumMod val="75000"/>
                  </a:schemeClr>
                </a:solidFill>
                <a:latin typeface="JetBrains Mono" pitchFamily="2" charset="0"/>
              </a:rPr>
              <a:t> </a:t>
            </a:r>
            <a:r>
              <a:rPr lang="es-AR" sz="2400" dirty="0">
                <a:latin typeface="JetBrains Mono" pitchFamily="2" charset="0"/>
              </a:rPr>
              <a:t>(</a:t>
            </a:r>
            <a:r>
              <a:rPr lang="es-AR" sz="2400" dirty="0">
                <a:solidFill>
                  <a:schemeClr val="accent1">
                    <a:lumMod val="75000"/>
                  </a:schemeClr>
                </a:solidFill>
                <a:latin typeface="JetBrains Mono" pitchFamily="2" charset="0"/>
              </a:rPr>
              <a:t>&gt; </a:t>
            </a:r>
            <a:r>
              <a:rPr lang="es-AR" sz="2400" dirty="0">
                <a:latin typeface="JetBrains Mono" pitchFamily="2" charset="0"/>
              </a:rPr>
              <a:t>a b c) (</a:t>
            </a:r>
            <a:r>
              <a:rPr lang="es-AR" sz="2400" dirty="0">
                <a:solidFill>
                  <a:srgbClr val="0070C0"/>
                </a:solidFill>
                <a:latin typeface="JetBrains Mono" pitchFamily="2" charset="0"/>
              </a:rPr>
              <a:t>&lt;</a:t>
            </a:r>
            <a:r>
              <a:rPr lang="es-AR" sz="2400" dirty="0">
                <a:latin typeface="JetBrains Mono" pitchFamily="2" charset="0"/>
              </a:rPr>
              <a:t> </a:t>
            </a:r>
            <a:r>
              <a:rPr lang="es-AR" sz="2400" dirty="0" err="1">
                <a:latin typeface="JetBrains Mono" pitchFamily="2" charset="0"/>
              </a:rPr>
              <a:t>str_aaa</a:t>
            </a:r>
            <a:r>
              <a:rPr lang="es-AR" sz="2400" dirty="0">
                <a:latin typeface="JetBrains Mono" pitchFamily="2" charset="0"/>
              </a:rPr>
              <a:t> </a:t>
            </a:r>
            <a:r>
              <a:rPr lang="es-AR" sz="2400" dirty="0" err="1">
                <a:latin typeface="JetBrains Mono" pitchFamily="2" charset="0"/>
              </a:rPr>
              <a:t>str_aab</a:t>
            </a:r>
            <a:r>
              <a:rPr lang="es-AR" sz="2400" dirty="0">
                <a:latin typeface="JetBrains Mono" pitchFamily="2" charset="0"/>
              </a:rPr>
              <a:t>)</a:t>
            </a:r>
            <a:r>
              <a:rPr lang="es-AR" sz="2400" dirty="0">
                <a:solidFill>
                  <a:schemeClr val="accent6">
                    <a:lumMod val="75000"/>
                  </a:schemeClr>
                </a:solidFill>
                <a:latin typeface="JetBrains Mono" pitchFamily="2" charset="0"/>
              </a:rPr>
              <a:t>)</a:t>
            </a:r>
          </a:p>
          <a:p>
            <a:pPr marL="0" indent="0">
              <a:buNone/>
            </a:pPr>
            <a:r>
              <a:rPr lang="es-AR" sz="2400" dirty="0">
                <a:solidFill>
                  <a:schemeClr val="accent1">
                    <a:lumMod val="75000"/>
                  </a:schemeClr>
                </a:solidFill>
                <a:latin typeface="JetBrains Mono" pitchFamily="2" charset="0"/>
              </a:rPr>
              <a:t>    </a:t>
            </a:r>
            <a:r>
              <a:rPr lang="es-AR" sz="2400" dirty="0">
                <a:latin typeface="JetBrains Mono" pitchFamily="2" charset="0"/>
              </a:rPr>
              <a:t>(</a:t>
            </a:r>
            <a:r>
              <a:rPr lang="es-AR" sz="2400" dirty="0" err="1">
                <a:solidFill>
                  <a:srgbClr val="0070C0"/>
                </a:solidFill>
                <a:latin typeface="JetBrains Mono" pitchFamily="2" charset="0"/>
              </a:rPr>
              <a:t>princ</a:t>
            </a:r>
            <a:r>
              <a:rPr lang="es-AR" sz="2400" dirty="0">
                <a:latin typeface="JetBrains Mono" pitchFamily="2" charset="0"/>
              </a:rPr>
              <a:t> (</a:t>
            </a:r>
            <a:r>
              <a:rPr lang="es-AR" sz="2400" dirty="0" err="1">
                <a:solidFill>
                  <a:srgbClr val="0070C0"/>
                </a:solidFill>
                <a:latin typeface="JetBrains Mono" pitchFamily="2" charset="0"/>
              </a:rPr>
              <a:t>strcat</a:t>
            </a:r>
            <a:r>
              <a:rPr lang="es-AR" sz="2400" dirty="0">
                <a:solidFill>
                  <a:srgbClr val="0070C0"/>
                </a:solidFill>
                <a:latin typeface="JetBrains Mono" pitchFamily="2" charset="0"/>
              </a:rPr>
              <a:t> </a:t>
            </a:r>
            <a:r>
              <a:rPr lang="es-AR" sz="2400" dirty="0">
                <a:solidFill>
                  <a:srgbClr val="D755BE"/>
                </a:solidFill>
                <a:latin typeface="JetBrains Mono" pitchFamily="2" charset="0"/>
              </a:rPr>
              <a:t>“Se cumple la evaluación”</a:t>
            </a:r>
            <a:r>
              <a:rPr lang="es-AR" sz="2400" dirty="0">
                <a:latin typeface="JetBrains Mono" pitchFamily="2" charset="0"/>
              </a:rPr>
              <a:t>))</a:t>
            </a:r>
          </a:p>
          <a:p>
            <a:pPr marL="0" indent="0">
              <a:buNone/>
            </a:pPr>
            <a:r>
              <a:rPr lang="es-AR" sz="2400" dirty="0">
                <a:latin typeface="JetBrains Mono" pitchFamily="2" charset="0"/>
              </a:rPr>
              <a:t>    (</a:t>
            </a:r>
            <a:r>
              <a:rPr lang="es-AR" sz="2400" dirty="0" err="1">
                <a:solidFill>
                  <a:srgbClr val="0070C0"/>
                </a:solidFill>
                <a:latin typeface="JetBrains Mono" pitchFamily="2" charset="0"/>
              </a:rPr>
              <a:t>princ</a:t>
            </a:r>
            <a:r>
              <a:rPr lang="es-AR" sz="2400" dirty="0">
                <a:solidFill>
                  <a:srgbClr val="0070C0"/>
                </a:solidFill>
                <a:latin typeface="JetBrains Mono" pitchFamily="2" charset="0"/>
              </a:rPr>
              <a:t> </a:t>
            </a:r>
            <a:r>
              <a:rPr lang="es-AR" sz="2400" dirty="0">
                <a:latin typeface="JetBrains Mono" pitchFamily="2" charset="0"/>
              </a:rPr>
              <a:t>(</a:t>
            </a:r>
            <a:r>
              <a:rPr lang="es-AR" sz="2400" dirty="0" err="1">
                <a:solidFill>
                  <a:srgbClr val="0070C0"/>
                </a:solidFill>
                <a:latin typeface="JetBrains Mono" pitchFamily="2" charset="0"/>
              </a:rPr>
              <a:t>strcat</a:t>
            </a:r>
            <a:r>
              <a:rPr lang="es-AR" sz="2400" dirty="0">
                <a:solidFill>
                  <a:srgbClr val="0070C0"/>
                </a:solidFill>
                <a:latin typeface="JetBrains Mono" pitchFamily="2" charset="0"/>
              </a:rPr>
              <a:t> </a:t>
            </a:r>
            <a:r>
              <a:rPr lang="es-AR" sz="2400" dirty="0">
                <a:solidFill>
                  <a:srgbClr val="D755BE"/>
                </a:solidFill>
                <a:latin typeface="JetBrains Mono" pitchFamily="2" charset="0"/>
              </a:rPr>
              <a:t>“No se cumple la evaluación”</a:t>
            </a:r>
            <a:r>
              <a:rPr lang="es-AR" sz="2400" dirty="0">
                <a:latin typeface="JetBrains Mono" pitchFamily="2" charset="0"/>
              </a:rPr>
              <a:t>)))</a:t>
            </a:r>
          </a:p>
          <a:p>
            <a:pPr marL="0" indent="0">
              <a:buNone/>
            </a:pPr>
            <a:r>
              <a:rPr lang="es-AR" sz="2400" dirty="0">
                <a:latin typeface="JetBrains Mono" pitchFamily="2" charset="0"/>
              </a:rPr>
              <a:t>  </a:t>
            </a:r>
            <a:r>
              <a:rPr lang="es-AR" sz="2400" dirty="0">
                <a:solidFill>
                  <a:schemeClr val="accent2"/>
                </a:solidFill>
                <a:latin typeface="JetBrains Mono" pitchFamily="2" charset="0"/>
              </a:rPr>
              <a:t>)</a:t>
            </a:r>
          </a:p>
          <a:p>
            <a:pPr marL="0" indent="0">
              <a:buNone/>
            </a:pPr>
            <a:r>
              <a:rPr lang="es-AR" sz="2400" dirty="0">
                <a:solidFill>
                  <a:srgbClr val="FF0000"/>
                </a:solidFill>
                <a:latin typeface="JetBrains Mono" pitchFamily="2" charset="0"/>
              </a:rPr>
              <a:t>)</a:t>
            </a:r>
          </a:p>
          <a:p>
            <a:pPr marL="0" indent="0">
              <a:buNone/>
            </a:pPr>
            <a:endParaRPr lang="es-AR" sz="2400" dirty="0">
              <a:solidFill>
                <a:srgbClr val="FF0000"/>
              </a:solidFill>
              <a:latin typeface="JetBrains Mono" pitchFamily="2" charset="0"/>
            </a:endParaRPr>
          </a:p>
          <a:p>
            <a:pPr marL="0" indent="0">
              <a:buNone/>
            </a:pPr>
            <a:r>
              <a:rPr lang="es-AR" sz="2400" dirty="0">
                <a:solidFill>
                  <a:schemeClr val="bg1">
                    <a:lumMod val="50000"/>
                  </a:schemeClr>
                </a:solidFill>
                <a:latin typeface="JetBrains Mono" pitchFamily="2" charset="0"/>
              </a:rPr>
              <a:t>;Desglosemos esto:</a:t>
            </a:r>
          </a:p>
          <a:p>
            <a:pPr marL="0" indent="0">
              <a:buNone/>
            </a:pPr>
            <a:r>
              <a:rPr lang="es-AR" sz="2400" dirty="0">
                <a:solidFill>
                  <a:schemeClr val="accent2"/>
                </a:solidFill>
                <a:latin typeface="JetBrains Mono" pitchFamily="2" charset="0"/>
              </a:rPr>
              <a:t>(</a:t>
            </a:r>
            <a:r>
              <a:rPr lang="es-AR" sz="2400" dirty="0" err="1">
                <a:solidFill>
                  <a:schemeClr val="accent1">
                    <a:lumMod val="75000"/>
                  </a:schemeClr>
                </a:solidFill>
                <a:latin typeface="JetBrains Mono" pitchFamily="2" charset="0"/>
              </a:rPr>
              <a:t>if</a:t>
            </a:r>
            <a:r>
              <a:rPr lang="es-AR" sz="2400" dirty="0">
                <a:solidFill>
                  <a:schemeClr val="accent1">
                    <a:lumMod val="75000"/>
                  </a:schemeClr>
                </a:solidFill>
                <a:latin typeface="JetBrains Mono" pitchFamily="2" charset="0"/>
              </a:rPr>
              <a:t> </a:t>
            </a:r>
            <a:r>
              <a:rPr lang="es-AR" sz="2400" dirty="0">
                <a:solidFill>
                  <a:schemeClr val="accent6">
                    <a:lumMod val="75000"/>
                  </a:schemeClr>
                </a:solidFill>
                <a:latin typeface="JetBrains Mono" pitchFamily="2" charset="0"/>
              </a:rPr>
              <a:t>(</a:t>
            </a:r>
            <a:r>
              <a:rPr lang="es-AR" sz="2400" dirty="0" err="1">
                <a:solidFill>
                  <a:schemeClr val="accent1">
                    <a:lumMod val="75000"/>
                  </a:schemeClr>
                </a:solidFill>
                <a:latin typeface="JetBrains Mono" pitchFamily="2" charset="0"/>
              </a:rPr>
              <a:t>or</a:t>
            </a:r>
            <a:r>
              <a:rPr lang="es-AR" sz="2400" dirty="0">
                <a:solidFill>
                  <a:schemeClr val="accent1">
                    <a:lumMod val="75000"/>
                  </a:schemeClr>
                </a:solidFill>
                <a:latin typeface="JetBrains Mono" pitchFamily="2" charset="0"/>
              </a:rPr>
              <a:t> </a:t>
            </a:r>
            <a:r>
              <a:rPr lang="es-AR" sz="2400" dirty="0">
                <a:latin typeface="JetBrains Mono" pitchFamily="2" charset="0"/>
              </a:rPr>
              <a:t>(</a:t>
            </a:r>
            <a:r>
              <a:rPr lang="es-AR" sz="2400" dirty="0">
                <a:solidFill>
                  <a:schemeClr val="accent1">
                    <a:lumMod val="75000"/>
                  </a:schemeClr>
                </a:solidFill>
                <a:latin typeface="JetBrains Mono" pitchFamily="2" charset="0"/>
              </a:rPr>
              <a:t>&gt; </a:t>
            </a:r>
            <a:r>
              <a:rPr lang="es-AR" sz="2400" dirty="0">
                <a:latin typeface="JetBrains Mono" pitchFamily="2" charset="0"/>
              </a:rPr>
              <a:t>a b c) (</a:t>
            </a:r>
            <a:r>
              <a:rPr lang="es-AR" sz="2400" dirty="0">
                <a:solidFill>
                  <a:srgbClr val="0070C0"/>
                </a:solidFill>
                <a:latin typeface="JetBrains Mono" pitchFamily="2" charset="0"/>
              </a:rPr>
              <a:t>&lt;</a:t>
            </a:r>
            <a:r>
              <a:rPr lang="es-AR" sz="2400" dirty="0">
                <a:latin typeface="JetBrains Mono" pitchFamily="2" charset="0"/>
              </a:rPr>
              <a:t> </a:t>
            </a:r>
            <a:r>
              <a:rPr lang="es-AR" sz="2400" dirty="0" err="1">
                <a:latin typeface="JetBrains Mono" pitchFamily="2" charset="0"/>
              </a:rPr>
              <a:t>str_aaa</a:t>
            </a:r>
            <a:r>
              <a:rPr lang="es-AR" sz="2400" dirty="0">
                <a:latin typeface="JetBrains Mono" pitchFamily="2" charset="0"/>
              </a:rPr>
              <a:t> </a:t>
            </a:r>
            <a:r>
              <a:rPr lang="es-AR" sz="2400" dirty="0" err="1">
                <a:latin typeface="JetBrains Mono" pitchFamily="2" charset="0"/>
              </a:rPr>
              <a:t>str_aab</a:t>
            </a:r>
            <a:r>
              <a:rPr lang="es-AR" sz="2400" dirty="0">
                <a:latin typeface="JetBrains Mono" pitchFamily="2" charset="0"/>
              </a:rPr>
              <a:t>)</a:t>
            </a:r>
            <a:r>
              <a:rPr lang="es-AR" sz="2400" dirty="0">
                <a:solidFill>
                  <a:schemeClr val="accent6">
                    <a:lumMod val="75000"/>
                  </a:schemeClr>
                </a:solidFill>
                <a:latin typeface="JetBrains Mono" pitchFamily="2" charset="0"/>
              </a:rPr>
              <a:t>) </a:t>
            </a:r>
            <a:r>
              <a:rPr lang="es-AR" sz="2400" dirty="0">
                <a:latin typeface="JetBrains Mono" pitchFamily="2" charset="0"/>
              </a:rPr>
              <a:t>…</a:t>
            </a:r>
            <a:r>
              <a:rPr lang="es-AR" sz="2400" dirty="0">
                <a:solidFill>
                  <a:schemeClr val="accent2"/>
                </a:solidFill>
                <a:latin typeface="JetBrains Mono" pitchFamily="2" charset="0"/>
              </a:rPr>
              <a:t>)</a:t>
            </a:r>
          </a:p>
          <a:p>
            <a:pPr marL="0" indent="0">
              <a:buNone/>
            </a:pPr>
            <a:r>
              <a:rPr lang="es-AR" sz="2400" dirty="0">
                <a:solidFill>
                  <a:schemeClr val="accent2"/>
                </a:solidFill>
                <a:latin typeface="JetBrains Mono" pitchFamily="2" charset="0"/>
              </a:rPr>
              <a:t>(</a:t>
            </a:r>
            <a:r>
              <a:rPr lang="es-AR" sz="2400" dirty="0" err="1">
                <a:solidFill>
                  <a:schemeClr val="accent1">
                    <a:lumMod val="75000"/>
                  </a:schemeClr>
                </a:solidFill>
                <a:latin typeface="JetBrains Mono" pitchFamily="2" charset="0"/>
              </a:rPr>
              <a:t>if</a:t>
            </a:r>
            <a:r>
              <a:rPr lang="es-AR" sz="2400" dirty="0">
                <a:solidFill>
                  <a:schemeClr val="accent1">
                    <a:lumMod val="75000"/>
                  </a:schemeClr>
                </a:solidFill>
                <a:latin typeface="JetBrains Mono" pitchFamily="2" charset="0"/>
              </a:rPr>
              <a:t> </a:t>
            </a:r>
            <a:r>
              <a:rPr lang="es-AR" sz="2400" dirty="0">
                <a:solidFill>
                  <a:schemeClr val="accent6">
                    <a:lumMod val="75000"/>
                  </a:schemeClr>
                </a:solidFill>
                <a:latin typeface="JetBrains Mono" pitchFamily="2" charset="0"/>
              </a:rPr>
              <a:t>(</a:t>
            </a:r>
            <a:r>
              <a:rPr lang="es-AR" sz="2400" dirty="0" err="1">
                <a:solidFill>
                  <a:schemeClr val="accent1">
                    <a:lumMod val="75000"/>
                  </a:schemeClr>
                </a:solidFill>
                <a:latin typeface="JetBrains Mono" pitchFamily="2" charset="0"/>
              </a:rPr>
              <a:t>or</a:t>
            </a:r>
            <a:r>
              <a:rPr lang="es-AR" sz="2400" dirty="0">
                <a:solidFill>
                  <a:schemeClr val="accent1">
                    <a:lumMod val="75000"/>
                  </a:schemeClr>
                </a:solidFill>
                <a:latin typeface="JetBrains Mono" pitchFamily="2" charset="0"/>
              </a:rPr>
              <a:t>    </a:t>
            </a:r>
            <a:r>
              <a:rPr lang="es-AR" sz="2400" dirty="0" err="1">
                <a:solidFill>
                  <a:srgbClr val="0070C0"/>
                </a:solidFill>
                <a:latin typeface="JetBrains Mono" pitchFamily="2" charset="0"/>
              </a:rPr>
              <a:t>nil</a:t>
            </a:r>
            <a:r>
              <a:rPr lang="es-AR" sz="2400" dirty="0">
                <a:latin typeface="JetBrains Mono" pitchFamily="2" charset="0"/>
              </a:rPr>
              <a:t>             </a:t>
            </a:r>
            <a:r>
              <a:rPr lang="es-AR" sz="2400" dirty="0">
                <a:solidFill>
                  <a:srgbClr val="0070C0"/>
                </a:solidFill>
                <a:latin typeface="JetBrains Mono" pitchFamily="2" charset="0"/>
              </a:rPr>
              <a:t>T</a:t>
            </a:r>
            <a:r>
              <a:rPr lang="es-AR" sz="2400" dirty="0">
                <a:latin typeface="JetBrains Mono" pitchFamily="2" charset="0"/>
              </a:rPr>
              <a:t>         </a:t>
            </a:r>
            <a:r>
              <a:rPr lang="es-AR" sz="2400" dirty="0">
                <a:solidFill>
                  <a:schemeClr val="accent6">
                    <a:lumMod val="75000"/>
                  </a:schemeClr>
                </a:solidFill>
                <a:latin typeface="JetBrains Mono" pitchFamily="2" charset="0"/>
              </a:rPr>
              <a:t>) </a:t>
            </a:r>
            <a:r>
              <a:rPr lang="es-AR" sz="2400" dirty="0">
                <a:latin typeface="JetBrains Mono" pitchFamily="2" charset="0"/>
              </a:rPr>
              <a:t>…</a:t>
            </a:r>
            <a:r>
              <a:rPr lang="es-AR" sz="2400" dirty="0">
                <a:solidFill>
                  <a:schemeClr val="accent2"/>
                </a:solidFill>
                <a:latin typeface="JetBrains Mono" pitchFamily="2" charset="0"/>
              </a:rPr>
              <a:t>)</a:t>
            </a:r>
          </a:p>
          <a:p>
            <a:pPr marL="0" indent="0">
              <a:buNone/>
            </a:pPr>
            <a:r>
              <a:rPr lang="es-AR" sz="2400" dirty="0">
                <a:solidFill>
                  <a:schemeClr val="accent2"/>
                </a:solidFill>
                <a:latin typeface="JetBrains Mono" pitchFamily="2" charset="0"/>
              </a:rPr>
              <a:t>(</a:t>
            </a:r>
            <a:r>
              <a:rPr lang="es-AR" sz="2400" dirty="0" err="1">
                <a:solidFill>
                  <a:schemeClr val="accent1">
                    <a:lumMod val="75000"/>
                  </a:schemeClr>
                </a:solidFill>
                <a:latin typeface="JetBrains Mono" pitchFamily="2" charset="0"/>
              </a:rPr>
              <a:t>if</a:t>
            </a:r>
            <a:r>
              <a:rPr lang="es-AR" sz="2400" dirty="0">
                <a:solidFill>
                  <a:schemeClr val="accent6">
                    <a:lumMod val="75000"/>
                  </a:schemeClr>
                </a:solidFill>
                <a:latin typeface="JetBrains Mono" pitchFamily="2" charset="0"/>
              </a:rPr>
              <a:t>              </a:t>
            </a:r>
            <a:r>
              <a:rPr lang="es-AR" sz="2400" dirty="0">
                <a:solidFill>
                  <a:srgbClr val="0070C0"/>
                </a:solidFill>
                <a:latin typeface="JetBrains Mono" pitchFamily="2" charset="0"/>
              </a:rPr>
              <a:t>T                     </a:t>
            </a:r>
            <a:r>
              <a:rPr lang="es-AR" sz="2400" dirty="0">
                <a:latin typeface="JetBrains Mono" pitchFamily="2" charset="0"/>
              </a:rPr>
              <a:t>…</a:t>
            </a:r>
            <a:r>
              <a:rPr lang="es-AR" sz="2400" dirty="0">
                <a:solidFill>
                  <a:schemeClr val="accent2"/>
                </a:solidFill>
                <a:latin typeface="JetBrains Mono" pitchFamily="2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017166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7E9AE4AB-7D2A-4621-AB29-0C44F3D293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0342" y="345992"/>
            <a:ext cx="11571316" cy="63956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AR" sz="2400" dirty="0">
                <a:solidFill>
                  <a:srgbClr val="FF0000"/>
                </a:solidFill>
                <a:latin typeface="JetBrains Mono" pitchFamily="2" charset="0"/>
              </a:rPr>
              <a:t>(</a:t>
            </a:r>
            <a:r>
              <a:rPr lang="es-AR" sz="2400" dirty="0" err="1">
                <a:latin typeface="JetBrains Mono" pitchFamily="2" charset="0"/>
              </a:rPr>
              <a:t>defun</a:t>
            </a:r>
            <a:r>
              <a:rPr lang="es-AR" sz="2400" dirty="0">
                <a:latin typeface="JetBrains Mono" pitchFamily="2" charset="0"/>
              </a:rPr>
              <a:t> c:prueba ()</a:t>
            </a:r>
          </a:p>
          <a:p>
            <a:pPr marL="0" indent="0">
              <a:buNone/>
            </a:pPr>
            <a:r>
              <a:rPr lang="es-AR" sz="2400" dirty="0">
                <a:latin typeface="JetBrains Mono" pitchFamily="2" charset="0"/>
              </a:rPr>
              <a:t>  (</a:t>
            </a:r>
            <a:r>
              <a:rPr lang="es-AR" sz="2400" dirty="0" err="1">
                <a:solidFill>
                  <a:schemeClr val="accent1">
                    <a:lumMod val="75000"/>
                  </a:schemeClr>
                </a:solidFill>
                <a:latin typeface="JetBrains Mono" pitchFamily="2" charset="0"/>
              </a:rPr>
              <a:t>setq</a:t>
            </a:r>
            <a:r>
              <a:rPr lang="es-AR" sz="2400" dirty="0">
                <a:latin typeface="JetBrains Mono" pitchFamily="2" charset="0"/>
              </a:rPr>
              <a:t> a </a:t>
            </a:r>
            <a:r>
              <a:rPr lang="es-AR" sz="2400" dirty="0">
                <a:solidFill>
                  <a:srgbClr val="0070C0"/>
                </a:solidFill>
                <a:latin typeface="JetBrains Mono" pitchFamily="2" charset="0"/>
              </a:rPr>
              <a:t>9 </a:t>
            </a:r>
            <a:r>
              <a:rPr lang="es-AR" sz="2400" dirty="0">
                <a:latin typeface="JetBrains Mono" pitchFamily="2" charset="0"/>
              </a:rPr>
              <a:t>b</a:t>
            </a:r>
            <a:r>
              <a:rPr lang="es-AR" sz="2400" dirty="0">
                <a:solidFill>
                  <a:srgbClr val="0070C0"/>
                </a:solidFill>
                <a:latin typeface="JetBrains Mono" pitchFamily="2" charset="0"/>
              </a:rPr>
              <a:t> 5 </a:t>
            </a:r>
            <a:r>
              <a:rPr lang="es-AR" sz="2400" dirty="0">
                <a:latin typeface="JetBrains Mono" pitchFamily="2" charset="0"/>
              </a:rPr>
              <a:t>c</a:t>
            </a:r>
            <a:r>
              <a:rPr lang="es-AR" sz="2400" dirty="0">
                <a:solidFill>
                  <a:srgbClr val="0070C0"/>
                </a:solidFill>
                <a:latin typeface="JetBrains Mono" pitchFamily="2" charset="0"/>
              </a:rPr>
              <a:t> 9</a:t>
            </a:r>
            <a:r>
              <a:rPr lang="es-AR" sz="2400" dirty="0">
                <a:latin typeface="JetBrains Mono" pitchFamily="2" charset="0"/>
              </a:rPr>
              <a:t>)</a:t>
            </a:r>
          </a:p>
          <a:p>
            <a:pPr marL="0" indent="0">
              <a:buNone/>
            </a:pPr>
            <a:r>
              <a:rPr lang="es-AR" sz="2400" dirty="0">
                <a:solidFill>
                  <a:schemeClr val="accent2"/>
                </a:solidFill>
                <a:latin typeface="JetBrains Mono" pitchFamily="2" charset="0"/>
              </a:rPr>
              <a:t>  (</a:t>
            </a:r>
            <a:r>
              <a:rPr lang="es-AR" sz="2400" dirty="0" err="1">
                <a:solidFill>
                  <a:schemeClr val="accent1">
                    <a:lumMod val="75000"/>
                  </a:schemeClr>
                </a:solidFill>
                <a:latin typeface="JetBrains Mono" pitchFamily="2" charset="0"/>
              </a:rPr>
              <a:t>if</a:t>
            </a:r>
            <a:r>
              <a:rPr lang="es-AR" sz="2400" dirty="0">
                <a:solidFill>
                  <a:schemeClr val="accent1">
                    <a:lumMod val="75000"/>
                  </a:schemeClr>
                </a:solidFill>
                <a:latin typeface="JetBrains Mono" pitchFamily="2" charset="0"/>
              </a:rPr>
              <a:t> </a:t>
            </a:r>
            <a:r>
              <a:rPr lang="es-AR" sz="2400" dirty="0">
                <a:latin typeface="JetBrains Mono" pitchFamily="2" charset="0"/>
              </a:rPr>
              <a:t>(</a:t>
            </a:r>
            <a:r>
              <a:rPr lang="es-AR" sz="2400" dirty="0">
                <a:solidFill>
                  <a:schemeClr val="accent1">
                    <a:lumMod val="75000"/>
                  </a:schemeClr>
                </a:solidFill>
                <a:latin typeface="JetBrains Mono" pitchFamily="2" charset="0"/>
              </a:rPr>
              <a:t>&gt; </a:t>
            </a:r>
            <a:r>
              <a:rPr lang="es-AR" sz="2400" dirty="0">
                <a:latin typeface="JetBrains Mono" pitchFamily="2" charset="0"/>
              </a:rPr>
              <a:t>a b)</a:t>
            </a:r>
          </a:p>
          <a:p>
            <a:pPr marL="0" indent="0">
              <a:buNone/>
            </a:pPr>
            <a:r>
              <a:rPr lang="es-AR" sz="2400" dirty="0">
                <a:latin typeface="JetBrains Mono" pitchFamily="2" charset="0"/>
              </a:rPr>
              <a:t>    </a:t>
            </a:r>
            <a:r>
              <a:rPr lang="es-AR" sz="2400" dirty="0">
                <a:solidFill>
                  <a:srgbClr val="FF0000"/>
                </a:solidFill>
                <a:latin typeface="JetBrains Mono" pitchFamily="2" charset="0"/>
              </a:rPr>
              <a:t>(</a:t>
            </a:r>
            <a:r>
              <a:rPr lang="es-AR" sz="2400" dirty="0" err="1">
                <a:solidFill>
                  <a:srgbClr val="0070C0"/>
                </a:solidFill>
                <a:latin typeface="JetBrains Mono" pitchFamily="2" charset="0"/>
              </a:rPr>
              <a:t>progn</a:t>
            </a:r>
            <a:r>
              <a:rPr lang="es-AR" sz="2400" dirty="0">
                <a:latin typeface="JetBrains Mono" pitchFamily="2" charset="0"/>
              </a:rPr>
              <a:t> </a:t>
            </a:r>
            <a:r>
              <a:rPr lang="es-AR" sz="2400" dirty="0">
                <a:solidFill>
                  <a:schemeClr val="bg1">
                    <a:lumMod val="50000"/>
                  </a:schemeClr>
                </a:solidFill>
                <a:latin typeface="JetBrains Mono" pitchFamily="2" charset="0"/>
              </a:rPr>
              <a:t>;Todo lo que está acá adentro es el SI</a:t>
            </a:r>
          </a:p>
          <a:p>
            <a:pPr marL="0" indent="0">
              <a:buNone/>
            </a:pPr>
            <a:r>
              <a:rPr lang="es-AR" sz="2400" dirty="0">
                <a:solidFill>
                  <a:schemeClr val="bg1">
                    <a:lumMod val="50000"/>
                  </a:schemeClr>
                </a:solidFill>
                <a:latin typeface="JetBrains Mono" pitchFamily="2" charset="0"/>
              </a:rPr>
              <a:t>      </a:t>
            </a:r>
            <a:r>
              <a:rPr lang="es-AR" sz="2400" dirty="0">
                <a:latin typeface="JetBrains Mono" pitchFamily="2" charset="0"/>
              </a:rPr>
              <a:t>(</a:t>
            </a:r>
            <a:r>
              <a:rPr lang="es-AR" sz="2400" dirty="0" err="1">
                <a:solidFill>
                  <a:srgbClr val="0070C0"/>
                </a:solidFill>
                <a:latin typeface="JetBrains Mono" pitchFamily="2" charset="0"/>
              </a:rPr>
              <a:t>princ</a:t>
            </a:r>
            <a:r>
              <a:rPr lang="es-AR" sz="2400" dirty="0">
                <a:solidFill>
                  <a:srgbClr val="0070C0"/>
                </a:solidFill>
                <a:latin typeface="JetBrains Mono" pitchFamily="2" charset="0"/>
              </a:rPr>
              <a:t> </a:t>
            </a:r>
            <a:r>
              <a:rPr lang="es-AR" sz="2400" dirty="0">
                <a:solidFill>
                  <a:srgbClr val="D755BE"/>
                </a:solidFill>
                <a:latin typeface="JetBrains Mono" pitchFamily="2" charset="0"/>
              </a:rPr>
              <a:t>“Estoy ejecutando el SI”</a:t>
            </a:r>
            <a:r>
              <a:rPr lang="es-AR" sz="2400" dirty="0">
                <a:latin typeface="JetBrains Mono" pitchFamily="2" charset="0"/>
              </a:rPr>
              <a:t>)</a:t>
            </a:r>
          </a:p>
          <a:p>
            <a:pPr marL="0" indent="0">
              <a:buNone/>
            </a:pPr>
            <a:r>
              <a:rPr lang="es-AR" sz="2400" dirty="0">
                <a:solidFill>
                  <a:schemeClr val="accent1">
                    <a:lumMod val="75000"/>
                  </a:schemeClr>
                </a:solidFill>
                <a:latin typeface="JetBrains Mono" pitchFamily="2" charset="0"/>
              </a:rPr>
              <a:t>      </a:t>
            </a:r>
            <a:r>
              <a:rPr lang="es-AR" sz="2400" dirty="0">
                <a:latin typeface="JetBrains Mono" pitchFamily="2" charset="0"/>
              </a:rPr>
              <a:t>(</a:t>
            </a:r>
            <a:r>
              <a:rPr lang="es-AR" sz="2400" dirty="0" err="1">
                <a:solidFill>
                  <a:srgbClr val="0070C0"/>
                </a:solidFill>
                <a:latin typeface="JetBrains Mono" pitchFamily="2" charset="0"/>
              </a:rPr>
              <a:t>princ</a:t>
            </a:r>
            <a:r>
              <a:rPr lang="es-AR" sz="2400" dirty="0">
                <a:latin typeface="JetBrains Mono" pitchFamily="2" charset="0"/>
              </a:rPr>
              <a:t> (</a:t>
            </a:r>
            <a:r>
              <a:rPr lang="es-AR" sz="2400" dirty="0" err="1">
                <a:solidFill>
                  <a:srgbClr val="0070C0"/>
                </a:solidFill>
                <a:latin typeface="JetBrains Mono" pitchFamily="2" charset="0"/>
              </a:rPr>
              <a:t>strcat</a:t>
            </a:r>
            <a:r>
              <a:rPr lang="es-AR" sz="2400" dirty="0">
                <a:latin typeface="JetBrains Mono" pitchFamily="2" charset="0"/>
              </a:rPr>
              <a:t> (</a:t>
            </a:r>
            <a:r>
              <a:rPr lang="es-AR" sz="2400" dirty="0" err="1">
                <a:solidFill>
                  <a:srgbClr val="0070C0"/>
                </a:solidFill>
                <a:latin typeface="JetBrains Mono" pitchFamily="2" charset="0"/>
              </a:rPr>
              <a:t>atoi</a:t>
            </a:r>
            <a:r>
              <a:rPr lang="es-AR" sz="2400" dirty="0">
                <a:latin typeface="JetBrains Mono" pitchFamily="2" charset="0"/>
              </a:rPr>
              <a:t> a) </a:t>
            </a:r>
            <a:r>
              <a:rPr lang="es-AR" sz="2400" dirty="0">
                <a:solidFill>
                  <a:srgbClr val="D755BE"/>
                </a:solidFill>
                <a:latin typeface="JetBrains Mono" pitchFamily="2" charset="0"/>
              </a:rPr>
              <a:t>“ es &gt; que “ </a:t>
            </a:r>
            <a:r>
              <a:rPr lang="es-AR" sz="2400" dirty="0">
                <a:latin typeface="JetBrains Mono" pitchFamily="2" charset="0"/>
              </a:rPr>
              <a:t>(</a:t>
            </a:r>
            <a:r>
              <a:rPr lang="es-AR" sz="2400" dirty="0" err="1">
                <a:solidFill>
                  <a:srgbClr val="0070C0"/>
                </a:solidFill>
                <a:latin typeface="JetBrains Mono" pitchFamily="2" charset="0"/>
              </a:rPr>
              <a:t>atoi</a:t>
            </a:r>
            <a:r>
              <a:rPr lang="es-AR" sz="2400" dirty="0">
                <a:latin typeface="JetBrains Mono" pitchFamily="2" charset="0"/>
              </a:rPr>
              <a:t> b)))</a:t>
            </a:r>
          </a:p>
          <a:p>
            <a:pPr marL="0" indent="0">
              <a:buNone/>
            </a:pPr>
            <a:r>
              <a:rPr lang="es-AR" sz="2400" dirty="0">
                <a:latin typeface="JetBrains Mono" pitchFamily="2" charset="0"/>
              </a:rPr>
              <a:t>    </a:t>
            </a:r>
            <a:r>
              <a:rPr lang="es-AR" sz="2400" dirty="0">
                <a:solidFill>
                  <a:srgbClr val="FF0000"/>
                </a:solidFill>
                <a:latin typeface="JetBrains Mono" pitchFamily="2" charset="0"/>
              </a:rPr>
              <a:t>)</a:t>
            </a:r>
          </a:p>
          <a:p>
            <a:pPr marL="0" indent="0">
              <a:buNone/>
            </a:pPr>
            <a:r>
              <a:rPr lang="es-AR" sz="2400" dirty="0">
                <a:latin typeface="JetBrains Mono" pitchFamily="2" charset="0"/>
              </a:rPr>
              <a:t>    </a:t>
            </a:r>
            <a:r>
              <a:rPr lang="es-AR" sz="2400" dirty="0">
                <a:solidFill>
                  <a:srgbClr val="FF0000"/>
                </a:solidFill>
                <a:latin typeface="JetBrains Mono" pitchFamily="2" charset="0"/>
              </a:rPr>
              <a:t>(</a:t>
            </a:r>
            <a:r>
              <a:rPr lang="es-AR" sz="2400" dirty="0" err="1">
                <a:solidFill>
                  <a:srgbClr val="0070C0"/>
                </a:solidFill>
                <a:latin typeface="JetBrains Mono" pitchFamily="2" charset="0"/>
              </a:rPr>
              <a:t>progn</a:t>
            </a:r>
            <a:r>
              <a:rPr lang="es-AR" sz="2400" dirty="0">
                <a:latin typeface="JetBrains Mono" pitchFamily="2" charset="0"/>
              </a:rPr>
              <a:t> </a:t>
            </a:r>
            <a:r>
              <a:rPr lang="es-AR" sz="2400" dirty="0">
                <a:solidFill>
                  <a:schemeClr val="bg1">
                    <a:lumMod val="50000"/>
                  </a:schemeClr>
                </a:solidFill>
                <a:latin typeface="JetBrains Mono" pitchFamily="2" charset="0"/>
              </a:rPr>
              <a:t>;Todo lo que está acá adentro es el NO</a:t>
            </a:r>
          </a:p>
          <a:p>
            <a:pPr marL="0" indent="0">
              <a:buNone/>
            </a:pPr>
            <a:r>
              <a:rPr lang="es-AR" sz="2400" dirty="0">
                <a:solidFill>
                  <a:schemeClr val="bg1">
                    <a:lumMod val="50000"/>
                  </a:schemeClr>
                </a:solidFill>
                <a:latin typeface="JetBrains Mono" pitchFamily="2" charset="0"/>
              </a:rPr>
              <a:t>      </a:t>
            </a:r>
            <a:r>
              <a:rPr lang="es-AR" sz="2400" dirty="0">
                <a:latin typeface="JetBrains Mono" pitchFamily="2" charset="0"/>
              </a:rPr>
              <a:t>(</a:t>
            </a:r>
            <a:r>
              <a:rPr lang="es-AR" sz="2400" dirty="0" err="1">
                <a:solidFill>
                  <a:srgbClr val="0070C0"/>
                </a:solidFill>
                <a:latin typeface="JetBrains Mono" pitchFamily="2" charset="0"/>
              </a:rPr>
              <a:t>princ</a:t>
            </a:r>
            <a:r>
              <a:rPr lang="es-AR" sz="2400" dirty="0">
                <a:solidFill>
                  <a:srgbClr val="0070C0"/>
                </a:solidFill>
                <a:latin typeface="JetBrains Mono" pitchFamily="2" charset="0"/>
              </a:rPr>
              <a:t> </a:t>
            </a:r>
            <a:r>
              <a:rPr lang="es-AR" sz="2400" dirty="0">
                <a:solidFill>
                  <a:srgbClr val="D755BE"/>
                </a:solidFill>
                <a:latin typeface="JetBrains Mono" pitchFamily="2" charset="0"/>
              </a:rPr>
              <a:t>“Estoy ejecutando el NO”</a:t>
            </a:r>
            <a:r>
              <a:rPr lang="es-AR" sz="2400" dirty="0">
                <a:latin typeface="JetBrains Mono" pitchFamily="2" charset="0"/>
              </a:rPr>
              <a:t>)</a:t>
            </a:r>
            <a:endParaRPr lang="es-AR" sz="2400" dirty="0">
              <a:solidFill>
                <a:schemeClr val="bg1">
                  <a:lumMod val="50000"/>
                </a:schemeClr>
              </a:solidFill>
              <a:latin typeface="JetBrains Mono" pitchFamily="2" charset="0"/>
            </a:endParaRPr>
          </a:p>
          <a:p>
            <a:pPr marL="0" indent="0">
              <a:buNone/>
            </a:pPr>
            <a:r>
              <a:rPr lang="es-AR" sz="2400" dirty="0">
                <a:latin typeface="JetBrains Mono" pitchFamily="2" charset="0"/>
              </a:rPr>
              <a:t>      (</a:t>
            </a:r>
            <a:r>
              <a:rPr lang="es-AR" sz="2400" dirty="0" err="1">
                <a:solidFill>
                  <a:srgbClr val="0070C0"/>
                </a:solidFill>
                <a:latin typeface="JetBrains Mono" pitchFamily="2" charset="0"/>
              </a:rPr>
              <a:t>princ</a:t>
            </a:r>
            <a:r>
              <a:rPr lang="es-AR" sz="2400" dirty="0">
                <a:latin typeface="JetBrains Mono" pitchFamily="2" charset="0"/>
              </a:rPr>
              <a:t> (</a:t>
            </a:r>
            <a:r>
              <a:rPr lang="es-AR" sz="2400" dirty="0" err="1">
                <a:solidFill>
                  <a:srgbClr val="0070C0"/>
                </a:solidFill>
                <a:latin typeface="JetBrains Mono" pitchFamily="2" charset="0"/>
              </a:rPr>
              <a:t>strcat</a:t>
            </a:r>
            <a:r>
              <a:rPr lang="es-AR" sz="2400" dirty="0">
                <a:latin typeface="JetBrains Mono" pitchFamily="2" charset="0"/>
              </a:rPr>
              <a:t> (</a:t>
            </a:r>
            <a:r>
              <a:rPr lang="es-AR" sz="2400" dirty="0" err="1">
                <a:solidFill>
                  <a:srgbClr val="0070C0"/>
                </a:solidFill>
                <a:latin typeface="JetBrains Mono" pitchFamily="2" charset="0"/>
              </a:rPr>
              <a:t>atoi</a:t>
            </a:r>
            <a:r>
              <a:rPr lang="es-AR" sz="2400" dirty="0">
                <a:latin typeface="JetBrains Mono" pitchFamily="2" charset="0"/>
              </a:rPr>
              <a:t> a) </a:t>
            </a:r>
            <a:r>
              <a:rPr lang="es-AR" sz="2400" dirty="0">
                <a:solidFill>
                  <a:srgbClr val="D755BE"/>
                </a:solidFill>
                <a:latin typeface="JetBrains Mono" pitchFamily="2" charset="0"/>
              </a:rPr>
              <a:t>“ es &gt;= que “</a:t>
            </a:r>
            <a:r>
              <a:rPr lang="es-AR" sz="2400" dirty="0">
                <a:latin typeface="JetBrains Mono" pitchFamily="2" charset="0"/>
              </a:rPr>
              <a:t> (</a:t>
            </a:r>
            <a:r>
              <a:rPr lang="es-AR" sz="2400" dirty="0" err="1">
                <a:solidFill>
                  <a:srgbClr val="0070C0"/>
                </a:solidFill>
                <a:latin typeface="JetBrains Mono" pitchFamily="2" charset="0"/>
              </a:rPr>
              <a:t>atoi</a:t>
            </a:r>
            <a:r>
              <a:rPr lang="es-AR" sz="2400" dirty="0">
                <a:latin typeface="JetBrains Mono" pitchFamily="2" charset="0"/>
              </a:rPr>
              <a:t> b)))</a:t>
            </a:r>
          </a:p>
          <a:p>
            <a:pPr marL="0" indent="0">
              <a:buNone/>
            </a:pPr>
            <a:r>
              <a:rPr lang="es-AR" sz="2400" dirty="0">
                <a:latin typeface="JetBrains Mono" pitchFamily="2" charset="0"/>
              </a:rPr>
              <a:t>    </a:t>
            </a:r>
            <a:r>
              <a:rPr lang="es-AR" sz="2400" dirty="0">
                <a:solidFill>
                  <a:srgbClr val="FF0000"/>
                </a:solidFill>
                <a:latin typeface="JetBrains Mono" pitchFamily="2" charset="0"/>
              </a:rPr>
              <a:t>)</a:t>
            </a:r>
          </a:p>
          <a:p>
            <a:pPr marL="0" indent="0">
              <a:buNone/>
            </a:pPr>
            <a:r>
              <a:rPr lang="es-AR" sz="2400" dirty="0">
                <a:latin typeface="JetBrains Mono" pitchFamily="2" charset="0"/>
              </a:rPr>
              <a:t>  </a:t>
            </a:r>
            <a:r>
              <a:rPr lang="es-AR" sz="2400" dirty="0">
                <a:solidFill>
                  <a:schemeClr val="accent2"/>
                </a:solidFill>
                <a:latin typeface="JetBrains Mono" pitchFamily="2" charset="0"/>
              </a:rPr>
              <a:t>)</a:t>
            </a:r>
          </a:p>
          <a:p>
            <a:pPr marL="0" indent="0">
              <a:buNone/>
            </a:pPr>
            <a:r>
              <a:rPr lang="es-AR" sz="2400" dirty="0">
                <a:solidFill>
                  <a:srgbClr val="FF0000"/>
                </a:solidFill>
                <a:latin typeface="JetBrains Mono" pitchFamily="2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953060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7E9AE4AB-7D2A-4621-AB29-0C44F3D293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385" y="1213658"/>
            <a:ext cx="11571316" cy="50541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AR" sz="2400" dirty="0">
                <a:solidFill>
                  <a:srgbClr val="FF0000"/>
                </a:solidFill>
                <a:latin typeface="JetBrains Mono" pitchFamily="2" charset="0"/>
              </a:rPr>
              <a:t>(</a:t>
            </a:r>
            <a:r>
              <a:rPr lang="es-AR" sz="2400" dirty="0" err="1">
                <a:latin typeface="JetBrains Mono" pitchFamily="2" charset="0"/>
              </a:rPr>
              <a:t>defun</a:t>
            </a:r>
            <a:r>
              <a:rPr lang="es-AR" sz="2400" dirty="0">
                <a:latin typeface="JetBrains Mono" pitchFamily="2" charset="0"/>
              </a:rPr>
              <a:t> c:prueba ()</a:t>
            </a:r>
          </a:p>
          <a:p>
            <a:pPr marL="0" indent="0">
              <a:buNone/>
            </a:pPr>
            <a:r>
              <a:rPr lang="es-AR" sz="2400" dirty="0">
                <a:latin typeface="JetBrains Mono" pitchFamily="2" charset="0"/>
              </a:rPr>
              <a:t>  (</a:t>
            </a:r>
            <a:r>
              <a:rPr lang="es-AR" sz="2400" dirty="0" err="1">
                <a:solidFill>
                  <a:srgbClr val="0070C0"/>
                </a:solidFill>
                <a:latin typeface="JetBrains Mono" pitchFamily="2" charset="0"/>
              </a:rPr>
              <a:t>setq</a:t>
            </a:r>
            <a:r>
              <a:rPr lang="es-AR" sz="2400" dirty="0">
                <a:latin typeface="JetBrains Mono" pitchFamily="2" charset="0"/>
              </a:rPr>
              <a:t> </a:t>
            </a:r>
            <a:r>
              <a:rPr lang="es-AR" sz="2400" dirty="0" err="1">
                <a:latin typeface="JetBrains Mono" pitchFamily="2" charset="0"/>
              </a:rPr>
              <a:t>cnt</a:t>
            </a:r>
            <a:r>
              <a:rPr lang="es-AR" sz="2400" dirty="0">
                <a:latin typeface="JetBrains Mono" pitchFamily="2" charset="0"/>
              </a:rPr>
              <a:t> 1)</a:t>
            </a:r>
          </a:p>
          <a:p>
            <a:pPr marL="0" indent="0">
              <a:buNone/>
            </a:pPr>
            <a:r>
              <a:rPr lang="es-AR" sz="2400" dirty="0">
                <a:latin typeface="JetBrains Mono" pitchFamily="2" charset="0"/>
              </a:rPr>
              <a:t>  (</a:t>
            </a:r>
            <a:r>
              <a:rPr lang="es-AR" sz="2400" dirty="0" err="1">
                <a:solidFill>
                  <a:srgbClr val="0070C0"/>
                </a:solidFill>
                <a:latin typeface="JetBrains Mono" pitchFamily="2" charset="0"/>
              </a:rPr>
              <a:t>setq</a:t>
            </a:r>
            <a:r>
              <a:rPr lang="es-AR" sz="2400" dirty="0">
                <a:latin typeface="JetBrains Mono" pitchFamily="2" charset="0"/>
              </a:rPr>
              <a:t> </a:t>
            </a:r>
            <a:r>
              <a:rPr lang="es-AR" sz="2400" dirty="0" err="1">
                <a:latin typeface="JetBrains Mono" pitchFamily="2" charset="0"/>
              </a:rPr>
              <a:t>str</a:t>
            </a:r>
            <a:r>
              <a:rPr lang="es-AR" sz="2400" dirty="0">
                <a:latin typeface="JetBrains Mono" pitchFamily="2" charset="0"/>
              </a:rPr>
              <a:t> “Hola”)</a:t>
            </a:r>
          </a:p>
          <a:p>
            <a:pPr marL="0" indent="0">
              <a:buNone/>
            </a:pPr>
            <a:endParaRPr lang="es-AR" sz="2400" dirty="0">
              <a:latin typeface="JetBrains Mono" pitchFamily="2" charset="0"/>
            </a:endParaRPr>
          </a:p>
          <a:p>
            <a:pPr marL="0" indent="0">
              <a:buNone/>
            </a:pPr>
            <a:r>
              <a:rPr lang="es-AR" sz="2400" dirty="0">
                <a:latin typeface="JetBrains Mono" pitchFamily="2" charset="0"/>
              </a:rPr>
              <a:t>  </a:t>
            </a:r>
            <a:r>
              <a:rPr lang="es-AR" sz="2400" dirty="0">
                <a:solidFill>
                  <a:schemeClr val="accent2"/>
                </a:solidFill>
                <a:latin typeface="JetBrains Mono" pitchFamily="2" charset="0"/>
              </a:rPr>
              <a:t>(</a:t>
            </a:r>
            <a:r>
              <a:rPr lang="es-AR" sz="2400" dirty="0" err="1">
                <a:solidFill>
                  <a:srgbClr val="0070C0"/>
                </a:solidFill>
                <a:latin typeface="JetBrains Mono" pitchFamily="2" charset="0"/>
              </a:rPr>
              <a:t>while</a:t>
            </a:r>
            <a:r>
              <a:rPr lang="es-AR" sz="2400" dirty="0">
                <a:latin typeface="JetBrains Mono" pitchFamily="2" charset="0"/>
              </a:rPr>
              <a:t> (</a:t>
            </a:r>
            <a:r>
              <a:rPr lang="es-AR" sz="2400" dirty="0">
                <a:solidFill>
                  <a:srgbClr val="0070C0"/>
                </a:solidFill>
                <a:latin typeface="JetBrains Mono" pitchFamily="2" charset="0"/>
              </a:rPr>
              <a:t>&lt;=</a:t>
            </a:r>
            <a:r>
              <a:rPr lang="es-AR" sz="2400" dirty="0">
                <a:latin typeface="JetBrains Mono" pitchFamily="2" charset="0"/>
              </a:rPr>
              <a:t> </a:t>
            </a:r>
            <a:r>
              <a:rPr lang="es-AR" sz="2400" dirty="0" err="1">
                <a:latin typeface="JetBrains Mono" pitchFamily="2" charset="0"/>
              </a:rPr>
              <a:t>cnt</a:t>
            </a:r>
            <a:r>
              <a:rPr lang="es-AR" sz="2400" dirty="0">
                <a:latin typeface="JetBrains Mono" pitchFamily="2" charset="0"/>
              </a:rPr>
              <a:t> (</a:t>
            </a:r>
            <a:r>
              <a:rPr lang="es-AR" sz="2400" dirty="0" err="1">
                <a:solidFill>
                  <a:srgbClr val="0070C0"/>
                </a:solidFill>
                <a:latin typeface="JetBrains Mono" pitchFamily="2" charset="0"/>
              </a:rPr>
              <a:t>strlen</a:t>
            </a:r>
            <a:r>
              <a:rPr lang="es-AR" sz="2400" dirty="0">
                <a:latin typeface="JetBrains Mono" pitchFamily="2" charset="0"/>
              </a:rPr>
              <a:t> </a:t>
            </a:r>
            <a:r>
              <a:rPr lang="es-AR" sz="2400" dirty="0" err="1">
                <a:latin typeface="JetBrains Mono" pitchFamily="2" charset="0"/>
              </a:rPr>
              <a:t>str</a:t>
            </a:r>
            <a:r>
              <a:rPr lang="es-AR" sz="2400" dirty="0">
                <a:latin typeface="JetBrains Mono" pitchFamily="2" charset="0"/>
              </a:rPr>
              <a:t>))</a:t>
            </a:r>
          </a:p>
          <a:p>
            <a:pPr marL="0" indent="0">
              <a:buNone/>
            </a:pPr>
            <a:r>
              <a:rPr lang="es-AR" sz="2400" dirty="0">
                <a:latin typeface="JetBrains Mono" pitchFamily="2" charset="0"/>
              </a:rPr>
              <a:t>    (</a:t>
            </a:r>
            <a:r>
              <a:rPr lang="es-AR" sz="2400" dirty="0" err="1">
                <a:solidFill>
                  <a:srgbClr val="0070C0"/>
                </a:solidFill>
                <a:latin typeface="JetBrains Mono" pitchFamily="2" charset="0"/>
              </a:rPr>
              <a:t>setq</a:t>
            </a:r>
            <a:r>
              <a:rPr lang="es-AR" sz="2400" dirty="0">
                <a:latin typeface="JetBrains Mono" pitchFamily="2" charset="0"/>
              </a:rPr>
              <a:t> </a:t>
            </a:r>
            <a:r>
              <a:rPr lang="es-AR" sz="2400" dirty="0" err="1">
                <a:latin typeface="JetBrains Mono" pitchFamily="2" charset="0"/>
              </a:rPr>
              <a:t>char</a:t>
            </a:r>
            <a:r>
              <a:rPr lang="es-AR" sz="2400" dirty="0">
                <a:latin typeface="JetBrains Mono" pitchFamily="2" charset="0"/>
              </a:rPr>
              <a:t> (</a:t>
            </a:r>
            <a:r>
              <a:rPr lang="es-AR" sz="2400" dirty="0" err="1">
                <a:solidFill>
                  <a:srgbClr val="0070C0"/>
                </a:solidFill>
                <a:latin typeface="JetBrains Mono" pitchFamily="2" charset="0"/>
              </a:rPr>
              <a:t>substr</a:t>
            </a:r>
            <a:r>
              <a:rPr lang="es-AR" sz="2400" dirty="0">
                <a:latin typeface="JetBrains Mono" pitchFamily="2" charset="0"/>
              </a:rPr>
              <a:t> </a:t>
            </a:r>
            <a:r>
              <a:rPr lang="es-AR" sz="2400" dirty="0" err="1">
                <a:latin typeface="JetBrains Mono" pitchFamily="2" charset="0"/>
              </a:rPr>
              <a:t>str</a:t>
            </a:r>
            <a:r>
              <a:rPr lang="es-AR" sz="2400" dirty="0">
                <a:latin typeface="JetBrains Mono" pitchFamily="2" charset="0"/>
              </a:rPr>
              <a:t> </a:t>
            </a:r>
            <a:r>
              <a:rPr lang="es-AR" sz="2400" dirty="0" err="1">
                <a:latin typeface="JetBrains Mono" pitchFamily="2" charset="0"/>
              </a:rPr>
              <a:t>cnt</a:t>
            </a:r>
            <a:r>
              <a:rPr lang="es-AR" sz="2400" dirty="0">
                <a:latin typeface="JetBrains Mono" pitchFamily="2" charset="0"/>
              </a:rPr>
              <a:t> 1))</a:t>
            </a:r>
          </a:p>
          <a:p>
            <a:pPr marL="0" indent="0">
              <a:buNone/>
            </a:pPr>
            <a:r>
              <a:rPr lang="es-AR" sz="2400" dirty="0">
                <a:latin typeface="JetBrains Mono" pitchFamily="2" charset="0"/>
              </a:rPr>
              <a:t>    (</a:t>
            </a:r>
            <a:r>
              <a:rPr lang="es-AR" sz="2400" dirty="0" err="1">
                <a:solidFill>
                  <a:srgbClr val="0070C0"/>
                </a:solidFill>
                <a:latin typeface="JetBrains Mono" pitchFamily="2" charset="0"/>
              </a:rPr>
              <a:t>princ</a:t>
            </a:r>
            <a:r>
              <a:rPr lang="es-AR" sz="2400" dirty="0">
                <a:latin typeface="JetBrains Mono" pitchFamily="2" charset="0"/>
              </a:rPr>
              <a:t> (</a:t>
            </a:r>
            <a:r>
              <a:rPr lang="es-AR" sz="2400" dirty="0" err="1">
                <a:solidFill>
                  <a:srgbClr val="0070C0"/>
                </a:solidFill>
                <a:latin typeface="JetBrains Mono" pitchFamily="2" charset="0"/>
              </a:rPr>
              <a:t>strcat</a:t>
            </a:r>
            <a:r>
              <a:rPr lang="es-AR" sz="2400" dirty="0">
                <a:latin typeface="JetBrains Mono" pitchFamily="2" charset="0"/>
              </a:rPr>
              <a:t> (</a:t>
            </a:r>
            <a:r>
              <a:rPr lang="es-AR" sz="2400" dirty="0" err="1">
                <a:solidFill>
                  <a:srgbClr val="0070C0"/>
                </a:solidFill>
                <a:latin typeface="JetBrains Mono" pitchFamily="2" charset="0"/>
              </a:rPr>
              <a:t>itoa</a:t>
            </a:r>
            <a:r>
              <a:rPr lang="es-AR" sz="2400" dirty="0">
                <a:latin typeface="JetBrains Mono" pitchFamily="2" charset="0"/>
              </a:rPr>
              <a:t> </a:t>
            </a:r>
            <a:r>
              <a:rPr lang="es-AR" sz="2400" dirty="0" err="1">
                <a:latin typeface="JetBrains Mono" pitchFamily="2" charset="0"/>
              </a:rPr>
              <a:t>cnt</a:t>
            </a:r>
            <a:r>
              <a:rPr lang="es-AR" sz="2400" dirty="0">
                <a:latin typeface="JetBrains Mono" pitchFamily="2" charset="0"/>
              </a:rPr>
              <a:t>) </a:t>
            </a:r>
            <a:r>
              <a:rPr lang="es-AR" sz="2400" dirty="0">
                <a:solidFill>
                  <a:srgbClr val="D755BE"/>
                </a:solidFill>
                <a:latin typeface="JetBrains Mono" pitchFamily="2" charset="0"/>
              </a:rPr>
              <a:t>“ -&gt; “ </a:t>
            </a:r>
            <a:r>
              <a:rPr lang="es-AR" sz="2400" dirty="0" err="1">
                <a:latin typeface="JetBrains Mono" pitchFamily="2" charset="0"/>
              </a:rPr>
              <a:t>char</a:t>
            </a:r>
            <a:r>
              <a:rPr lang="es-AR" sz="2400" dirty="0">
                <a:latin typeface="JetBrains Mono" pitchFamily="2" charset="0"/>
              </a:rPr>
              <a:t>))</a:t>
            </a:r>
          </a:p>
          <a:p>
            <a:pPr marL="0" indent="0">
              <a:buNone/>
            </a:pPr>
            <a:r>
              <a:rPr lang="es-AR" sz="2400" dirty="0">
                <a:latin typeface="JetBrains Mono" pitchFamily="2" charset="0"/>
              </a:rPr>
              <a:t>    (</a:t>
            </a:r>
            <a:r>
              <a:rPr lang="es-AR" sz="2400" dirty="0" err="1">
                <a:solidFill>
                  <a:srgbClr val="0070C0"/>
                </a:solidFill>
                <a:latin typeface="JetBrains Mono" pitchFamily="2" charset="0"/>
              </a:rPr>
              <a:t>setq</a:t>
            </a:r>
            <a:r>
              <a:rPr lang="es-AR" sz="2400" dirty="0">
                <a:solidFill>
                  <a:srgbClr val="0070C0"/>
                </a:solidFill>
                <a:latin typeface="JetBrains Mono" pitchFamily="2" charset="0"/>
              </a:rPr>
              <a:t> </a:t>
            </a:r>
            <a:r>
              <a:rPr lang="es-AR" sz="2400" dirty="0" err="1">
                <a:latin typeface="JetBrains Mono" pitchFamily="2" charset="0"/>
              </a:rPr>
              <a:t>cnt</a:t>
            </a:r>
            <a:r>
              <a:rPr lang="es-AR" sz="2400" dirty="0">
                <a:latin typeface="JetBrains Mono" pitchFamily="2" charset="0"/>
              </a:rPr>
              <a:t> (</a:t>
            </a:r>
            <a:r>
              <a:rPr lang="es-AR" sz="2400" dirty="0">
                <a:solidFill>
                  <a:srgbClr val="0070C0"/>
                </a:solidFill>
                <a:latin typeface="JetBrains Mono" pitchFamily="2" charset="0"/>
              </a:rPr>
              <a:t>1+</a:t>
            </a:r>
            <a:r>
              <a:rPr lang="es-AR" sz="2400" dirty="0">
                <a:latin typeface="JetBrains Mono" pitchFamily="2" charset="0"/>
              </a:rPr>
              <a:t> </a:t>
            </a:r>
            <a:r>
              <a:rPr lang="es-AR" sz="2400" dirty="0" err="1">
                <a:latin typeface="JetBrains Mono" pitchFamily="2" charset="0"/>
              </a:rPr>
              <a:t>cnt</a:t>
            </a:r>
            <a:r>
              <a:rPr lang="es-AR" sz="2400" dirty="0">
                <a:latin typeface="JetBrains Mono" pitchFamily="2" charset="0"/>
              </a:rPr>
              <a:t>))</a:t>
            </a:r>
          </a:p>
          <a:p>
            <a:pPr marL="0" indent="0">
              <a:buNone/>
            </a:pPr>
            <a:r>
              <a:rPr lang="es-AR" sz="2400" dirty="0">
                <a:solidFill>
                  <a:schemeClr val="accent2"/>
                </a:solidFill>
                <a:latin typeface="JetBrains Mono" pitchFamily="2" charset="0"/>
              </a:rPr>
              <a:t>  )</a:t>
            </a:r>
          </a:p>
          <a:p>
            <a:pPr marL="0" indent="0">
              <a:buNone/>
            </a:pPr>
            <a:r>
              <a:rPr lang="es-AR" sz="2400" dirty="0">
                <a:solidFill>
                  <a:schemeClr val="accent2"/>
                </a:solidFill>
                <a:latin typeface="JetBrains Mono" pitchFamily="2" charset="0"/>
              </a:rPr>
              <a:t>  </a:t>
            </a:r>
            <a:r>
              <a:rPr lang="es-AR" sz="2400" dirty="0">
                <a:latin typeface="JetBrains Mono" pitchFamily="2" charset="0"/>
              </a:rPr>
              <a:t>(</a:t>
            </a:r>
            <a:r>
              <a:rPr lang="es-AR" sz="2400" dirty="0" err="1">
                <a:solidFill>
                  <a:srgbClr val="0070C0"/>
                </a:solidFill>
                <a:latin typeface="JetBrains Mono" pitchFamily="2" charset="0"/>
              </a:rPr>
              <a:t>princ</a:t>
            </a:r>
            <a:r>
              <a:rPr lang="es-AR" sz="2400" dirty="0">
                <a:latin typeface="JetBrains Mono" pitchFamily="2" charset="0"/>
              </a:rPr>
              <a:t> </a:t>
            </a:r>
            <a:r>
              <a:rPr lang="es-AR" sz="2400" dirty="0">
                <a:solidFill>
                  <a:srgbClr val="D755BE"/>
                </a:solidFill>
                <a:latin typeface="JetBrains Mono" pitchFamily="2" charset="0"/>
              </a:rPr>
              <a:t>“Terminamos!!!”</a:t>
            </a:r>
            <a:r>
              <a:rPr lang="es-AR" sz="2400" dirty="0">
                <a:latin typeface="JetBrains Mono" pitchFamily="2" charset="0"/>
              </a:rPr>
              <a:t>)</a:t>
            </a:r>
          </a:p>
          <a:p>
            <a:pPr marL="0" indent="0">
              <a:buNone/>
            </a:pPr>
            <a:r>
              <a:rPr lang="es-AR" sz="2400" dirty="0">
                <a:solidFill>
                  <a:srgbClr val="FF0000"/>
                </a:solidFill>
                <a:latin typeface="JetBrains Mono" pitchFamily="2" charset="0"/>
              </a:rPr>
              <a:t>)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D633273B-081A-4FE3-A16E-F85386A6163A}"/>
              </a:ext>
            </a:extLst>
          </p:cNvPr>
          <p:cNvSpPr/>
          <p:nvPr/>
        </p:nvSpPr>
        <p:spPr>
          <a:xfrm>
            <a:off x="335385" y="259724"/>
            <a:ext cx="1152122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4000" dirty="0">
                <a:latin typeface="JetBrains Mono" pitchFamily="2" charset="0"/>
              </a:rPr>
              <a:t>(</a:t>
            </a:r>
            <a:r>
              <a:rPr lang="es-AR" sz="4000" dirty="0" err="1">
                <a:latin typeface="JetBrains Mono" pitchFamily="2" charset="0"/>
              </a:rPr>
              <a:t>while</a:t>
            </a:r>
            <a:r>
              <a:rPr lang="es-AR" sz="4000" dirty="0">
                <a:latin typeface="JetBrains Mono" pitchFamily="2" charset="0"/>
              </a:rPr>
              <a:t> </a:t>
            </a:r>
            <a:r>
              <a:rPr lang="es-AR" sz="4000" dirty="0" err="1">
                <a:latin typeface="JetBrains Mono" pitchFamily="2" charset="0"/>
              </a:rPr>
              <a:t>testexpr</a:t>
            </a:r>
            <a:r>
              <a:rPr lang="es-AR" sz="4000" dirty="0">
                <a:latin typeface="JetBrains Mono" pitchFamily="2" charset="0"/>
              </a:rPr>
              <a:t> [</a:t>
            </a:r>
            <a:r>
              <a:rPr lang="es-AR" sz="4000" dirty="0" err="1">
                <a:latin typeface="JetBrains Mono" pitchFamily="2" charset="0"/>
              </a:rPr>
              <a:t>expr</a:t>
            </a:r>
            <a:r>
              <a:rPr lang="es-AR" sz="4000" dirty="0">
                <a:latin typeface="JetBrains Mono" pitchFamily="2" charset="0"/>
              </a:rPr>
              <a:t> …])</a:t>
            </a:r>
          </a:p>
        </p:txBody>
      </p:sp>
    </p:spTree>
    <p:extLst>
      <p:ext uri="{BB962C8B-B14F-4D97-AF65-F5344CB8AC3E}">
        <p14:creationId xmlns:p14="http://schemas.microsoft.com/office/powerpoint/2010/main" val="35834995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7E9AE4AB-7D2A-4621-AB29-0C44F3D293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5633" y="307571"/>
            <a:ext cx="8085407" cy="383216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s-AR" sz="2400" dirty="0">
                <a:solidFill>
                  <a:srgbClr val="FF0000"/>
                </a:solidFill>
                <a:latin typeface="JetBrains Mono" pitchFamily="2" charset="0"/>
              </a:rPr>
              <a:t>(</a:t>
            </a:r>
            <a:r>
              <a:rPr lang="es-AR" sz="2400" dirty="0" err="1">
                <a:latin typeface="JetBrains Mono" pitchFamily="2" charset="0"/>
              </a:rPr>
              <a:t>defun</a:t>
            </a:r>
            <a:r>
              <a:rPr lang="es-AR" sz="2400" dirty="0">
                <a:latin typeface="JetBrains Mono" pitchFamily="2" charset="0"/>
              </a:rPr>
              <a:t> c:prueba ()</a:t>
            </a:r>
          </a:p>
          <a:p>
            <a:pPr marL="0" indent="0">
              <a:buNone/>
            </a:pPr>
            <a:r>
              <a:rPr lang="es-AR" sz="2400" dirty="0">
                <a:latin typeface="JetBrains Mono" pitchFamily="2" charset="0"/>
              </a:rPr>
              <a:t>  (</a:t>
            </a:r>
            <a:r>
              <a:rPr lang="es-AR" sz="2400" dirty="0" err="1">
                <a:solidFill>
                  <a:srgbClr val="0070C0"/>
                </a:solidFill>
                <a:latin typeface="JetBrains Mono" pitchFamily="2" charset="0"/>
              </a:rPr>
              <a:t>setq</a:t>
            </a:r>
            <a:r>
              <a:rPr lang="es-AR" sz="2400" dirty="0">
                <a:latin typeface="JetBrains Mono" pitchFamily="2" charset="0"/>
              </a:rPr>
              <a:t> </a:t>
            </a:r>
            <a:r>
              <a:rPr lang="es-AR" sz="2400" dirty="0" err="1">
                <a:latin typeface="JetBrains Mono" pitchFamily="2" charset="0"/>
              </a:rPr>
              <a:t>cnt</a:t>
            </a:r>
            <a:r>
              <a:rPr lang="es-AR" sz="2400" dirty="0">
                <a:latin typeface="JetBrains Mono" pitchFamily="2" charset="0"/>
              </a:rPr>
              <a:t> 1)</a:t>
            </a:r>
          </a:p>
          <a:p>
            <a:pPr marL="0" indent="0">
              <a:buNone/>
            </a:pPr>
            <a:r>
              <a:rPr lang="es-AR" sz="2400" dirty="0">
                <a:latin typeface="JetBrains Mono" pitchFamily="2" charset="0"/>
              </a:rPr>
              <a:t>  (</a:t>
            </a:r>
            <a:r>
              <a:rPr lang="es-AR" sz="2400" dirty="0" err="1">
                <a:solidFill>
                  <a:srgbClr val="0070C0"/>
                </a:solidFill>
                <a:latin typeface="JetBrains Mono" pitchFamily="2" charset="0"/>
              </a:rPr>
              <a:t>setq</a:t>
            </a:r>
            <a:r>
              <a:rPr lang="es-AR" sz="2400" dirty="0">
                <a:latin typeface="JetBrains Mono" pitchFamily="2" charset="0"/>
              </a:rPr>
              <a:t> </a:t>
            </a:r>
            <a:r>
              <a:rPr lang="es-AR" sz="2400" dirty="0" err="1">
                <a:latin typeface="JetBrains Mono" pitchFamily="2" charset="0"/>
              </a:rPr>
              <a:t>str</a:t>
            </a:r>
            <a:r>
              <a:rPr lang="es-AR" sz="2400" dirty="0">
                <a:latin typeface="JetBrains Mono" pitchFamily="2" charset="0"/>
              </a:rPr>
              <a:t> “Hola”)</a:t>
            </a:r>
          </a:p>
          <a:p>
            <a:pPr marL="0" indent="0">
              <a:buNone/>
            </a:pPr>
            <a:endParaRPr lang="es-AR" sz="2400" dirty="0">
              <a:latin typeface="JetBrains Mono" pitchFamily="2" charset="0"/>
            </a:endParaRPr>
          </a:p>
          <a:p>
            <a:pPr marL="0" indent="0">
              <a:buNone/>
            </a:pPr>
            <a:r>
              <a:rPr lang="es-AR" sz="2400" dirty="0">
                <a:latin typeface="JetBrains Mono" pitchFamily="2" charset="0"/>
              </a:rPr>
              <a:t>  </a:t>
            </a:r>
            <a:r>
              <a:rPr lang="es-AR" sz="2400" dirty="0">
                <a:solidFill>
                  <a:schemeClr val="accent2"/>
                </a:solidFill>
                <a:latin typeface="JetBrains Mono" pitchFamily="2" charset="0"/>
              </a:rPr>
              <a:t>(</a:t>
            </a:r>
            <a:r>
              <a:rPr lang="es-AR" sz="2400" dirty="0" err="1">
                <a:solidFill>
                  <a:srgbClr val="0070C0"/>
                </a:solidFill>
                <a:latin typeface="JetBrains Mono" pitchFamily="2" charset="0"/>
              </a:rPr>
              <a:t>while</a:t>
            </a:r>
            <a:r>
              <a:rPr lang="es-AR" sz="2400" dirty="0">
                <a:latin typeface="JetBrains Mono" pitchFamily="2" charset="0"/>
              </a:rPr>
              <a:t> (</a:t>
            </a:r>
            <a:r>
              <a:rPr lang="es-AR" sz="2400" dirty="0">
                <a:solidFill>
                  <a:srgbClr val="0070C0"/>
                </a:solidFill>
                <a:latin typeface="JetBrains Mono" pitchFamily="2" charset="0"/>
              </a:rPr>
              <a:t>&lt;=</a:t>
            </a:r>
            <a:r>
              <a:rPr lang="es-AR" sz="2400" dirty="0">
                <a:latin typeface="JetBrains Mono" pitchFamily="2" charset="0"/>
              </a:rPr>
              <a:t> </a:t>
            </a:r>
            <a:r>
              <a:rPr lang="es-AR" sz="2400" dirty="0" err="1">
                <a:latin typeface="JetBrains Mono" pitchFamily="2" charset="0"/>
              </a:rPr>
              <a:t>cnt</a:t>
            </a:r>
            <a:r>
              <a:rPr lang="es-AR" sz="2400" dirty="0">
                <a:latin typeface="JetBrains Mono" pitchFamily="2" charset="0"/>
              </a:rPr>
              <a:t> (</a:t>
            </a:r>
            <a:r>
              <a:rPr lang="es-AR" sz="2400" dirty="0" err="1">
                <a:solidFill>
                  <a:srgbClr val="0070C0"/>
                </a:solidFill>
                <a:latin typeface="JetBrains Mono" pitchFamily="2" charset="0"/>
              </a:rPr>
              <a:t>strlen</a:t>
            </a:r>
            <a:r>
              <a:rPr lang="es-AR" sz="2400" dirty="0">
                <a:latin typeface="JetBrains Mono" pitchFamily="2" charset="0"/>
              </a:rPr>
              <a:t> </a:t>
            </a:r>
            <a:r>
              <a:rPr lang="es-AR" sz="2400" dirty="0" err="1">
                <a:latin typeface="JetBrains Mono" pitchFamily="2" charset="0"/>
              </a:rPr>
              <a:t>str</a:t>
            </a:r>
            <a:r>
              <a:rPr lang="es-AR" sz="2400" dirty="0">
                <a:latin typeface="JetBrains Mono" pitchFamily="2" charset="0"/>
              </a:rPr>
              <a:t>))</a:t>
            </a:r>
          </a:p>
          <a:p>
            <a:pPr marL="0" indent="0">
              <a:buNone/>
            </a:pPr>
            <a:r>
              <a:rPr lang="es-AR" sz="2400" dirty="0">
                <a:latin typeface="JetBrains Mono" pitchFamily="2" charset="0"/>
              </a:rPr>
              <a:t>    (</a:t>
            </a:r>
            <a:r>
              <a:rPr lang="es-AR" sz="2400" dirty="0" err="1">
                <a:solidFill>
                  <a:srgbClr val="0070C0"/>
                </a:solidFill>
                <a:latin typeface="JetBrains Mono" pitchFamily="2" charset="0"/>
              </a:rPr>
              <a:t>setq</a:t>
            </a:r>
            <a:r>
              <a:rPr lang="es-AR" sz="2400" dirty="0">
                <a:latin typeface="JetBrains Mono" pitchFamily="2" charset="0"/>
              </a:rPr>
              <a:t> </a:t>
            </a:r>
            <a:r>
              <a:rPr lang="es-AR" sz="2400" dirty="0" err="1">
                <a:latin typeface="JetBrains Mono" pitchFamily="2" charset="0"/>
              </a:rPr>
              <a:t>char</a:t>
            </a:r>
            <a:r>
              <a:rPr lang="es-AR" sz="2400" dirty="0">
                <a:latin typeface="JetBrains Mono" pitchFamily="2" charset="0"/>
              </a:rPr>
              <a:t> (</a:t>
            </a:r>
            <a:r>
              <a:rPr lang="es-AR" sz="2400" dirty="0" err="1">
                <a:solidFill>
                  <a:srgbClr val="0070C0"/>
                </a:solidFill>
                <a:latin typeface="JetBrains Mono" pitchFamily="2" charset="0"/>
              </a:rPr>
              <a:t>substr</a:t>
            </a:r>
            <a:r>
              <a:rPr lang="es-AR" sz="2400" dirty="0">
                <a:latin typeface="JetBrains Mono" pitchFamily="2" charset="0"/>
              </a:rPr>
              <a:t> </a:t>
            </a:r>
            <a:r>
              <a:rPr lang="es-AR" sz="2400" dirty="0" err="1">
                <a:latin typeface="JetBrains Mono" pitchFamily="2" charset="0"/>
              </a:rPr>
              <a:t>str</a:t>
            </a:r>
            <a:r>
              <a:rPr lang="es-AR" sz="2400" dirty="0">
                <a:latin typeface="JetBrains Mono" pitchFamily="2" charset="0"/>
              </a:rPr>
              <a:t> </a:t>
            </a:r>
            <a:r>
              <a:rPr lang="es-AR" sz="2400" dirty="0" err="1">
                <a:latin typeface="JetBrains Mono" pitchFamily="2" charset="0"/>
              </a:rPr>
              <a:t>cnt</a:t>
            </a:r>
            <a:r>
              <a:rPr lang="es-AR" sz="2400" dirty="0">
                <a:latin typeface="JetBrains Mono" pitchFamily="2" charset="0"/>
              </a:rPr>
              <a:t> 1))</a:t>
            </a:r>
          </a:p>
          <a:p>
            <a:pPr marL="0" indent="0">
              <a:buNone/>
            </a:pPr>
            <a:r>
              <a:rPr lang="es-AR" sz="2400" dirty="0">
                <a:latin typeface="JetBrains Mono" pitchFamily="2" charset="0"/>
              </a:rPr>
              <a:t>    (</a:t>
            </a:r>
            <a:r>
              <a:rPr lang="es-AR" sz="2400" dirty="0" err="1">
                <a:solidFill>
                  <a:srgbClr val="0070C0"/>
                </a:solidFill>
                <a:latin typeface="JetBrains Mono" pitchFamily="2" charset="0"/>
              </a:rPr>
              <a:t>princ</a:t>
            </a:r>
            <a:r>
              <a:rPr lang="es-AR" sz="2400" dirty="0">
                <a:latin typeface="JetBrains Mono" pitchFamily="2" charset="0"/>
              </a:rPr>
              <a:t> (</a:t>
            </a:r>
            <a:r>
              <a:rPr lang="es-AR" sz="2400" dirty="0" err="1">
                <a:solidFill>
                  <a:srgbClr val="0070C0"/>
                </a:solidFill>
                <a:latin typeface="JetBrains Mono" pitchFamily="2" charset="0"/>
              </a:rPr>
              <a:t>strcat</a:t>
            </a:r>
            <a:r>
              <a:rPr lang="es-AR" sz="2400" dirty="0">
                <a:latin typeface="JetBrains Mono" pitchFamily="2" charset="0"/>
              </a:rPr>
              <a:t> (</a:t>
            </a:r>
            <a:r>
              <a:rPr lang="es-AR" sz="2400" dirty="0" err="1">
                <a:solidFill>
                  <a:srgbClr val="0070C0"/>
                </a:solidFill>
                <a:latin typeface="JetBrains Mono" pitchFamily="2" charset="0"/>
              </a:rPr>
              <a:t>itoa</a:t>
            </a:r>
            <a:r>
              <a:rPr lang="es-AR" sz="2400" dirty="0">
                <a:latin typeface="JetBrains Mono" pitchFamily="2" charset="0"/>
              </a:rPr>
              <a:t> </a:t>
            </a:r>
            <a:r>
              <a:rPr lang="es-AR" sz="2400" dirty="0" err="1">
                <a:latin typeface="JetBrains Mono" pitchFamily="2" charset="0"/>
              </a:rPr>
              <a:t>cnt</a:t>
            </a:r>
            <a:r>
              <a:rPr lang="es-AR" sz="2400" dirty="0">
                <a:latin typeface="JetBrains Mono" pitchFamily="2" charset="0"/>
              </a:rPr>
              <a:t>) </a:t>
            </a:r>
            <a:r>
              <a:rPr lang="es-AR" sz="2400" dirty="0">
                <a:solidFill>
                  <a:srgbClr val="D755BE"/>
                </a:solidFill>
                <a:latin typeface="JetBrains Mono" pitchFamily="2" charset="0"/>
              </a:rPr>
              <a:t>“ -&gt; “ </a:t>
            </a:r>
            <a:r>
              <a:rPr lang="es-AR" sz="2400" dirty="0" err="1">
                <a:latin typeface="JetBrains Mono" pitchFamily="2" charset="0"/>
              </a:rPr>
              <a:t>char</a:t>
            </a:r>
            <a:r>
              <a:rPr lang="es-AR" sz="2400" dirty="0">
                <a:latin typeface="JetBrains Mono" pitchFamily="2" charset="0"/>
              </a:rPr>
              <a:t>))</a:t>
            </a:r>
          </a:p>
          <a:p>
            <a:pPr marL="0" indent="0">
              <a:buNone/>
            </a:pPr>
            <a:r>
              <a:rPr lang="es-AR" sz="2400" dirty="0">
                <a:latin typeface="JetBrains Mono" pitchFamily="2" charset="0"/>
              </a:rPr>
              <a:t>    (</a:t>
            </a:r>
            <a:r>
              <a:rPr lang="es-AR" sz="2400" dirty="0" err="1">
                <a:solidFill>
                  <a:srgbClr val="0070C0"/>
                </a:solidFill>
                <a:latin typeface="JetBrains Mono" pitchFamily="2" charset="0"/>
              </a:rPr>
              <a:t>setq</a:t>
            </a:r>
            <a:r>
              <a:rPr lang="es-AR" sz="2400" dirty="0">
                <a:solidFill>
                  <a:srgbClr val="0070C0"/>
                </a:solidFill>
                <a:latin typeface="JetBrains Mono" pitchFamily="2" charset="0"/>
              </a:rPr>
              <a:t> </a:t>
            </a:r>
            <a:r>
              <a:rPr lang="es-AR" sz="2400" dirty="0" err="1">
                <a:latin typeface="JetBrains Mono" pitchFamily="2" charset="0"/>
              </a:rPr>
              <a:t>cnt</a:t>
            </a:r>
            <a:r>
              <a:rPr lang="es-AR" sz="2400" dirty="0">
                <a:latin typeface="JetBrains Mono" pitchFamily="2" charset="0"/>
              </a:rPr>
              <a:t> (</a:t>
            </a:r>
            <a:r>
              <a:rPr lang="es-AR" sz="2400" dirty="0">
                <a:solidFill>
                  <a:srgbClr val="0070C0"/>
                </a:solidFill>
                <a:latin typeface="JetBrains Mono" pitchFamily="2" charset="0"/>
              </a:rPr>
              <a:t>1+</a:t>
            </a:r>
            <a:r>
              <a:rPr lang="es-AR" sz="2400" dirty="0">
                <a:latin typeface="JetBrains Mono" pitchFamily="2" charset="0"/>
              </a:rPr>
              <a:t> </a:t>
            </a:r>
            <a:r>
              <a:rPr lang="es-AR" sz="2400" dirty="0" err="1">
                <a:latin typeface="JetBrains Mono" pitchFamily="2" charset="0"/>
              </a:rPr>
              <a:t>cnt</a:t>
            </a:r>
            <a:r>
              <a:rPr lang="es-AR" sz="2400" dirty="0">
                <a:latin typeface="JetBrains Mono" pitchFamily="2" charset="0"/>
              </a:rPr>
              <a:t>))</a:t>
            </a:r>
          </a:p>
          <a:p>
            <a:pPr marL="0" indent="0">
              <a:buNone/>
            </a:pPr>
            <a:r>
              <a:rPr lang="es-AR" sz="2400" dirty="0">
                <a:solidFill>
                  <a:schemeClr val="accent2"/>
                </a:solidFill>
                <a:latin typeface="JetBrains Mono" pitchFamily="2" charset="0"/>
              </a:rPr>
              <a:t>  )</a:t>
            </a:r>
          </a:p>
          <a:p>
            <a:pPr marL="0" indent="0">
              <a:buNone/>
            </a:pPr>
            <a:r>
              <a:rPr lang="es-AR" sz="2400" dirty="0">
                <a:solidFill>
                  <a:schemeClr val="accent2"/>
                </a:solidFill>
                <a:latin typeface="JetBrains Mono" pitchFamily="2" charset="0"/>
              </a:rPr>
              <a:t>  </a:t>
            </a:r>
            <a:r>
              <a:rPr lang="es-AR" sz="2400" dirty="0">
                <a:latin typeface="JetBrains Mono" pitchFamily="2" charset="0"/>
              </a:rPr>
              <a:t>(</a:t>
            </a:r>
            <a:r>
              <a:rPr lang="es-AR" sz="2400" dirty="0" err="1">
                <a:solidFill>
                  <a:srgbClr val="0070C0"/>
                </a:solidFill>
                <a:latin typeface="JetBrains Mono" pitchFamily="2" charset="0"/>
              </a:rPr>
              <a:t>princ</a:t>
            </a:r>
            <a:r>
              <a:rPr lang="es-AR" sz="2400" dirty="0">
                <a:latin typeface="JetBrains Mono" pitchFamily="2" charset="0"/>
              </a:rPr>
              <a:t> </a:t>
            </a:r>
            <a:r>
              <a:rPr lang="es-AR" sz="2400" dirty="0">
                <a:solidFill>
                  <a:srgbClr val="D755BE"/>
                </a:solidFill>
                <a:latin typeface="JetBrains Mono" pitchFamily="2" charset="0"/>
              </a:rPr>
              <a:t>“Terminamos!!!”</a:t>
            </a:r>
            <a:r>
              <a:rPr lang="es-AR" sz="2400" dirty="0">
                <a:latin typeface="JetBrains Mono" pitchFamily="2" charset="0"/>
              </a:rPr>
              <a:t>)</a:t>
            </a:r>
          </a:p>
          <a:p>
            <a:pPr marL="0" indent="0">
              <a:buNone/>
            </a:pPr>
            <a:r>
              <a:rPr lang="es-AR" sz="2400" dirty="0">
                <a:solidFill>
                  <a:srgbClr val="FF0000"/>
                </a:solidFill>
                <a:latin typeface="JetBrains Mono" pitchFamily="2" charset="0"/>
              </a:rPr>
              <a:t>)</a:t>
            </a:r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BEAF4F42-D14B-43B0-891C-9A5B2FB4DD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134492"/>
              </p:ext>
            </p:extLst>
          </p:nvPr>
        </p:nvGraphicFramePr>
        <p:xfrm>
          <a:off x="235632" y="4631382"/>
          <a:ext cx="11772866" cy="112585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45232">
                  <a:extLst>
                    <a:ext uri="{9D8B030D-6E8A-4147-A177-3AD203B41FA5}">
                      <a16:colId xmlns:a16="http://schemas.microsoft.com/office/drawing/2014/main" val="3346324936"/>
                    </a:ext>
                  </a:extLst>
                </a:gridCol>
                <a:gridCol w="845232">
                  <a:extLst>
                    <a:ext uri="{9D8B030D-6E8A-4147-A177-3AD203B41FA5}">
                      <a16:colId xmlns:a16="http://schemas.microsoft.com/office/drawing/2014/main" val="682966880"/>
                    </a:ext>
                  </a:extLst>
                </a:gridCol>
                <a:gridCol w="1066601">
                  <a:extLst>
                    <a:ext uri="{9D8B030D-6E8A-4147-A177-3AD203B41FA5}">
                      <a16:colId xmlns:a16="http://schemas.microsoft.com/office/drawing/2014/main" val="3954783264"/>
                    </a:ext>
                  </a:extLst>
                </a:gridCol>
                <a:gridCol w="9015801">
                  <a:extLst>
                    <a:ext uri="{9D8B030D-6E8A-4147-A177-3AD203B41FA5}">
                      <a16:colId xmlns:a16="http://schemas.microsoft.com/office/drawing/2014/main" val="1119809921"/>
                    </a:ext>
                  </a:extLst>
                </a:gridCol>
              </a:tblGrid>
              <a:tr h="238125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s-AR" sz="2400" u="none" strike="noStrike">
                          <a:effectLst/>
                          <a:latin typeface="JetBrains Mono" pitchFamily="2" charset="0"/>
                        </a:rPr>
                        <a:t>Cuando empezamos nuestro estado es así</a:t>
                      </a:r>
                      <a:endParaRPr lang="es-AR" sz="2400" b="0" i="0" u="none" strike="noStrike">
                        <a:solidFill>
                          <a:srgbClr val="000000"/>
                        </a:solidFill>
                        <a:effectLst/>
                        <a:latin typeface="JetBrains Mono" pitchFamily="2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2202821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ctr" fontAlgn="b"/>
                      <a:r>
                        <a:rPr lang="es-AR" sz="2400" u="none" strike="noStrike">
                          <a:effectLst/>
                          <a:latin typeface="JetBrains Mono" pitchFamily="2" charset="0"/>
                        </a:rPr>
                        <a:t>cnt</a:t>
                      </a:r>
                      <a:endParaRPr lang="es-AR" sz="2400" b="0" i="0" u="none" strike="noStrike">
                        <a:solidFill>
                          <a:srgbClr val="000000"/>
                        </a:solidFill>
                        <a:effectLst/>
                        <a:latin typeface="JetBrains Mono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400" u="none" strike="noStrike">
                          <a:effectLst/>
                          <a:latin typeface="JetBrains Mono" pitchFamily="2" charset="0"/>
                        </a:rPr>
                        <a:t>str</a:t>
                      </a:r>
                      <a:endParaRPr lang="es-AR" sz="2400" b="0" i="0" u="none" strike="noStrike">
                        <a:solidFill>
                          <a:srgbClr val="000000"/>
                        </a:solidFill>
                        <a:effectLst/>
                        <a:latin typeface="JetBrains Mono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400" u="none" strike="noStrike">
                          <a:effectLst/>
                          <a:latin typeface="JetBrains Mono" pitchFamily="2" charset="0"/>
                        </a:rPr>
                        <a:t>char</a:t>
                      </a:r>
                      <a:endParaRPr lang="es-AR" sz="2400" b="0" i="0" u="none" strike="noStrike">
                        <a:solidFill>
                          <a:srgbClr val="000000"/>
                        </a:solidFill>
                        <a:effectLst/>
                        <a:latin typeface="JetBrains Mono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400" u="none" strike="noStrike">
                          <a:effectLst/>
                          <a:latin typeface="JetBrains Mono" pitchFamily="2" charset="0"/>
                        </a:rPr>
                        <a:t>(strlen str)</a:t>
                      </a:r>
                      <a:endParaRPr lang="es-AR" sz="2400" b="0" i="0" u="none" strike="noStrike">
                        <a:solidFill>
                          <a:srgbClr val="000000"/>
                        </a:solidFill>
                        <a:effectLst/>
                        <a:latin typeface="JetBrains Mono" pitchFamily="2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58494400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fontAlgn="b"/>
                      <a:r>
                        <a:rPr lang="es-AR" sz="2400" u="none" strike="noStrike">
                          <a:effectLst/>
                          <a:latin typeface="JetBrains Mono" pitchFamily="2" charset="0"/>
                        </a:rPr>
                        <a:t>nil</a:t>
                      </a:r>
                      <a:endParaRPr lang="es-AR" sz="2400" b="0" i="0" u="none" strike="noStrike">
                        <a:solidFill>
                          <a:srgbClr val="000000"/>
                        </a:solidFill>
                        <a:effectLst/>
                        <a:latin typeface="JetBrains Mono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2400" u="none" strike="noStrike">
                          <a:effectLst/>
                          <a:latin typeface="JetBrains Mono" pitchFamily="2" charset="0"/>
                        </a:rPr>
                        <a:t>nil</a:t>
                      </a:r>
                      <a:endParaRPr lang="es-AR" sz="2400" b="0" i="0" u="none" strike="noStrike">
                        <a:solidFill>
                          <a:srgbClr val="000000"/>
                        </a:solidFill>
                        <a:effectLst/>
                        <a:latin typeface="JetBrains Mono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2400" u="none" strike="noStrike">
                          <a:effectLst/>
                          <a:latin typeface="JetBrains Mono" pitchFamily="2" charset="0"/>
                        </a:rPr>
                        <a:t>nil</a:t>
                      </a:r>
                      <a:endParaRPr lang="es-AR" sz="2400" b="0" i="0" u="none" strike="noStrike">
                        <a:solidFill>
                          <a:srgbClr val="000000"/>
                        </a:solidFill>
                        <a:effectLst/>
                        <a:latin typeface="JetBrains Mono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2400" u="none" strike="noStrike" dirty="0">
                          <a:solidFill>
                            <a:srgbClr val="FF0000"/>
                          </a:solidFill>
                          <a:effectLst/>
                          <a:latin typeface="JetBrains Mono" pitchFamily="2" charset="0"/>
                        </a:rPr>
                        <a:t>; error: </a:t>
                      </a:r>
                      <a:r>
                        <a:rPr lang="es-AR" sz="2400" u="none" strike="noStrike" dirty="0" err="1">
                          <a:solidFill>
                            <a:srgbClr val="FF0000"/>
                          </a:solidFill>
                          <a:effectLst/>
                          <a:latin typeface="JetBrains Mono" pitchFamily="2" charset="0"/>
                        </a:rPr>
                        <a:t>bad</a:t>
                      </a:r>
                      <a:r>
                        <a:rPr lang="es-AR" sz="2400" u="none" strike="noStrike" dirty="0">
                          <a:solidFill>
                            <a:srgbClr val="FF0000"/>
                          </a:solidFill>
                          <a:effectLst/>
                          <a:latin typeface="JetBrains Mono" pitchFamily="2" charset="0"/>
                        </a:rPr>
                        <a:t> </a:t>
                      </a:r>
                      <a:r>
                        <a:rPr lang="es-AR" sz="2400" u="none" strike="noStrike" dirty="0" err="1">
                          <a:solidFill>
                            <a:srgbClr val="FF0000"/>
                          </a:solidFill>
                          <a:effectLst/>
                          <a:latin typeface="JetBrains Mono" pitchFamily="2" charset="0"/>
                        </a:rPr>
                        <a:t>argument</a:t>
                      </a:r>
                      <a:r>
                        <a:rPr lang="es-AR" sz="2400" u="none" strike="noStrike" dirty="0">
                          <a:solidFill>
                            <a:srgbClr val="FF0000"/>
                          </a:solidFill>
                          <a:effectLst/>
                          <a:latin typeface="JetBrains Mono" pitchFamily="2" charset="0"/>
                        </a:rPr>
                        <a:t> </a:t>
                      </a:r>
                      <a:r>
                        <a:rPr lang="es-AR" sz="2400" u="none" strike="noStrike" dirty="0" err="1">
                          <a:solidFill>
                            <a:srgbClr val="FF0000"/>
                          </a:solidFill>
                          <a:effectLst/>
                          <a:latin typeface="JetBrains Mono" pitchFamily="2" charset="0"/>
                        </a:rPr>
                        <a:t>type</a:t>
                      </a:r>
                      <a:r>
                        <a:rPr lang="es-AR" sz="2400" u="none" strike="noStrike" dirty="0">
                          <a:solidFill>
                            <a:srgbClr val="FF0000"/>
                          </a:solidFill>
                          <a:effectLst/>
                          <a:latin typeface="JetBrains Mono" pitchFamily="2" charset="0"/>
                        </a:rPr>
                        <a:t>: </a:t>
                      </a:r>
                      <a:r>
                        <a:rPr lang="es-AR" sz="2400" u="none" strike="noStrike" dirty="0" err="1">
                          <a:solidFill>
                            <a:srgbClr val="FF0000"/>
                          </a:solidFill>
                          <a:effectLst/>
                          <a:latin typeface="JetBrains Mono" pitchFamily="2" charset="0"/>
                        </a:rPr>
                        <a:t>stringp</a:t>
                      </a:r>
                      <a:r>
                        <a:rPr lang="es-AR" sz="2400" u="none" strike="noStrike" dirty="0">
                          <a:solidFill>
                            <a:srgbClr val="FF0000"/>
                          </a:solidFill>
                          <a:effectLst/>
                          <a:latin typeface="JetBrains Mono" pitchFamily="2" charset="0"/>
                        </a:rPr>
                        <a:t> </a:t>
                      </a:r>
                      <a:r>
                        <a:rPr lang="es-AR" sz="2400" u="none" strike="noStrike" dirty="0" err="1">
                          <a:solidFill>
                            <a:srgbClr val="FF0000"/>
                          </a:solidFill>
                          <a:effectLst/>
                          <a:latin typeface="JetBrains Mono" pitchFamily="2" charset="0"/>
                        </a:rPr>
                        <a:t>nil</a:t>
                      </a:r>
                      <a:endParaRPr lang="es-AR" sz="2400" b="0" i="0" u="none" strike="noStrike" dirty="0">
                        <a:solidFill>
                          <a:srgbClr val="FF0000"/>
                        </a:solidFill>
                        <a:effectLst/>
                        <a:latin typeface="JetBrains Mono" pitchFamily="2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885908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0425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7E9AE4AB-7D2A-4621-AB29-0C44F3D293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5633" y="307571"/>
            <a:ext cx="8085407" cy="383216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s-AR" sz="2400" dirty="0">
                <a:solidFill>
                  <a:srgbClr val="FF0000"/>
                </a:solidFill>
                <a:latin typeface="JetBrains Mono" pitchFamily="2" charset="0"/>
              </a:rPr>
              <a:t>(</a:t>
            </a:r>
            <a:r>
              <a:rPr lang="es-AR" sz="2400" dirty="0" err="1">
                <a:latin typeface="JetBrains Mono" pitchFamily="2" charset="0"/>
              </a:rPr>
              <a:t>defun</a:t>
            </a:r>
            <a:r>
              <a:rPr lang="es-AR" sz="2400" dirty="0">
                <a:latin typeface="JetBrains Mono" pitchFamily="2" charset="0"/>
              </a:rPr>
              <a:t> c:prueba ()</a:t>
            </a:r>
          </a:p>
          <a:p>
            <a:pPr marL="0" indent="0">
              <a:buNone/>
            </a:pPr>
            <a:r>
              <a:rPr lang="es-AR" sz="2400" dirty="0">
                <a:latin typeface="JetBrains Mono" pitchFamily="2" charset="0"/>
              </a:rPr>
              <a:t>  (</a:t>
            </a:r>
            <a:r>
              <a:rPr lang="es-AR" sz="2400" dirty="0" err="1">
                <a:solidFill>
                  <a:srgbClr val="0070C0"/>
                </a:solidFill>
                <a:latin typeface="JetBrains Mono" pitchFamily="2" charset="0"/>
              </a:rPr>
              <a:t>setq</a:t>
            </a:r>
            <a:r>
              <a:rPr lang="es-AR" sz="2400" dirty="0">
                <a:latin typeface="JetBrains Mono" pitchFamily="2" charset="0"/>
              </a:rPr>
              <a:t> </a:t>
            </a:r>
            <a:r>
              <a:rPr lang="es-AR" sz="2400" dirty="0" err="1">
                <a:latin typeface="JetBrains Mono" pitchFamily="2" charset="0"/>
              </a:rPr>
              <a:t>cnt</a:t>
            </a:r>
            <a:r>
              <a:rPr lang="es-AR" sz="2400" dirty="0">
                <a:latin typeface="JetBrains Mono" pitchFamily="2" charset="0"/>
              </a:rPr>
              <a:t> 1)</a:t>
            </a:r>
          </a:p>
          <a:p>
            <a:pPr marL="0" indent="0">
              <a:buNone/>
            </a:pPr>
            <a:r>
              <a:rPr lang="es-AR" sz="2400" dirty="0">
                <a:latin typeface="JetBrains Mono" pitchFamily="2" charset="0"/>
              </a:rPr>
              <a:t>  (</a:t>
            </a:r>
            <a:r>
              <a:rPr lang="es-AR" sz="2400" dirty="0" err="1">
                <a:solidFill>
                  <a:srgbClr val="0070C0"/>
                </a:solidFill>
                <a:latin typeface="JetBrains Mono" pitchFamily="2" charset="0"/>
              </a:rPr>
              <a:t>setq</a:t>
            </a:r>
            <a:r>
              <a:rPr lang="es-AR" sz="2400" dirty="0">
                <a:latin typeface="JetBrains Mono" pitchFamily="2" charset="0"/>
              </a:rPr>
              <a:t> </a:t>
            </a:r>
            <a:r>
              <a:rPr lang="es-AR" sz="2400" dirty="0" err="1">
                <a:latin typeface="JetBrains Mono" pitchFamily="2" charset="0"/>
              </a:rPr>
              <a:t>str</a:t>
            </a:r>
            <a:r>
              <a:rPr lang="es-AR" sz="2400" dirty="0">
                <a:latin typeface="JetBrains Mono" pitchFamily="2" charset="0"/>
              </a:rPr>
              <a:t> “Hola”)</a:t>
            </a:r>
          </a:p>
          <a:p>
            <a:pPr marL="0" indent="0">
              <a:buNone/>
            </a:pPr>
            <a:endParaRPr lang="es-AR" sz="2400" dirty="0">
              <a:latin typeface="JetBrains Mono" pitchFamily="2" charset="0"/>
            </a:endParaRPr>
          </a:p>
          <a:p>
            <a:pPr marL="0" indent="0">
              <a:buNone/>
            </a:pPr>
            <a:r>
              <a:rPr lang="es-AR" sz="2400" dirty="0">
                <a:latin typeface="JetBrains Mono" pitchFamily="2" charset="0"/>
              </a:rPr>
              <a:t>  </a:t>
            </a:r>
            <a:r>
              <a:rPr lang="es-AR" sz="2400" dirty="0">
                <a:solidFill>
                  <a:schemeClr val="accent2"/>
                </a:solidFill>
                <a:latin typeface="JetBrains Mono" pitchFamily="2" charset="0"/>
              </a:rPr>
              <a:t>(</a:t>
            </a:r>
            <a:r>
              <a:rPr lang="es-AR" sz="2400" dirty="0" err="1">
                <a:solidFill>
                  <a:srgbClr val="0070C0"/>
                </a:solidFill>
                <a:latin typeface="JetBrains Mono" pitchFamily="2" charset="0"/>
              </a:rPr>
              <a:t>while</a:t>
            </a:r>
            <a:r>
              <a:rPr lang="es-AR" sz="2400" dirty="0">
                <a:latin typeface="JetBrains Mono" pitchFamily="2" charset="0"/>
              </a:rPr>
              <a:t> (</a:t>
            </a:r>
            <a:r>
              <a:rPr lang="es-AR" sz="2400" dirty="0">
                <a:solidFill>
                  <a:srgbClr val="0070C0"/>
                </a:solidFill>
                <a:latin typeface="JetBrains Mono" pitchFamily="2" charset="0"/>
              </a:rPr>
              <a:t>&lt;=</a:t>
            </a:r>
            <a:r>
              <a:rPr lang="es-AR" sz="2400" dirty="0">
                <a:latin typeface="JetBrains Mono" pitchFamily="2" charset="0"/>
              </a:rPr>
              <a:t> </a:t>
            </a:r>
            <a:r>
              <a:rPr lang="es-AR" sz="2400" dirty="0" err="1">
                <a:latin typeface="JetBrains Mono" pitchFamily="2" charset="0"/>
              </a:rPr>
              <a:t>cnt</a:t>
            </a:r>
            <a:r>
              <a:rPr lang="es-AR" sz="2400" dirty="0">
                <a:latin typeface="JetBrains Mono" pitchFamily="2" charset="0"/>
              </a:rPr>
              <a:t> (</a:t>
            </a:r>
            <a:r>
              <a:rPr lang="es-AR" sz="2400" dirty="0" err="1">
                <a:solidFill>
                  <a:srgbClr val="0070C0"/>
                </a:solidFill>
                <a:latin typeface="JetBrains Mono" pitchFamily="2" charset="0"/>
              </a:rPr>
              <a:t>strlen</a:t>
            </a:r>
            <a:r>
              <a:rPr lang="es-AR" sz="2400" dirty="0">
                <a:latin typeface="JetBrains Mono" pitchFamily="2" charset="0"/>
              </a:rPr>
              <a:t> </a:t>
            </a:r>
            <a:r>
              <a:rPr lang="es-AR" sz="2400" dirty="0" err="1">
                <a:latin typeface="JetBrains Mono" pitchFamily="2" charset="0"/>
              </a:rPr>
              <a:t>str</a:t>
            </a:r>
            <a:r>
              <a:rPr lang="es-AR" sz="2400" dirty="0">
                <a:latin typeface="JetBrains Mono" pitchFamily="2" charset="0"/>
              </a:rPr>
              <a:t>)) </a:t>
            </a:r>
            <a:r>
              <a:rPr lang="es-AR" b="1" dirty="0">
                <a:latin typeface="JetBrains Mono" pitchFamily="2" charset="0"/>
              </a:rPr>
              <a:t>&lt;-</a:t>
            </a:r>
          </a:p>
          <a:p>
            <a:pPr marL="0" indent="0">
              <a:buNone/>
            </a:pPr>
            <a:r>
              <a:rPr lang="es-AR" sz="2400" dirty="0">
                <a:latin typeface="JetBrains Mono" pitchFamily="2" charset="0"/>
              </a:rPr>
              <a:t>    (</a:t>
            </a:r>
            <a:r>
              <a:rPr lang="es-AR" sz="2400" dirty="0" err="1">
                <a:solidFill>
                  <a:srgbClr val="0070C0"/>
                </a:solidFill>
                <a:latin typeface="JetBrains Mono" pitchFamily="2" charset="0"/>
              </a:rPr>
              <a:t>setq</a:t>
            </a:r>
            <a:r>
              <a:rPr lang="es-AR" sz="2400" dirty="0">
                <a:latin typeface="JetBrains Mono" pitchFamily="2" charset="0"/>
              </a:rPr>
              <a:t> </a:t>
            </a:r>
            <a:r>
              <a:rPr lang="es-AR" sz="2400" dirty="0" err="1">
                <a:latin typeface="JetBrains Mono" pitchFamily="2" charset="0"/>
              </a:rPr>
              <a:t>char</a:t>
            </a:r>
            <a:r>
              <a:rPr lang="es-AR" sz="2400" dirty="0">
                <a:latin typeface="JetBrains Mono" pitchFamily="2" charset="0"/>
              </a:rPr>
              <a:t> (</a:t>
            </a:r>
            <a:r>
              <a:rPr lang="es-AR" sz="2400" dirty="0" err="1">
                <a:solidFill>
                  <a:srgbClr val="0070C0"/>
                </a:solidFill>
                <a:latin typeface="JetBrains Mono" pitchFamily="2" charset="0"/>
              </a:rPr>
              <a:t>substr</a:t>
            </a:r>
            <a:r>
              <a:rPr lang="es-AR" sz="2400" dirty="0">
                <a:latin typeface="JetBrains Mono" pitchFamily="2" charset="0"/>
              </a:rPr>
              <a:t> </a:t>
            </a:r>
            <a:r>
              <a:rPr lang="es-AR" sz="2400" dirty="0" err="1">
                <a:latin typeface="JetBrains Mono" pitchFamily="2" charset="0"/>
              </a:rPr>
              <a:t>str</a:t>
            </a:r>
            <a:r>
              <a:rPr lang="es-AR" sz="2400" dirty="0">
                <a:latin typeface="JetBrains Mono" pitchFamily="2" charset="0"/>
              </a:rPr>
              <a:t> </a:t>
            </a:r>
            <a:r>
              <a:rPr lang="es-AR" sz="2400" dirty="0" err="1">
                <a:latin typeface="JetBrains Mono" pitchFamily="2" charset="0"/>
              </a:rPr>
              <a:t>cnt</a:t>
            </a:r>
            <a:r>
              <a:rPr lang="es-AR" sz="2400" dirty="0">
                <a:latin typeface="JetBrains Mono" pitchFamily="2" charset="0"/>
              </a:rPr>
              <a:t> 1))</a:t>
            </a:r>
          </a:p>
          <a:p>
            <a:pPr marL="0" indent="0">
              <a:buNone/>
            </a:pPr>
            <a:r>
              <a:rPr lang="es-AR" sz="2400" dirty="0">
                <a:latin typeface="JetBrains Mono" pitchFamily="2" charset="0"/>
              </a:rPr>
              <a:t>    (</a:t>
            </a:r>
            <a:r>
              <a:rPr lang="es-AR" sz="2400" dirty="0" err="1">
                <a:solidFill>
                  <a:srgbClr val="0070C0"/>
                </a:solidFill>
                <a:latin typeface="JetBrains Mono" pitchFamily="2" charset="0"/>
              </a:rPr>
              <a:t>princ</a:t>
            </a:r>
            <a:r>
              <a:rPr lang="es-AR" sz="2400" dirty="0">
                <a:latin typeface="JetBrains Mono" pitchFamily="2" charset="0"/>
              </a:rPr>
              <a:t> (</a:t>
            </a:r>
            <a:r>
              <a:rPr lang="es-AR" sz="2400" dirty="0" err="1">
                <a:solidFill>
                  <a:srgbClr val="0070C0"/>
                </a:solidFill>
                <a:latin typeface="JetBrains Mono" pitchFamily="2" charset="0"/>
              </a:rPr>
              <a:t>strcat</a:t>
            </a:r>
            <a:r>
              <a:rPr lang="es-AR" sz="2400" dirty="0">
                <a:latin typeface="JetBrains Mono" pitchFamily="2" charset="0"/>
              </a:rPr>
              <a:t> (</a:t>
            </a:r>
            <a:r>
              <a:rPr lang="es-AR" sz="2400" dirty="0" err="1">
                <a:solidFill>
                  <a:srgbClr val="0070C0"/>
                </a:solidFill>
                <a:latin typeface="JetBrains Mono" pitchFamily="2" charset="0"/>
              </a:rPr>
              <a:t>itoa</a:t>
            </a:r>
            <a:r>
              <a:rPr lang="es-AR" sz="2400" dirty="0">
                <a:latin typeface="JetBrains Mono" pitchFamily="2" charset="0"/>
              </a:rPr>
              <a:t> </a:t>
            </a:r>
            <a:r>
              <a:rPr lang="es-AR" sz="2400" dirty="0" err="1">
                <a:latin typeface="JetBrains Mono" pitchFamily="2" charset="0"/>
              </a:rPr>
              <a:t>cnt</a:t>
            </a:r>
            <a:r>
              <a:rPr lang="es-AR" sz="2400" dirty="0">
                <a:latin typeface="JetBrains Mono" pitchFamily="2" charset="0"/>
              </a:rPr>
              <a:t>) </a:t>
            </a:r>
            <a:r>
              <a:rPr lang="es-AR" sz="2400" dirty="0">
                <a:solidFill>
                  <a:srgbClr val="D755BE"/>
                </a:solidFill>
                <a:latin typeface="JetBrains Mono" pitchFamily="2" charset="0"/>
              </a:rPr>
              <a:t>“ -&gt; “ </a:t>
            </a:r>
            <a:r>
              <a:rPr lang="es-AR" sz="2400" dirty="0" err="1">
                <a:latin typeface="JetBrains Mono" pitchFamily="2" charset="0"/>
              </a:rPr>
              <a:t>char</a:t>
            </a:r>
            <a:r>
              <a:rPr lang="es-AR" sz="2400" dirty="0">
                <a:latin typeface="JetBrains Mono" pitchFamily="2" charset="0"/>
              </a:rPr>
              <a:t>))</a:t>
            </a:r>
          </a:p>
          <a:p>
            <a:pPr marL="0" indent="0">
              <a:buNone/>
            </a:pPr>
            <a:r>
              <a:rPr lang="es-AR" sz="2400" dirty="0">
                <a:latin typeface="JetBrains Mono" pitchFamily="2" charset="0"/>
              </a:rPr>
              <a:t>    (</a:t>
            </a:r>
            <a:r>
              <a:rPr lang="es-AR" sz="2400" dirty="0" err="1">
                <a:solidFill>
                  <a:srgbClr val="0070C0"/>
                </a:solidFill>
                <a:latin typeface="JetBrains Mono" pitchFamily="2" charset="0"/>
              </a:rPr>
              <a:t>setq</a:t>
            </a:r>
            <a:r>
              <a:rPr lang="es-AR" sz="2400" dirty="0">
                <a:solidFill>
                  <a:srgbClr val="0070C0"/>
                </a:solidFill>
                <a:latin typeface="JetBrains Mono" pitchFamily="2" charset="0"/>
              </a:rPr>
              <a:t> </a:t>
            </a:r>
            <a:r>
              <a:rPr lang="es-AR" sz="2400" dirty="0" err="1">
                <a:latin typeface="JetBrains Mono" pitchFamily="2" charset="0"/>
              </a:rPr>
              <a:t>cnt</a:t>
            </a:r>
            <a:r>
              <a:rPr lang="es-AR" sz="2400" dirty="0">
                <a:latin typeface="JetBrains Mono" pitchFamily="2" charset="0"/>
              </a:rPr>
              <a:t> (</a:t>
            </a:r>
            <a:r>
              <a:rPr lang="es-AR" sz="2400" dirty="0">
                <a:solidFill>
                  <a:srgbClr val="0070C0"/>
                </a:solidFill>
                <a:latin typeface="JetBrains Mono" pitchFamily="2" charset="0"/>
              </a:rPr>
              <a:t>1+</a:t>
            </a:r>
            <a:r>
              <a:rPr lang="es-AR" sz="2400" dirty="0">
                <a:latin typeface="JetBrains Mono" pitchFamily="2" charset="0"/>
              </a:rPr>
              <a:t> </a:t>
            </a:r>
            <a:r>
              <a:rPr lang="es-AR" sz="2400" dirty="0" err="1">
                <a:latin typeface="JetBrains Mono" pitchFamily="2" charset="0"/>
              </a:rPr>
              <a:t>cnt</a:t>
            </a:r>
            <a:r>
              <a:rPr lang="es-AR" sz="2400" dirty="0">
                <a:latin typeface="JetBrains Mono" pitchFamily="2" charset="0"/>
              </a:rPr>
              <a:t>))</a:t>
            </a:r>
          </a:p>
          <a:p>
            <a:pPr marL="0" indent="0">
              <a:buNone/>
            </a:pPr>
            <a:r>
              <a:rPr lang="es-AR" sz="2400" dirty="0">
                <a:solidFill>
                  <a:schemeClr val="accent2"/>
                </a:solidFill>
                <a:latin typeface="JetBrains Mono" pitchFamily="2" charset="0"/>
              </a:rPr>
              <a:t>  )</a:t>
            </a:r>
          </a:p>
          <a:p>
            <a:pPr marL="0" indent="0">
              <a:buNone/>
            </a:pPr>
            <a:r>
              <a:rPr lang="es-AR" sz="2400" dirty="0">
                <a:solidFill>
                  <a:schemeClr val="accent2"/>
                </a:solidFill>
                <a:latin typeface="JetBrains Mono" pitchFamily="2" charset="0"/>
              </a:rPr>
              <a:t>  </a:t>
            </a:r>
            <a:r>
              <a:rPr lang="es-AR" sz="2400" dirty="0">
                <a:latin typeface="JetBrains Mono" pitchFamily="2" charset="0"/>
              </a:rPr>
              <a:t>(</a:t>
            </a:r>
            <a:r>
              <a:rPr lang="es-AR" sz="2400" dirty="0" err="1">
                <a:solidFill>
                  <a:srgbClr val="0070C0"/>
                </a:solidFill>
                <a:latin typeface="JetBrains Mono" pitchFamily="2" charset="0"/>
              </a:rPr>
              <a:t>princ</a:t>
            </a:r>
            <a:r>
              <a:rPr lang="es-AR" sz="2400" dirty="0">
                <a:latin typeface="JetBrains Mono" pitchFamily="2" charset="0"/>
              </a:rPr>
              <a:t> </a:t>
            </a:r>
            <a:r>
              <a:rPr lang="es-AR" sz="2400" dirty="0">
                <a:solidFill>
                  <a:srgbClr val="D755BE"/>
                </a:solidFill>
                <a:latin typeface="JetBrains Mono" pitchFamily="2" charset="0"/>
              </a:rPr>
              <a:t>“Terminamos!!!”</a:t>
            </a:r>
            <a:r>
              <a:rPr lang="es-AR" sz="2400" dirty="0">
                <a:latin typeface="JetBrains Mono" pitchFamily="2" charset="0"/>
              </a:rPr>
              <a:t>)</a:t>
            </a:r>
          </a:p>
          <a:p>
            <a:pPr marL="0" indent="0">
              <a:buNone/>
            </a:pPr>
            <a:r>
              <a:rPr lang="es-AR" sz="2400" dirty="0">
                <a:solidFill>
                  <a:srgbClr val="FF0000"/>
                </a:solidFill>
                <a:latin typeface="JetBrains Mono" pitchFamily="2" charset="0"/>
              </a:rPr>
              <a:t>)</a:t>
            </a:r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BEAF4F42-D14B-43B0-891C-9A5B2FB4DD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1195849"/>
              </p:ext>
            </p:extLst>
          </p:nvPr>
        </p:nvGraphicFramePr>
        <p:xfrm>
          <a:off x="1953491" y="4490065"/>
          <a:ext cx="7766858" cy="112585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71106">
                  <a:extLst>
                    <a:ext uri="{9D8B030D-6E8A-4147-A177-3AD203B41FA5}">
                      <a16:colId xmlns:a16="http://schemas.microsoft.com/office/drawing/2014/main" val="3346324936"/>
                    </a:ext>
                  </a:extLst>
                </a:gridCol>
                <a:gridCol w="2111432">
                  <a:extLst>
                    <a:ext uri="{9D8B030D-6E8A-4147-A177-3AD203B41FA5}">
                      <a16:colId xmlns:a16="http://schemas.microsoft.com/office/drawing/2014/main" val="682966880"/>
                    </a:ext>
                  </a:extLst>
                </a:gridCol>
                <a:gridCol w="1512917">
                  <a:extLst>
                    <a:ext uri="{9D8B030D-6E8A-4147-A177-3AD203B41FA5}">
                      <a16:colId xmlns:a16="http://schemas.microsoft.com/office/drawing/2014/main" val="3954783264"/>
                    </a:ext>
                  </a:extLst>
                </a:gridCol>
                <a:gridCol w="2571403">
                  <a:extLst>
                    <a:ext uri="{9D8B030D-6E8A-4147-A177-3AD203B41FA5}">
                      <a16:colId xmlns:a16="http://schemas.microsoft.com/office/drawing/2014/main" val="1119809921"/>
                    </a:ext>
                  </a:extLst>
                </a:gridCol>
              </a:tblGrid>
              <a:tr h="238125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s-AR" sz="2400" u="none" strike="noStrike" dirty="0">
                          <a:effectLst/>
                          <a:latin typeface="JetBrains Mono" pitchFamily="2" charset="0"/>
                        </a:rPr>
                        <a:t>Cuando llegamos al </a:t>
                      </a:r>
                      <a:r>
                        <a:rPr lang="es-AR" sz="2400" u="none" strike="noStrike" dirty="0" err="1">
                          <a:effectLst/>
                          <a:latin typeface="JetBrains Mono" pitchFamily="2" charset="0"/>
                        </a:rPr>
                        <a:t>while</a:t>
                      </a:r>
                      <a:r>
                        <a:rPr lang="es-AR" sz="2400" u="none" strike="noStrike" dirty="0">
                          <a:effectLst/>
                          <a:latin typeface="JetBrains Mono" pitchFamily="2" charset="0"/>
                        </a:rPr>
                        <a:t>, el estado es…</a:t>
                      </a:r>
                      <a:endParaRPr lang="es-AR" sz="2400" b="0" i="0" u="none" strike="noStrike" dirty="0">
                        <a:solidFill>
                          <a:srgbClr val="000000"/>
                        </a:solidFill>
                        <a:effectLst/>
                        <a:latin typeface="JetBrains Mono" pitchFamily="2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2202821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ctr" fontAlgn="b"/>
                      <a:r>
                        <a:rPr lang="es-AR" sz="2400" u="none" strike="noStrike">
                          <a:effectLst/>
                          <a:latin typeface="JetBrains Mono" pitchFamily="2" charset="0"/>
                        </a:rPr>
                        <a:t>cnt</a:t>
                      </a:r>
                      <a:endParaRPr lang="es-AR" sz="2400" b="0" i="0" u="none" strike="noStrike">
                        <a:solidFill>
                          <a:srgbClr val="000000"/>
                        </a:solidFill>
                        <a:effectLst/>
                        <a:latin typeface="JetBrains Mono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400" u="none" strike="noStrike">
                          <a:effectLst/>
                          <a:latin typeface="JetBrains Mono" pitchFamily="2" charset="0"/>
                        </a:rPr>
                        <a:t>str</a:t>
                      </a:r>
                      <a:endParaRPr lang="es-AR" sz="2400" b="0" i="0" u="none" strike="noStrike">
                        <a:solidFill>
                          <a:srgbClr val="000000"/>
                        </a:solidFill>
                        <a:effectLst/>
                        <a:latin typeface="JetBrains Mono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400" u="none" strike="noStrike">
                          <a:effectLst/>
                          <a:latin typeface="JetBrains Mono" pitchFamily="2" charset="0"/>
                        </a:rPr>
                        <a:t>char</a:t>
                      </a:r>
                      <a:endParaRPr lang="es-AR" sz="2400" b="0" i="0" u="none" strike="noStrike">
                        <a:solidFill>
                          <a:srgbClr val="000000"/>
                        </a:solidFill>
                        <a:effectLst/>
                        <a:latin typeface="JetBrains Mono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400" u="none" strike="noStrike">
                          <a:effectLst/>
                          <a:latin typeface="JetBrains Mono" pitchFamily="2" charset="0"/>
                        </a:rPr>
                        <a:t>(strlen str)</a:t>
                      </a:r>
                      <a:endParaRPr lang="es-AR" sz="2400" b="0" i="0" u="none" strike="noStrike">
                        <a:solidFill>
                          <a:srgbClr val="000000"/>
                        </a:solidFill>
                        <a:effectLst/>
                        <a:latin typeface="JetBrains Mono" pitchFamily="2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58494400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fontAlgn="b"/>
                      <a:r>
                        <a:rPr lang="es-AR" sz="2400" u="none" strike="noStrike" dirty="0">
                          <a:effectLst/>
                          <a:latin typeface="JetBrains Mono" pitchFamily="2" charset="0"/>
                        </a:rPr>
                        <a:t>1</a:t>
                      </a:r>
                      <a:endParaRPr lang="es-AR" sz="2400" b="0" i="0" u="none" strike="noStrike" dirty="0">
                        <a:solidFill>
                          <a:srgbClr val="000000"/>
                        </a:solidFill>
                        <a:effectLst/>
                        <a:latin typeface="JetBrains Mono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2400" u="none" strike="noStrike" dirty="0">
                          <a:effectLst/>
                          <a:latin typeface="JetBrains Mono" pitchFamily="2" charset="0"/>
                        </a:rPr>
                        <a:t>“Hola”</a:t>
                      </a:r>
                      <a:endParaRPr lang="es-AR" sz="2400" b="0" i="0" u="none" strike="noStrike" dirty="0">
                        <a:solidFill>
                          <a:srgbClr val="000000"/>
                        </a:solidFill>
                        <a:effectLst/>
                        <a:latin typeface="JetBrains Mono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2400" u="none" strike="noStrike">
                          <a:effectLst/>
                          <a:latin typeface="JetBrains Mono" pitchFamily="2" charset="0"/>
                        </a:rPr>
                        <a:t>nil</a:t>
                      </a:r>
                      <a:endParaRPr lang="es-AR" sz="2400" b="0" i="0" u="none" strike="noStrike">
                        <a:solidFill>
                          <a:srgbClr val="000000"/>
                        </a:solidFill>
                        <a:effectLst/>
                        <a:latin typeface="JetBrains Mono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2400" u="none" strike="noStrike" dirty="0">
                          <a:solidFill>
                            <a:schemeClr val="tx1"/>
                          </a:solidFill>
                          <a:effectLst/>
                          <a:latin typeface="JetBrains Mono" pitchFamily="2" charset="0"/>
                        </a:rPr>
                        <a:t>4</a:t>
                      </a:r>
                      <a:endParaRPr lang="es-AR" sz="2400" b="0" i="0" u="none" strike="noStrike" dirty="0">
                        <a:solidFill>
                          <a:schemeClr val="tx1"/>
                        </a:solidFill>
                        <a:effectLst/>
                        <a:latin typeface="JetBrains Mono" pitchFamily="2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885908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82703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7E9AE4AB-7D2A-4621-AB29-0C44F3D293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858" y="347115"/>
            <a:ext cx="8085407" cy="383216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s-AR" sz="2400" dirty="0">
                <a:solidFill>
                  <a:srgbClr val="FF0000"/>
                </a:solidFill>
                <a:latin typeface="JetBrains Mono" pitchFamily="2" charset="0"/>
              </a:rPr>
              <a:t>(</a:t>
            </a:r>
            <a:r>
              <a:rPr lang="es-AR" sz="2400" dirty="0" err="1">
                <a:latin typeface="JetBrains Mono" pitchFamily="2" charset="0"/>
              </a:rPr>
              <a:t>defun</a:t>
            </a:r>
            <a:r>
              <a:rPr lang="es-AR" sz="2400" dirty="0">
                <a:latin typeface="JetBrains Mono" pitchFamily="2" charset="0"/>
              </a:rPr>
              <a:t> c:prueba ()</a:t>
            </a:r>
          </a:p>
          <a:p>
            <a:pPr marL="0" indent="0">
              <a:buNone/>
            </a:pPr>
            <a:r>
              <a:rPr lang="es-AR" sz="2400" dirty="0">
                <a:latin typeface="JetBrains Mono" pitchFamily="2" charset="0"/>
              </a:rPr>
              <a:t>  (</a:t>
            </a:r>
            <a:r>
              <a:rPr lang="es-AR" sz="2400" dirty="0" err="1">
                <a:solidFill>
                  <a:srgbClr val="0070C0"/>
                </a:solidFill>
                <a:latin typeface="JetBrains Mono" pitchFamily="2" charset="0"/>
              </a:rPr>
              <a:t>setq</a:t>
            </a:r>
            <a:r>
              <a:rPr lang="es-AR" sz="2400" dirty="0">
                <a:latin typeface="JetBrains Mono" pitchFamily="2" charset="0"/>
              </a:rPr>
              <a:t> </a:t>
            </a:r>
            <a:r>
              <a:rPr lang="es-AR" sz="2400" dirty="0" err="1">
                <a:latin typeface="JetBrains Mono" pitchFamily="2" charset="0"/>
              </a:rPr>
              <a:t>cnt</a:t>
            </a:r>
            <a:r>
              <a:rPr lang="es-AR" sz="2400" dirty="0">
                <a:latin typeface="JetBrains Mono" pitchFamily="2" charset="0"/>
              </a:rPr>
              <a:t> 1)</a:t>
            </a:r>
          </a:p>
          <a:p>
            <a:pPr marL="0" indent="0">
              <a:buNone/>
            </a:pPr>
            <a:r>
              <a:rPr lang="es-AR" sz="2400" dirty="0">
                <a:latin typeface="JetBrains Mono" pitchFamily="2" charset="0"/>
              </a:rPr>
              <a:t>  (</a:t>
            </a:r>
            <a:r>
              <a:rPr lang="es-AR" sz="2400" dirty="0" err="1">
                <a:solidFill>
                  <a:srgbClr val="0070C0"/>
                </a:solidFill>
                <a:latin typeface="JetBrains Mono" pitchFamily="2" charset="0"/>
              </a:rPr>
              <a:t>setq</a:t>
            </a:r>
            <a:r>
              <a:rPr lang="es-AR" sz="2400" dirty="0">
                <a:latin typeface="JetBrains Mono" pitchFamily="2" charset="0"/>
              </a:rPr>
              <a:t> </a:t>
            </a:r>
            <a:r>
              <a:rPr lang="es-AR" sz="2400" dirty="0" err="1">
                <a:latin typeface="JetBrains Mono" pitchFamily="2" charset="0"/>
              </a:rPr>
              <a:t>str</a:t>
            </a:r>
            <a:r>
              <a:rPr lang="es-AR" sz="2400" dirty="0">
                <a:latin typeface="JetBrains Mono" pitchFamily="2" charset="0"/>
              </a:rPr>
              <a:t> “Hola”)</a:t>
            </a:r>
          </a:p>
          <a:p>
            <a:pPr marL="0" indent="0">
              <a:buNone/>
            </a:pPr>
            <a:endParaRPr lang="es-AR" sz="2400" dirty="0">
              <a:latin typeface="JetBrains Mono" pitchFamily="2" charset="0"/>
            </a:endParaRPr>
          </a:p>
          <a:p>
            <a:pPr marL="0" indent="0">
              <a:buNone/>
            </a:pPr>
            <a:r>
              <a:rPr lang="es-AR" sz="2400" dirty="0">
                <a:latin typeface="JetBrains Mono" pitchFamily="2" charset="0"/>
              </a:rPr>
              <a:t>  </a:t>
            </a:r>
            <a:r>
              <a:rPr lang="es-AR" sz="2400" dirty="0">
                <a:solidFill>
                  <a:schemeClr val="accent2"/>
                </a:solidFill>
                <a:latin typeface="JetBrains Mono" pitchFamily="2" charset="0"/>
              </a:rPr>
              <a:t>(</a:t>
            </a:r>
            <a:r>
              <a:rPr lang="es-AR" sz="2400" dirty="0" err="1">
                <a:solidFill>
                  <a:srgbClr val="0070C0"/>
                </a:solidFill>
                <a:latin typeface="JetBrains Mono" pitchFamily="2" charset="0"/>
              </a:rPr>
              <a:t>while</a:t>
            </a:r>
            <a:r>
              <a:rPr lang="es-AR" sz="2400" dirty="0">
                <a:latin typeface="JetBrains Mono" pitchFamily="2" charset="0"/>
              </a:rPr>
              <a:t> (</a:t>
            </a:r>
            <a:r>
              <a:rPr lang="es-AR" sz="2400" dirty="0">
                <a:solidFill>
                  <a:srgbClr val="0070C0"/>
                </a:solidFill>
                <a:latin typeface="JetBrains Mono" pitchFamily="2" charset="0"/>
              </a:rPr>
              <a:t>&lt;=</a:t>
            </a:r>
            <a:r>
              <a:rPr lang="es-AR" sz="2400" dirty="0">
                <a:latin typeface="JetBrains Mono" pitchFamily="2" charset="0"/>
              </a:rPr>
              <a:t> </a:t>
            </a:r>
            <a:r>
              <a:rPr lang="es-AR" sz="2400" dirty="0" err="1">
                <a:latin typeface="JetBrains Mono" pitchFamily="2" charset="0"/>
              </a:rPr>
              <a:t>cnt</a:t>
            </a:r>
            <a:r>
              <a:rPr lang="es-AR" sz="2400" dirty="0">
                <a:latin typeface="JetBrains Mono" pitchFamily="2" charset="0"/>
              </a:rPr>
              <a:t> (</a:t>
            </a:r>
            <a:r>
              <a:rPr lang="es-AR" sz="2400" dirty="0" err="1">
                <a:solidFill>
                  <a:srgbClr val="0070C0"/>
                </a:solidFill>
                <a:latin typeface="JetBrains Mono" pitchFamily="2" charset="0"/>
              </a:rPr>
              <a:t>strlen</a:t>
            </a:r>
            <a:r>
              <a:rPr lang="es-AR" sz="2400" dirty="0">
                <a:latin typeface="JetBrains Mono" pitchFamily="2" charset="0"/>
              </a:rPr>
              <a:t> </a:t>
            </a:r>
            <a:r>
              <a:rPr lang="es-AR" sz="2400" dirty="0" err="1">
                <a:latin typeface="JetBrains Mono" pitchFamily="2" charset="0"/>
              </a:rPr>
              <a:t>str</a:t>
            </a:r>
            <a:r>
              <a:rPr lang="es-AR" sz="2400" dirty="0">
                <a:latin typeface="JetBrains Mono" pitchFamily="2" charset="0"/>
              </a:rPr>
              <a:t>)) </a:t>
            </a:r>
            <a:r>
              <a:rPr lang="es-AR" b="1" dirty="0">
                <a:latin typeface="JetBrains Mono" pitchFamily="2" charset="0"/>
              </a:rPr>
              <a:t>&lt;-</a:t>
            </a:r>
          </a:p>
          <a:p>
            <a:pPr marL="0" indent="0">
              <a:buNone/>
            </a:pPr>
            <a:r>
              <a:rPr lang="es-AR" sz="2400" dirty="0">
                <a:latin typeface="JetBrains Mono" pitchFamily="2" charset="0"/>
              </a:rPr>
              <a:t>    (</a:t>
            </a:r>
            <a:r>
              <a:rPr lang="es-AR" sz="2400" dirty="0" err="1">
                <a:solidFill>
                  <a:srgbClr val="0070C0"/>
                </a:solidFill>
                <a:latin typeface="JetBrains Mono" pitchFamily="2" charset="0"/>
              </a:rPr>
              <a:t>setq</a:t>
            </a:r>
            <a:r>
              <a:rPr lang="es-AR" sz="2400" dirty="0">
                <a:latin typeface="JetBrains Mono" pitchFamily="2" charset="0"/>
              </a:rPr>
              <a:t> </a:t>
            </a:r>
            <a:r>
              <a:rPr lang="es-AR" sz="2400" dirty="0" err="1">
                <a:latin typeface="JetBrains Mono" pitchFamily="2" charset="0"/>
              </a:rPr>
              <a:t>char</a:t>
            </a:r>
            <a:r>
              <a:rPr lang="es-AR" sz="2400" dirty="0">
                <a:latin typeface="JetBrains Mono" pitchFamily="2" charset="0"/>
              </a:rPr>
              <a:t> (</a:t>
            </a:r>
            <a:r>
              <a:rPr lang="es-AR" sz="2400" dirty="0" err="1">
                <a:solidFill>
                  <a:srgbClr val="0070C0"/>
                </a:solidFill>
                <a:latin typeface="JetBrains Mono" pitchFamily="2" charset="0"/>
              </a:rPr>
              <a:t>substr</a:t>
            </a:r>
            <a:r>
              <a:rPr lang="es-AR" sz="2400" dirty="0">
                <a:latin typeface="JetBrains Mono" pitchFamily="2" charset="0"/>
              </a:rPr>
              <a:t> </a:t>
            </a:r>
            <a:r>
              <a:rPr lang="es-AR" sz="2400" dirty="0" err="1">
                <a:latin typeface="JetBrains Mono" pitchFamily="2" charset="0"/>
              </a:rPr>
              <a:t>str</a:t>
            </a:r>
            <a:r>
              <a:rPr lang="es-AR" sz="2400" dirty="0">
                <a:latin typeface="JetBrains Mono" pitchFamily="2" charset="0"/>
              </a:rPr>
              <a:t> </a:t>
            </a:r>
            <a:r>
              <a:rPr lang="es-AR" sz="2400" dirty="0" err="1">
                <a:latin typeface="JetBrains Mono" pitchFamily="2" charset="0"/>
              </a:rPr>
              <a:t>cnt</a:t>
            </a:r>
            <a:r>
              <a:rPr lang="es-AR" sz="2400" dirty="0">
                <a:latin typeface="JetBrains Mono" pitchFamily="2" charset="0"/>
              </a:rPr>
              <a:t> 1))</a:t>
            </a:r>
          </a:p>
          <a:p>
            <a:pPr marL="0" indent="0">
              <a:buNone/>
            </a:pPr>
            <a:r>
              <a:rPr lang="es-AR" sz="2400" dirty="0">
                <a:latin typeface="JetBrains Mono" pitchFamily="2" charset="0"/>
              </a:rPr>
              <a:t>    (</a:t>
            </a:r>
            <a:r>
              <a:rPr lang="es-AR" sz="2400" dirty="0" err="1">
                <a:solidFill>
                  <a:srgbClr val="0070C0"/>
                </a:solidFill>
                <a:latin typeface="JetBrains Mono" pitchFamily="2" charset="0"/>
              </a:rPr>
              <a:t>princ</a:t>
            </a:r>
            <a:r>
              <a:rPr lang="es-AR" sz="2400" dirty="0">
                <a:latin typeface="JetBrains Mono" pitchFamily="2" charset="0"/>
              </a:rPr>
              <a:t> (</a:t>
            </a:r>
            <a:r>
              <a:rPr lang="es-AR" sz="2400" dirty="0" err="1">
                <a:solidFill>
                  <a:srgbClr val="0070C0"/>
                </a:solidFill>
                <a:latin typeface="JetBrains Mono" pitchFamily="2" charset="0"/>
              </a:rPr>
              <a:t>strcat</a:t>
            </a:r>
            <a:r>
              <a:rPr lang="es-AR" sz="2400" dirty="0">
                <a:latin typeface="JetBrains Mono" pitchFamily="2" charset="0"/>
              </a:rPr>
              <a:t> (</a:t>
            </a:r>
            <a:r>
              <a:rPr lang="es-AR" sz="2400" dirty="0" err="1">
                <a:solidFill>
                  <a:srgbClr val="0070C0"/>
                </a:solidFill>
                <a:latin typeface="JetBrains Mono" pitchFamily="2" charset="0"/>
              </a:rPr>
              <a:t>itoa</a:t>
            </a:r>
            <a:r>
              <a:rPr lang="es-AR" sz="2400" dirty="0">
                <a:latin typeface="JetBrains Mono" pitchFamily="2" charset="0"/>
              </a:rPr>
              <a:t> </a:t>
            </a:r>
            <a:r>
              <a:rPr lang="es-AR" sz="2400" dirty="0" err="1">
                <a:latin typeface="JetBrains Mono" pitchFamily="2" charset="0"/>
              </a:rPr>
              <a:t>cnt</a:t>
            </a:r>
            <a:r>
              <a:rPr lang="es-AR" sz="2400" dirty="0">
                <a:latin typeface="JetBrains Mono" pitchFamily="2" charset="0"/>
              </a:rPr>
              <a:t>) </a:t>
            </a:r>
            <a:r>
              <a:rPr lang="es-AR" sz="2400" dirty="0">
                <a:solidFill>
                  <a:srgbClr val="D755BE"/>
                </a:solidFill>
                <a:latin typeface="JetBrains Mono" pitchFamily="2" charset="0"/>
              </a:rPr>
              <a:t>“ -&gt; “ </a:t>
            </a:r>
            <a:r>
              <a:rPr lang="es-AR" sz="2400" dirty="0" err="1">
                <a:latin typeface="JetBrains Mono" pitchFamily="2" charset="0"/>
              </a:rPr>
              <a:t>char</a:t>
            </a:r>
            <a:r>
              <a:rPr lang="es-AR" sz="2400" dirty="0">
                <a:latin typeface="JetBrains Mono" pitchFamily="2" charset="0"/>
              </a:rPr>
              <a:t>))</a:t>
            </a:r>
          </a:p>
          <a:p>
            <a:pPr marL="0" indent="0">
              <a:buNone/>
            </a:pPr>
            <a:r>
              <a:rPr lang="es-AR" sz="2400" dirty="0">
                <a:latin typeface="JetBrains Mono" pitchFamily="2" charset="0"/>
              </a:rPr>
              <a:t>    (</a:t>
            </a:r>
            <a:r>
              <a:rPr lang="es-AR" sz="2400" dirty="0" err="1">
                <a:solidFill>
                  <a:srgbClr val="0070C0"/>
                </a:solidFill>
                <a:latin typeface="JetBrains Mono" pitchFamily="2" charset="0"/>
              </a:rPr>
              <a:t>setq</a:t>
            </a:r>
            <a:r>
              <a:rPr lang="es-AR" sz="2400" dirty="0">
                <a:solidFill>
                  <a:srgbClr val="0070C0"/>
                </a:solidFill>
                <a:latin typeface="JetBrains Mono" pitchFamily="2" charset="0"/>
              </a:rPr>
              <a:t> </a:t>
            </a:r>
            <a:r>
              <a:rPr lang="es-AR" sz="2400" dirty="0" err="1">
                <a:latin typeface="JetBrains Mono" pitchFamily="2" charset="0"/>
              </a:rPr>
              <a:t>cnt</a:t>
            </a:r>
            <a:r>
              <a:rPr lang="es-AR" sz="2400" dirty="0">
                <a:latin typeface="JetBrains Mono" pitchFamily="2" charset="0"/>
              </a:rPr>
              <a:t> (</a:t>
            </a:r>
            <a:r>
              <a:rPr lang="es-AR" sz="2400" dirty="0">
                <a:solidFill>
                  <a:srgbClr val="0070C0"/>
                </a:solidFill>
                <a:latin typeface="JetBrains Mono" pitchFamily="2" charset="0"/>
              </a:rPr>
              <a:t>1+</a:t>
            </a:r>
            <a:r>
              <a:rPr lang="es-AR" sz="2400" dirty="0">
                <a:latin typeface="JetBrains Mono" pitchFamily="2" charset="0"/>
              </a:rPr>
              <a:t> </a:t>
            </a:r>
            <a:r>
              <a:rPr lang="es-AR" sz="2400" dirty="0" err="1">
                <a:latin typeface="JetBrains Mono" pitchFamily="2" charset="0"/>
              </a:rPr>
              <a:t>cnt</a:t>
            </a:r>
            <a:r>
              <a:rPr lang="es-AR" sz="2400" dirty="0">
                <a:latin typeface="JetBrains Mono" pitchFamily="2" charset="0"/>
              </a:rPr>
              <a:t>))</a:t>
            </a:r>
          </a:p>
          <a:p>
            <a:pPr marL="0" indent="0">
              <a:buNone/>
            </a:pPr>
            <a:r>
              <a:rPr lang="es-AR" sz="2400" dirty="0">
                <a:solidFill>
                  <a:schemeClr val="accent2"/>
                </a:solidFill>
                <a:latin typeface="JetBrains Mono" pitchFamily="2" charset="0"/>
              </a:rPr>
              <a:t>  )</a:t>
            </a:r>
          </a:p>
          <a:p>
            <a:pPr marL="0" indent="0">
              <a:buNone/>
            </a:pPr>
            <a:r>
              <a:rPr lang="es-AR" sz="2400" dirty="0">
                <a:solidFill>
                  <a:schemeClr val="accent2"/>
                </a:solidFill>
                <a:latin typeface="JetBrains Mono" pitchFamily="2" charset="0"/>
              </a:rPr>
              <a:t>  </a:t>
            </a:r>
            <a:r>
              <a:rPr lang="es-AR" sz="2400" dirty="0">
                <a:latin typeface="JetBrains Mono" pitchFamily="2" charset="0"/>
              </a:rPr>
              <a:t>(</a:t>
            </a:r>
            <a:r>
              <a:rPr lang="es-AR" sz="2400" dirty="0" err="1">
                <a:solidFill>
                  <a:srgbClr val="0070C0"/>
                </a:solidFill>
                <a:latin typeface="JetBrains Mono" pitchFamily="2" charset="0"/>
              </a:rPr>
              <a:t>princ</a:t>
            </a:r>
            <a:r>
              <a:rPr lang="es-AR" sz="2400" dirty="0">
                <a:latin typeface="JetBrains Mono" pitchFamily="2" charset="0"/>
              </a:rPr>
              <a:t> </a:t>
            </a:r>
            <a:r>
              <a:rPr lang="es-AR" sz="2400" dirty="0">
                <a:solidFill>
                  <a:srgbClr val="D755BE"/>
                </a:solidFill>
                <a:latin typeface="JetBrains Mono" pitchFamily="2" charset="0"/>
              </a:rPr>
              <a:t>“Terminamos!!!”</a:t>
            </a:r>
            <a:r>
              <a:rPr lang="es-AR" sz="2400" dirty="0">
                <a:latin typeface="JetBrains Mono" pitchFamily="2" charset="0"/>
              </a:rPr>
              <a:t>)</a:t>
            </a:r>
          </a:p>
          <a:p>
            <a:pPr marL="0" indent="0">
              <a:buNone/>
            </a:pPr>
            <a:r>
              <a:rPr lang="es-AR" sz="2400" dirty="0">
                <a:solidFill>
                  <a:srgbClr val="FF0000"/>
                </a:solidFill>
                <a:latin typeface="JetBrains Mono" pitchFamily="2" charset="0"/>
              </a:rPr>
              <a:t>)</a:t>
            </a:r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BEAF4F42-D14B-43B0-891C-9A5B2FB4DD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2293986"/>
              </p:ext>
            </p:extLst>
          </p:nvPr>
        </p:nvGraphicFramePr>
        <p:xfrm>
          <a:off x="2212571" y="4700965"/>
          <a:ext cx="7766858" cy="112585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71106">
                  <a:extLst>
                    <a:ext uri="{9D8B030D-6E8A-4147-A177-3AD203B41FA5}">
                      <a16:colId xmlns:a16="http://schemas.microsoft.com/office/drawing/2014/main" val="3346324936"/>
                    </a:ext>
                  </a:extLst>
                </a:gridCol>
                <a:gridCol w="2111432">
                  <a:extLst>
                    <a:ext uri="{9D8B030D-6E8A-4147-A177-3AD203B41FA5}">
                      <a16:colId xmlns:a16="http://schemas.microsoft.com/office/drawing/2014/main" val="682966880"/>
                    </a:ext>
                  </a:extLst>
                </a:gridCol>
                <a:gridCol w="1512917">
                  <a:extLst>
                    <a:ext uri="{9D8B030D-6E8A-4147-A177-3AD203B41FA5}">
                      <a16:colId xmlns:a16="http://schemas.microsoft.com/office/drawing/2014/main" val="3954783264"/>
                    </a:ext>
                  </a:extLst>
                </a:gridCol>
                <a:gridCol w="2571403">
                  <a:extLst>
                    <a:ext uri="{9D8B030D-6E8A-4147-A177-3AD203B41FA5}">
                      <a16:colId xmlns:a16="http://schemas.microsoft.com/office/drawing/2014/main" val="1119809921"/>
                    </a:ext>
                  </a:extLst>
                </a:gridCol>
              </a:tblGrid>
              <a:tr h="238125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s-AR" sz="2400" u="none" strike="noStrike" dirty="0">
                          <a:effectLst/>
                          <a:latin typeface="JetBrains Mono" pitchFamily="2" charset="0"/>
                        </a:rPr>
                        <a:t>En el </a:t>
                      </a:r>
                      <a:r>
                        <a:rPr lang="es-AR" sz="2400" u="none" strike="noStrike" dirty="0" err="1">
                          <a:effectLst/>
                          <a:latin typeface="JetBrains Mono" pitchFamily="2" charset="0"/>
                        </a:rPr>
                        <a:t>loop</a:t>
                      </a:r>
                      <a:r>
                        <a:rPr lang="es-AR" sz="2400" u="none" strike="noStrike" dirty="0">
                          <a:effectLst/>
                          <a:latin typeface="JetBrains Mono" pitchFamily="2" charset="0"/>
                        </a:rPr>
                        <a:t> …</a:t>
                      </a:r>
                      <a:endParaRPr lang="es-AR" sz="2400" b="0" i="0" u="none" strike="noStrike" dirty="0">
                        <a:solidFill>
                          <a:srgbClr val="000000"/>
                        </a:solidFill>
                        <a:effectLst/>
                        <a:latin typeface="JetBrains Mono" pitchFamily="2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2202821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ctr" fontAlgn="b"/>
                      <a:r>
                        <a:rPr lang="es-AR" sz="2400" u="none" strike="noStrike">
                          <a:effectLst/>
                          <a:latin typeface="JetBrains Mono" pitchFamily="2" charset="0"/>
                        </a:rPr>
                        <a:t>cnt</a:t>
                      </a:r>
                      <a:endParaRPr lang="es-AR" sz="2400" b="0" i="0" u="none" strike="noStrike">
                        <a:solidFill>
                          <a:srgbClr val="000000"/>
                        </a:solidFill>
                        <a:effectLst/>
                        <a:latin typeface="JetBrains Mono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400" u="none" strike="noStrike">
                          <a:effectLst/>
                          <a:latin typeface="JetBrains Mono" pitchFamily="2" charset="0"/>
                        </a:rPr>
                        <a:t>str</a:t>
                      </a:r>
                      <a:endParaRPr lang="es-AR" sz="2400" b="0" i="0" u="none" strike="noStrike">
                        <a:solidFill>
                          <a:srgbClr val="000000"/>
                        </a:solidFill>
                        <a:effectLst/>
                        <a:latin typeface="JetBrains Mono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400" u="none" strike="noStrike">
                          <a:effectLst/>
                          <a:latin typeface="JetBrains Mono" pitchFamily="2" charset="0"/>
                        </a:rPr>
                        <a:t>char</a:t>
                      </a:r>
                      <a:endParaRPr lang="es-AR" sz="2400" b="0" i="0" u="none" strike="noStrike">
                        <a:solidFill>
                          <a:srgbClr val="000000"/>
                        </a:solidFill>
                        <a:effectLst/>
                        <a:latin typeface="JetBrains Mono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400" u="none" strike="noStrike">
                          <a:effectLst/>
                          <a:latin typeface="JetBrains Mono" pitchFamily="2" charset="0"/>
                        </a:rPr>
                        <a:t>(strlen str)</a:t>
                      </a:r>
                      <a:endParaRPr lang="es-AR" sz="2400" b="0" i="0" u="none" strike="noStrike">
                        <a:solidFill>
                          <a:srgbClr val="000000"/>
                        </a:solidFill>
                        <a:effectLst/>
                        <a:latin typeface="JetBrains Mono" pitchFamily="2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58494400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fontAlgn="b"/>
                      <a:r>
                        <a:rPr lang="es-AR" sz="2400" u="none" strike="noStrike" dirty="0">
                          <a:effectLst/>
                          <a:latin typeface="JetBrains Mono" pitchFamily="2" charset="0"/>
                        </a:rPr>
                        <a:t>1</a:t>
                      </a:r>
                      <a:endParaRPr lang="es-AR" sz="2400" b="0" i="0" u="none" strike="noStrike" dirty="0">
                        <a:solidFill>
                          <a:srgbClr val="000000"/>
                        </a:solidFill>
                        <a:effectLst/>
                        <a:latin typeface="JetBrains Mono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2400" u="none" strike="noStrike" dirty="0">
                          <a:effectLst/>
                          <a:latin typeface="JetBrains Mono" pitchFamily="2" charset="0"/>
                        </a:rPr>
                        <a:t>“Hola”</a:t>
                      </a:r>
                      <a:endParaRPr lang="es-AR" sz="2400" b="0" i="0" u="none" strike="noStrike" dirty="0">
                        <a:solidFill>
                          <a:srgbClr val="000000"/>
                        </a:solidFill>
                        <a:effectLst/>
                        <a:latin typeface="JetBrains Mono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2400" u="none" strike="noStrike">
                          <a:effectLst/>
                          <a:latin typeface="JetBrains Mono" pitchFamily="2" charset="0"/>
                        </a:rPr>
                        <a:t>nil</a:t>
                      </a:r>
                      <a:endParaRPr lang="es-AR" sz="2400" b="0" i="0" u="none" strike="noStrike">
                        <a:solidFill>
                          <a:srgbClr val="000000"/>
                        </a:solidFill>
                        <a:effectLst/>
                        <a:latin typeface="JetBrains Mono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2400" u="none" strike="noStrike" dirty="0">
                          <a:solidFill>
                            <a:schemeClr val="tx1"/>
                          </a:solidFill>
                          <a:effectLst/>
                          <a:latin typeface="JetBrains Mono" pitchFamily="2" charset="0"/>
                        </a:rPr>
                        <a:t>4</a:t>
                      </a:r>
                      <a:endParaRPr lang="es-AR" sz="2400" b="0" i="0" u="none" strike="noStrike" dirty="0">
                        <a:solidFill>
                          <a:schemeClr val="tx1"/>
                        </a:solidFill>
                        <a:effectLst/>
                        <a:latin typeface="JetBrains Mono" pitchFamily="2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88590839"/>
                  </a:ext>
                </a:extLst>
              </a:tr>
            </a:tbl>
          </a:graphicData>
        </a:graphic>
      </p:graphicFrame>
      <p:sp>
        <p:nvSpPr>
          <p:cNvPr id="4" name="Marcador de contenido 4">
            <a:extLst>
              <a:ext uri="{FF2B5EF4-FFF2-40B4-BE49-F238E27FC236}">
                <a16:creationId xmlns:a16="http://schemas.microsoft.com/office/drawing/2014/main" id="{2F257DB4-6F26-44DE-9A9D-6D53AEE5793B}"/>
              </a:ext>
            </a:extLst>
          </p:cNvPr>
          <p:cNvSpPr txBox="1">
            <a:spLocks/>
          </p:cNvSpPr>
          <p:nvPr/>
        </p:nvSpPr>
        <p:spPr>
          <a:xfrm>
            <a:off x="7068589" y="1143611"/>
            <a:ext cx="4976553" cy="17990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AR" sz="2400" dirty="0">
                <a:solidFill>
                  <a:schemeClr val="bg1">
                    <a:lumMod val="50000"/>
                  </a:schemeClr>
                </a:solidFill>
                <a:latin typeface="JetBrains Mono" pitchFamily="2" charset="0"/>
              </a:rPr>
              <a:t>;Desglosemos la expresión:</a:t>
            </a:r>
          </a:p>
          <a:p>
            <a:pPr marL="0" indent="0">
              <a:buNone/>
            </a:pPr>
            <a:r>
              <a:rPr lang="es-AR" sz="2400" dirty="0">
                <a:latin typeface="JetBrains Mono" pitchFamily="2" charset="0"/>
              </a:rPr>
              <a:t>(</a:t>
            </a:r>
            <a:r>
              <a:rPr lang="es-AR" sz="2400" dirty="0">
                <a:solidFill>
                  <a:srgbClr val="0070C0"/>
                </a:solidFill>
                <a:latin typeface="JetBrains Mono" pitchFamily="2" charset="0"/>
              </a:rPr>
              <a:t>&lt;=</a:t>
            </a:r>
            <a:r>
              <a:rPr lang="es-AR" sz="2400" dirty="0">
                <a:latin typeface="JetBrains Mono" pitchFamily="2" charset="0"/>
              </a:rPr>
              <a:t> </a:t>
            </a:r>
            <a:r>
              <a:rPr lang="es-AR" sz="2400" dirty="0" err="1">
                <a:latin typeface="JetBrains Mono" pitchFamily="2" charset="0"/>
              </a:rPr>
              <a:t>cnt</a:t>
            </a:r>
            <a:r>
              <a:rPr lang="es-AR" sz="2400" dirty="0">
                <a:latin typeface="JetBrains Mono" pitchFamily="2" charset="0"/>
              </a:rPr>
              <a:t> (</a:t>
            </a:r>
            <a:r>
              <a:rPr lang="es-AR" sz="2400" dirty="0" err="1">
                <a:solidFill>
                  <a:srgbClr val="0070C0"/>
                </a:solidFill>
                <a:latin typeface="JetBrains Mono" pitchFamily="2" charset="0"/>
              </a:rPr>
              <a:t>strlen</a:t>
            </a:r>
            <a:r>
              <a:rPr lang="es-AR" sz="2400" dirty="0">
                <a:latin typeface="JetBrains Mono" pitchFamily="2" charset="0"/>
              </a:rPr>
              <a:t> </a:t>
            </a:r>
            <a:r>
              <a:rPr lang="es-AR" sz="2400" dirty="0" err="1">
                <a:latin typeface="JetBrains Mono" pitchFamily="2" charset="0"/>
              </a:rPr>
              <a:t>str</a:t>
            </a:r>
            <a:r>
              <a:rPr lang="es-AR" sz="2400" dirty="0">
                <a:latin typeface="JetBrains Mono" pitchFamily="2" charset="0"/>
              </a:rPr>
              <a:t>))</a:t>
            </a:r>
          </a:p>
          <a:p>
            <a:pPr marL="0" indent="0">
              <a:buNone/>
            </a:pPr>
            <a:r>
              <a:rPr lang="es-AR" sz="2400" dirty="0">
                <a:latin typeface="JetBrains Mono" pitchFamily="2" charset="0"/>
              </a:rPr>
              <a:t>(</a:t>
            </a:r>
            <a:r>
              <a:rPr lang="es-AR" sz="2400" dirty="0">
                <a:solidFill>
                  <a:srgbClr val="0070C0"/>
                </a:solidFill>
                <a:latin typeface="JetBrains Mono" pitchFamily="2" charset="0"/>
              </a:rPr>
              <a:t>&lt;=</a:t>
            </a:r>
            <a:r>
              <a:rPr lang="es-AR" sz="2400" dirty="0">
                <a:latin typeface="JetBrains Mono" pitchFamily="2" charset="0"/>
              </a:rPr>
              <a:t>  1        4     )</a:t>
            </a:r>
          </a:p>
          <a:p>
            <a:pPr marL="0" indent="0">
              <a:buNone/>
            </a:pPr>
            <a:r>
              <a:rPr lang="es-AR" sz="2400" dirty="0">
                <a:latin typeface="JetBrains Mono" pitchFamily="2" charset="0"/>
              </a:rPr>
              <a:t>         </a:t>
            </a:r>
            <a:r>
              <a:rPr lang="es-AR" sz="2400" dirty="0">
                <a:solidFill>
                  <a:srgbClr val="0070C0"/>
                </a:solidFill>
                <a:latin typeface="JetBrains Mono" pitchFamily="2" charset="0"/>
              </a:rPr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3007663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160936-BB58-4B7A-AD69-2A5778F0E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3577"/>
            <a:ext cx="10515600" cy="759663"/>
          </a:xfrm>
        </p:spPr>
        <p:txBody>
          <a:bodyPr/>
          <a:lstStyle/>
          <a:p>
            <a:r>
              <a:rPr lang="es-AR" dirty="0"/>
              <a:t>Sobre el programa “</a:t>
            </a:r>
            <a:r>
              <a:rPr lang="es-AR" dirty="0" err="1"/>
              <a:t>mi_rect.lsp</a:t>
            </a:r>
            <a:r>
              <a:rPr lang="es-AR" dirty="0"/>
              <a:t>”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4F0581A-7502-447F-9A62-367120E1B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255" y="1046796"/>
            <a:ext cx="11712632" cy="3807837"/>
          </a:xfrm>
        </p:spPr>
        <p:txBody>
          <a:bodyPr/>
          <a:lstStyle/>
          <a:p>
            <a:r>
              <a:rPr lang="es-AR" dirty="0"/>
              <a:t>Alguien se preguntó que pasaba si se ingresaban coordenadas negativas para “</a:t>
            </a:r>
            <a:r>
              <a:rPr lang="es-AR" dirty="0" err="1"/>
              <a:t>pt_inicio</a:t>
            </a:r>
            <a:r>
              <a:rPr lang="es-AR" dirty="0"/>
              <a:t>”?</a:t>
            </a:r>
          </a:p>
          <a:p>
            <a:r>
              <a:rPr lang="es-AR" dirty="0"/>
              <a:t>Alguien probó asignar “ancho” y “alto” con valores negativos?</a:t>
            </a:r>
          </a:p>
          <a:p>
            <a:r>
              <a:rPr lang="es-AR" dirty="0"/>
              <a:t>Por suerte, solo usamos algebra sencilla (las cosas negativas son comunes)</a:t>
            </a:r>
          </a:p>
          <a:p>
            <a:r>
              <a:rPr lang="es-AR" dirty="0"/>
              <a:t>Ahora, cuando le informamos al usuario el ancho y el alto le podemos decir que ingresó un ancho y/o un alto negativo (Y ESO NO EXISTE)</a:t>
            </a:r>
          </a:p>
          <a:p>
            <a:r>
              <a:rPr lang="es-AR" dirty="0"/>
              <a:t>Entonces, que hacemos?</a:t>
            </a:r>
          </a:p>
          <a:p>
            <a:r>
              <a:rPr lang="es-AR" dirty="0"/>
              <a:t>Usamos la función (</a:t>
            </a:r>
            <a:r>
              <a:rPr lang="es-AR" dirty="0" err="1">
                <a:solidFill>
                  <a:srgbClr val="0070C0"/>
                </a:solidFill>
              </a:rPr>
              <a:t>abs</a:t>
            </a:r>
            <a:r>
              <a:rPr lang="es-AR" dirty="0"/>
              <a:t> número)</a:t>
            </a:r>
          </a:p>
          <a:p>
            <a:endParaRPr lang="es-AR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08505703-8B83-4569-9811-6A5FFC9199F5}"/>
              </a:ext>
            </a:extLst>
          </p:cNvPr>
          <p:cNvSpPr txBox="1">
            <a:spLocks/>
          </p:cNvSpPr>
          <p:nvPr/>
        </p:nvSpPr>
        <p:spPr>
          <a:xfrm>
            <a:off x="838200" y="5045000"/>
            <a:ext cx="10515600" cy="4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dirty="0">
                <a:latin typeface="JetBrains Mono" pitchFamily="2" charset="0"/>
              </a:rPr>
              <a:t>(</a:t>
            </a:r>
            <a:r>
              <a:rPr lang="es-AR" dirty="0" err="1">
                <a:solidFill>
                  <a:srgbClr val="0070C0"/>
                </a:solidFill>
                <a:latin typeface="JetBrains Mono" pitchFamily="2" charset="0"/>
              </a:rPr>
              <a:t>abs</a:t>
            </a:r>
            <a:r>
              <a:rPr lang="es-AR" dirty="0">
                <a:latin typeface="JetBrains Mono" pitchFamily="2" charset="0"/>
              </a:rPr>
              <a:t> 100) -&gt; 100         (</a:t>
            </a:r>
            <a:r>
              <a:rPr lang="es-AR" dirty="0" err="1">
                <a:solidFill>
                  <a:srgbClr val="0070C0"/>
                </a:solidFill>
                <a:latin typeface="JetBrains Mono" pitchFamily="2" charset="0"/>
              </a:rPr>
              <a:t>abs</a:t>
            </a:r>
            <a:r>
              <a:rPr lang="es-AR" dirty="0">
                <a:latin typeface="JetBrains Mono" pitchFamily="2" charset="0"/>
              </a:rPr>
              <a:t> -100) -&gt; 100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9F229992-1223-4AE0-B564-1CDC237735F1}"/>
              </a:ext>
            </a:extLst>
          </p:cNvPr>
          <p:cNvSpPr txBox="1">
            <a:spLocks/>
          </p:cNvSpPr>
          <p:nvPr/>
        </p:nvSpPr>
        <p:spPr>
          <a:xfrm>
            <a:off x="166254" y="5768814"/>
            <a:ext cx="11845637" cy="814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dirty="0">
                <a:latin typeface="JetBrains Mono" pitchFamily="2" charset="0"/>
              </a:rPr>
              <a:t>(</a:t>
            </a:r>
            <a:r>
              <a:rPr lang="es-AR" dirty="0" err="1">
                <a:solidFill>
                  <a:srgbClr val="0070C0"/>
                </a:solidFill>
                <a:latin typeface="JetBrains Mono" pitchFamily="2" charset="0"/>
              </a:rPr>
              <a:t>setq</a:t>
            </a:r>
            <a:r>
              <a:rPr lang="es-AR" dirty="0">
                <a:latin typeface="JetBrains Mono" pitchFamily="2" charset="0"/>
              </a:rPr>
              <a:t> </a:t>
            </a:r>
            <a:r>
              <a:rPr lang="es-AR" dirty="0" err="1">
                <a:latin typeface="JetBrains Mono" pitchFamily="2" charset="0"/>
              </a:rPr>
              <a:t>str_ancho</a:t>
            </a:r>
            <a:r>
              <a:rPr lang="es-AR" dirty="0">
                <a:latin typeface="JetBrains Mono" pitchFamily="2" charset="0"/>
              </a:rPr>
              <a:t> (</a:t>
            </a:r>
            <a:r>
              <a:rPr lang="es-AR" dirty="0" err="1">
                <a:solidFill>
                  <a:srgbClr val="0070C0"/>
                </a:solidFill>
                <a:latin typeface="JetBrains Mono" pitchFamily="2" charset="0"/>
              </a:rPr>
              <a:t>rtos</a:t>
            </a:r>
            <a:r>
              <a:rPr lang="es-AR" dirty="0">
                <a:latin typeface="JetBrains Mono" pitchFamily="2" charset="0"/>
              </a:rPr>
              <a:t> (</a:t>
            </a:r>
            <a:r>
              <a:rPr lang="es-AR" dirty="0" err="1">
                <a:solidFill>
                  <a:srgbClr val="0070C0"/>
                </a:solidFill>
                <a:latin typeface="JetBrains Mono" pitchFamily="2" charset="0"/>
              </a:rPr>
              <a:t>abs</a:t>
            </a:r>
            <a:r>
              <a:rPr lang="es-AR" dirty="0">
                <a:latin typeface="JetBrains Mono" pitchFamily="2" charset="0"/>
              </a:rPr>
              <a:t> ancho) 2 4))</a:t>
            </a:r>
          </a:p>
        </p:txBody>
      </p:sp>
    </p:spTree>
    <p:extLst>
      <p:ext uri="{BB962C8B-B14F-4D97-AF65-F5344CB8AC3E}">
        <p14:creationId xmlns:p14="http://schemas.microsoft.com/office/powerpoint/2010/main" val="8239981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7E9AE4AB-7D2A-4621-AB29-0C44F3D293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858" y="347115"/>
            <a:ext cx="8085407" cy="383216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s-AR" sz="2400" dirty="0">
                <a:solidFill>
                  <a:srgbClr val="FF0000"/>
                </a:solidFill>
                <a:latin typeface="JetBrains Mono" pitchFamily="2" charset="0"/>
              </a:rPr>
              <a:t>(</a:t>
            </a:r>
            <a:r>
              <a:rPr lang="es-AR" sz="2400" dirty="0" err="1">
                <a:latin typeface="JetBrains Mono" pitchFamily="2" charset="0"/>
              </a:rPr>
              <a:t>defun</a:t>
            </a:r>
            <a:r>
              <a:rPr lang="es-AR" sz="2400" dirty="0">
                <a:latin typeface="JetBrains Mono" pitchFamily="2" charset="0"/>
              </a:rPr>
              <a:t> c:prueba ()</a:t>
            </a:r>
          </a:p>
          <a:p>
            <a:pPr marL="0" indent="0">
              <a:buNone/>
            </a:pPr>
            <a:r>
              <a:rPr lang="es-AR" sz="2400" dirty="0">
                <a:latin typeface="JetBrains Mono" pitchFamily="2" charset="0"/>
              </a:rPr>
              <a:t>  (</a:t>
            </a:r>
            <a:r>
              <a:rPr lang="es-AR" sz="2400" dirty="0" err="1">
                <a:solidFill>
                  <a:srgbClr val="0070C0"/>
                </a:solidFill>
                <a:latin typeface="JetBrains Mono" pitchFamily="2" charset="0"/>
              </a:rPr>
              <a:t>setq</a:t>
            </a:r>
            <a:r>
              <a:rPr lang="es-AR" sz="2400" dirty="0">
                <a:latin typeface="JetBrains Mono" pitchFamily="2" charset="0"/>
              </a:rPr>
              <a:t> </a:t>
            </a:r>
            <a:r>
              <a:rPr lang="es-AR" sz="2400" dirty="0" err="1">
                <a:latin typeface="JetBrains Mono" pitchFamily="2" charset="0"/>
              </a:rPr>
              <a:t>cnt</a:t>
            </a:r>
            <a:r>
              <a:rPr lang="es-AR" sz="2400" dirty="0">
                <a:latin typeface="JetBrains Mono" pitchFamily="2" charset="0"/>
              </a:rPr>
              <a:t> 1)</a:t>
            </a:r>
          </a:p>
          <a:p>
            <a:pPr marL="0" indent="0">
              <a:buNone/>
            </a:pPr>
            <a:r>
              <a:rPr lang="es-AR" sz="2400" dirty="0">
                <a:latin typeface="JetBrains Mono" pitchFamily="2" charset="0"/>
              </a:rPr>
              <a:t>  (</a:t>
            </a:r>
            <a:r>
              <a:rPr lang="es-AR" sz="2400" dirty="0" err="1">
                <a:solidFill>
                  <a:srgbClr val="0070C0"/>
                </a:solidFill>
                <a:latin typeface="JetBrains Mono" pitchFamily="2" charset="0"/>
              </a:rPr>
              <a:t>setq</a:t>
            </a:r>
            <a:r>
              <a:rPr lang="es-AR" sz="2400" dirty="0">
                <a:latin typeface="JetBrains Mono" pitchFamily="2" charset="0"/>
              </a:rPr>
              <a:t> </a:t>
            </a:r>
            <a:r>
              <a:rPr lang="es-AR" sz="2400" dirty="0" err="1">
                <a:latin typeface="JetBrains Mono" pitchFamily="2" charset="0"/>
              </a:rPr>
              <a:t>str</a:t>
            </a:r>
            <a:r>
              <a:rPr lang="es-AR" sz="2400" dirty="0">
                <a:latin typeface="JetBrains Mono" pitchFamily="2" charset="0"/>
              </a:rPr>
              <a:t> “Hola”)</a:t>
            </a:r>
          </a:p>
          <a:p>
            <a:pPr marL="0" indent="0">
              <a:buNone/>
            </a:pPr>
            <a:endParaRPr lang="es-AR" sz="2400" dirty="0">
              <a:latin typeface="JetBrains Mono" pitchFamily="2" charset="0"/>
            </a:endParaRPr>
          </a:p>
          <a:p>
            <a:pPr marL="0" indent="0">
              <a:buNone/>
            </a:pPr>
            <a:r>
              <a:rPr lang="es-AR" sz="2400" dirty="0">
                <a:latin typeface="JetBrains Mono" pitchFamily="2" charset="0"/>
              </a:rPr>
              <a:t>  </a:t>
            </a:r>
            <a:r>
              <a:rPr lang="es-AR" sz="2400" dirty="0">
                <a:solidFill>
                  <a:schemeClr val="accent2"/>
                </a:solidFill>
                <a:latin typeface="JetBrains Mono" pitchFamily="2" charset="0"/>
              </a:rPr>
              <a:t>(</a:t>
            </a:r>
            <a:r>
              <a:rPr lang="es-AR" sz="2400" dirty="0" err="1">
                <a:solidFill>
                  <a:srgbClr val="0070C0"/>
                </a:solidFill>
                <a:latin typeface="JetBrains Mono" pitchFamily="2" charset="0"/>
              </a:rPr>
              <a:t>while</a:t>
            </a:r>
            <a:r>
              <a:rPr lang="es-AR" sz="2400" dirty="0">
                <a:latin typeface="JetBrains Mono" pitchFamily="2" charset="0"/>
              </a:rPr>
              <a:t> (</a:t>
            </a:r>
            <a:r>
              <a:rPr lang="es-AR" sz="2400" dirty="0">
                <a:solidFill>
                  <a:srgbClr val="0070C0"/>
                </a:solidFill>
                <a:latin typeface="JetBrains Mono" pitchFamily="2" charset="0"/>
              </a:rPr>
              <a:t>&lt;=</a:t>
            </a:r>
            <a:r>
              <a:rPr lang="es-AR" sz="2400" dirty="0">
                <a:latin typeface="JetBrains Mono" pitchFamily="2" charset="0"/>
              </a:rPr>
              <a:t> </a:t>
            </a:r>
            <a:r>
              <a:rPr lang="es-AR" sz="2400" dirty="0" err="1">
                <a:latin typeface="JetBrains Mono" pitchFamily="2" charset="0"/>
              </a:rPr>
              <a:t>cnt</a:t>
            </a:r>
            <a:r>
              <a:rPr lang="es-AR" sz="2400" dirty="0">
                <a:latin typeface="JetBrains Mono" pitchFamily="2" charset="0"/>
              </a:rPr>
              <a:t> (</a:t>
            </a:r>
            <a:r>
              <a:rPr lang="es-AR" sz="2400" dirty="0" err="1">
                <a:solidFill>
                  <a:srgbClr val="0070C0"/>
                </a:solidFill>
                <a:latin typeface="JetBrains Mono" pitchFamily="2" charset="0"/>
              </a:rPr>
              <a:t>strlen</a:t>
            </a:r>
            <a:r>
              <a:rPr lang="es-AR" sz="2400" dirty="0">
                <a:latin typeface="JetBrains Mono" pitchFamily="2" charset="0"/>
              </a:rPr>
              <a:t> </a:t>
            </a:r>
            <a:r>
              <a:rPr lang="es-AR" sz="2400" dirty="0" err="1">
                <a:latin typeface="JetBrains Mono" pitchFamily="2" charset="0"/>
              </a:rPr>
              <a:t>str</a:t>
            </a:r>
            <a:r>
              <a:rPr lang="es-AR" sz="2400" dirty="0">
                <a:latin typeface="JetBrains Mono" pitchFamily="2" charset="0"/>
              </a:rPr>
              <a:t>))</a:t>
            </a:r>
            <a:endParaRPr lang="es-AR" b="1" dirty="0">
              <a:latin typeface="JetBrains Mono" pitchFamily="2" charset="0"/>
            </a:endParaRPr>
          </a:p>
          <a:p>
            <a:pPr marL="0" indent="0">
              <a:buNone/>
            </a:pPr>
            <a:r>
              <a:rPr lang="es-AR" sz="2400" dirty="0">
                <a:latin typeface="JetBrains Mono" pitchFamily="2" charset="0"/>
              </a:rPr>
              <a:t>    (</a:t>
            </a:r>
            <a:r>
              <a:rPr lang="es-AR" sz="2400" dirty="0" err="1">
                <a:solidFill>
                  <a:srgbClr val="0070C0"/>
                </a:solidFill>
                <a:latin typeface="JetBrains Mono" pitchFamily="2" charset="0"/>
              </a:rPr>
              <a:t>setq</a:t>
            </a:r>
            <a:r>
              <a:rPr lang="es-AR" sz="2400" dirty="0">
                <a:latin typeface="JetBrains Mono" pitchFamily="2" charset="0"/>
              </a:rPr>
              <a:t> </a:t>
            </a:r>
            <a:r>
              <a:rPr lang="es-AR" sz="2400" dirty="0" err="1">
                <a:latin typeface="JetBrains Mono" pitchFamily="2" charset="0"/>
              </a:rPr>
              <a:t>char</a:t>
            </a:r>
            <a:r>
              <a:rPr lang="es-AR" sz="2400" dirty="0">
                <a:latin typeface="JetBrains Mono" pitchFamily="2" charset="0"/>
              </a:rPr>
              <a:t> (</a:t>
            </a:r>
            <a:r>
              <a:rPr lang="es-AR" sz="2400" dirty="0" err="1">
                <a:solidFill>
                  <a:srgbClr val="0070C0"/>
                </a:solidFill>
                <a:latin typeface="JetBrains Mono" pitchFamily="2" charset="0"/>
              </a:rPr>
              <a:t>substr</a:t>
            </a:r>
            <a:r>
              <a:rPr lang="es-AR" sz="2400" dirty="0">
                <a:latin typeface="JetBrains Mono" pitchFamily="2" charset="0"/>
              </a:rPr>
              <a:t> </a:t>
            </a:r>
            <a:r>
              <a:rPr lang="es-AR" sz="2400" dirty="0" err="1">
                <a:latin typeface="JetBrains Mono" pitchFamily="2" charset="0"/>
              </a:rPr>
              <a:t>str</a:t>
            </a:r>
            <a:r>
              <a:rPr lang="es-AR" sz="2400" dirty="0">
                <a:latin typeface="JetBrains Mono" pitchFamily="2" charset="0"/>
              </a:rPr>
              <a:t> </a:t>
            </a:r>
            <a:r>
              <a:rPr lang="es-AR" sz="2400" dirty="0" err="1">
                <a:latin typeface="JetBrains Mono" pitchFamily="2" charset="0"/>
              </a:rPr>
              <a:t>cnt</a:t>
            </a:r>
            <a:r>
              <a:rPr lang="es-AR" sz="2400" dirty="0">
                <a:latin typeface="JetBrains Mono" pitchFamily="2" charset="0"/>
              </a:rPr>
              <a:t> 1))</a:t>
            </a:r>
            <a:r>
              <a:rPr lang="es-AR" sz="2400" b="1" dirty="0">
                <a:latin typeface="JetBrains Mono" pitchFamily="2" charset="0"/>
              </a:rPr>
              <a:t> &lt;-</a:t>
            </a:r>
            <a:endParaRPr lang="es-AR" sz="2400" dirty="0">
              <a:latin typeface="JetBrains Mono" pitchFamily="2" charset="0"/>
            </a:endParaRPr>
          </a:p>
          <a:p>
            <a:pPr marL="0" indent="0">
              <a:buNone/>
            </a:pPr>
            <a:r>
              <a:rPr lang="es-AR" sz="2400" dirty="0">
                <a:latin typeface="JetBrains Mono" pitchFamily="2" charset="0"/>
              </a:rPr>
              <a:t>    (</a:t>
            </a:r>
            <a:r>
              <a:rPr lang="es-AR" sz="2400" dirty="0" err="1">
                <a:solidFill>
                  <a:srgbClr val="0070C0"/>
                </a:solidFill>
                <a:latin typeface="JetBrains Mono" pitchFamily="2" charset="0"/>
              </a:rPr>
              <a:t>princ</a:t>
            </a:r>
            <a:r>
              <a:rPr lang="es-AR" sz="2400" dirty="0">
                <a:latin typeface="JetBrains Mono" pitchFamily="2" charset="0"/>
              </a:rPr>
              <a:t> (</a:t>
            </a:r>
            <a:r>
              <a:rPr lang="es-AR" sz="2400" dirty="0" err="1">
                <a:solidFill>
                  <a:srgbClr val="0070C0"/>
                </a:solidFill>
                <a:latin typeface="JetBrains Mono" pitchFamily="2" charset="0"/>
              </a:rPr>
              <a:t>strcat</a:t>
            </a:r>
            <a:r>
              <a:rPr lang="es-AR" sz="2400" dirty="0">
                <a:latin typeface="JetBrains Mono" pitchFamily="2" charset="0"/>
              </a:rPr>
              <a:t> (</a:t>
            </a:r>
            <a:r>
              <a:rPr lang="es-AR" sz="2400" dirty="0" err="1">
                <a:solidFill>
                  <a:srgbClr val="0070C0"/>
                </a:solidFill>
                <a:latin typeface="JetBrains Mono" pitchFamily="2" charset="0"/>
              </a:rPr>
              <a:t>itoa</a:t>
            </a:r>
            <a:r>
              <a:rPr lang="es-AR" sz="2400" dirty="0">
                <a:latin typeface="JetBrains Mono" pitchFamily="2" charset="0"/>
              </a:rPr>
              <a:t> </a:t>
            </a:r>
            <a:r>
              <a:rPr lang="es-AR" sz="2400" dirty="0" err="1">
                <a:latin typeface="JetBrains Mono" pitchFamily="2" charset="0"/>
              </a:rPr>
              <a:t>cnt</a:t>
            </a:r>
            <a:r>
              <a:rPr lang="es-AR" sz="2400" dirty="0">
                <a:latin typeface="JetBrains Mono" pitchFamily="2" charset="0"/>
              </a:rPr>
              <a:t>) </a:t>
            </a:r>
            <a:r>
              <a:rPr lang="es-AR" sz="2400" dirty="0">
                <a:solidFill>
                  <a:srgbClr val="D755BE"/>
                </a:solidFill>
                <a:latin typeface="JetBrains Mono" pitchFamily="2" charset="0"/>
              </a:rPr>
              <a:t>“ -&gt; “ </a:t>
            </a:r>
            <a:r>
              <a:rPr lang="es-AR" sz="2400" dirty="0" err="1">
                <a:latin typeface="JetBrains Mono" pitchFamily="2" charset="0"/>
              </a:rPr>
              <a:t>char</a:t>
            </a:r>
            <a:r>
              <a:rPr lang="es-AR" sz="2400" dirty="0">
                <a:latin typeface="JetBrains Mono" pitchFamily="2" charset="0"/>
              </a:rPr>
              <a:t>))</a:t>
            </a:r>
          </a:p>
          <a:p>
            <a:pPr marL="0" indent="0">
              <a:buNone/>
            </a:pPr>
            <a:r>
              <a:rPr lang="es-AR" sz="2400" dirty="0">
                <a:latin typeface="JetBrains Mono" pitchFamily="2" charset="0"/>
              </a:rPr>
              <a:t>    (</a:t>
            </a:r>
            <a:r>
              <a:rPr lang="es-AR" sz="2400" dirty="0" err="1">
                <a:solidFill>
                  <a:srgbClr val="0070C0"/>
                </a:solidFill>
                <a:latin typeface="JetBrains Mono" pitchFamily="2" charset="0"/>
              </a:rPr>
              <a:t>setq</a:t>
            </a:r>
            <a:r>
              <a:rPr lang="es-AR" sz="2400" dirty="0">
                <a:solidFill>
                  <a:srgbClr val="0070C0"/>
                </a:solidFill>
                <a:latin typeface="JetBrains Mono" pitchFamily="2" charset="0"/>
              </a:rPr>
              <a:t> </a:t>
            </a:r>
            <a:r>
              <a:rPr lang="es-AR" sz="2400" dirty="0" err="1">
                <a:latin typeface="JetBrains Mono" pitchFamily="2" charset="0"/>
              </a:rPr>
              <a:t>cnt</a:t>
            </a:r>
            <a:r>
              <a:rPr lang="es-AR" sz="2400" dirty="0">
                <a:latin typeface="JetBrains Mono" pitchFamily="2" charset="0"/>
              </a:rPr>
              <a:t> (</a:t>
            </a:r>
            <a:r>
              <a:rPr lang="es-AR" sz="2400" dirty="0">
                <a:solidFill>
                  <a:srgbClr val="0070C0"/>
                </a:solidFill>
                <a:latin typeface="JetBrains Mono" pitchFamily="2" charset="0"/>
              </a:rPr>
              <a:t>1+</a:t>
            </a:r>
            <a:r>
              <a:rPr lang="es-AR" sz="2400" dirty="0">
                <a:latin typeface="JetBrains Mono" pitchFamily="2" charset="0"/>
              </a:rPr>
              <a:t> </a:t>
            </a:r>
            <a:r>
              <a:rPr lang="es-AR" sz="2400" dirty="0" err="1">
                <a:latin typeface="JetBrains Mono" pitchFamily="2" charset="0"/>
              </a:rPr>
              <a:t>cnt</a:t>
            </a:r>
            <a:r>
              <a:rPr lang="es-AR" sz="2400" dirty="0">
                <a:latin typeface="JetBrains Mono" pitchFamily="2" charset="0"/>
              </a:rPr>
              <a:t>))</a:t>
            </a:r>
          </a:p>
          <a:p>
            <a:pPr marL="0" indent="0">
              <a:buNone/>
            </a:pPr>
            <a:r>
              <a:rPr lang="es-AR" sz="2400" dirty="0">
                <a:solidFill>
                  <a:schemeClr val="accent2"/>
                </a:solidFill>
                <a:latin typeface="JetBrains Mono" pitchFamily="2" charset="0"/>
              </a:rPr>
              <a:t>  )</a:t>
            </a:r>
          </a:p>
          <a:p>
            <a:pPr marL="0" indent="0">
              <a:buNone/>
            </a:pPr>
            <a:r>
              <a:rPr lang="es-AR" sz="2400" dirty="0">
                <a:solidFill>
                  <a:schemeClr val="accent2"/>
                </a:solidFill>
                <a:latin typeface="JetBrains Mono" pitchFamily="2" charset="0"/>
              </a:rPr>
              <a:t>  </a:t>
            </a:r>
            <a:r>
              <a:rPr lang="es-AR" sz="2400" dirty="0">
                <a:latin typeface="JetBrains Mono" pitchFamily="2" charset="0"/>
              </a:rPr>
              <a:t>(</a:t>
            </a:r>
            <a:r>
              <a:rPr lang="es-AR" sz="2400" dirty="0" err="1">
                <a:solidFill>
                  <a:srgbClr val="0070C0"/>
                </a:solidFill>
                <a:latin typeface="JetBrains Mono" pitchFamily="2" charset="0"/>
              </a:rPr>
              <a:t>princ</a:t>
            </a:r>
            <a:r>
              <a:rPr lang="es-AR" sz="2400" dirty="0">
                <a:latin typeface="JetBrains Mono" pitchFamily="2" charset="0"/>
              </a:rPr>
              <a:t> </a:t>
            </a:r>
            <a:r>
              <a:rPr lang="es-AR" sz="2400" dirty="0">
                <a:solidFill>
                  <a:srgbClr val="D755BE"/>
                </a:solidFill>
                <a:latin typeface="JetBrains Mono" pitchFamily="2" charset="0"/>
              </a:rPr>
              <a:t>“Terminamos!!!”</a:t>
            </a:r>
            <a:r>
              <a:rPr lang="es-AR" sz="2400" dirty="0">
                <a:latin typeface="JetBrains Mono" pitchFamily="2" charset="0"/>
              </a:rPr>
              <a:t>)</a:t>
            </a:r>
          </a:p>
          <a:p>
            <a:pPr marL="0" indent="0">
              <a:buNone/>
            </a:pPr>
            <a:r>
              <a:rPr lang="es-AR" sz="2400" dirty="0">
                <a:solidFill>
                  <a:srgbClr val="FF0000"/>
                </a:solidFill>
                <a:latin typeface="JetBrains Mono" pitchFamily="2" charset="0"/>
              </a:rPr>
              <a:t>)</a:t>
            </a:r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BEAF4F42-D14B-43B0-891C-9A5B2FB4DD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8372193"/>
              </p:ext>
            </p:extLst>
          </p:nvPr>
        </p:nvGraphicFramePr>
        <p:xfrm>
          <a:off x="2212571" y="4700965"/>
          <a:ext cx="7766858" cy="112585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71106">
                  <a:extLst>
                    <a:ext uri="{9D8B030D-6E8A-4147-A177-3AD203B41FA5}">
                      <a16:colId xmlns:a16="http://schemas.microsoft.com/office/drawing/2014/main" val="3346324936"/>
                    </a:ext>
                  </a:extLst>
                </a:gridCol>
                <a:gridCol w="2111432">
                  <a:extLst>
                    <a:ext uri="{9D8B030D-6E8A-4147-A177-3AD203B41FA5}">
                      <a16:colId xmlns:a16="http://schemas.microsoft.com/office/drawing/2014/main" val="682966880"/>
                    </a:ext>
                  </a:extLst>
                </a:gridCol>
                <a:gridCol w="1512917">
                  <a:extLst>
                    <a:ext uri="{9D8B030D-6E8A-4147-A177-3AD203B41FA5}">
                      <a16:colId xmlns:a16="http://schemas.microsoft.com/office/drawing/2014/main" val="3954783264"/>
                    </a:ext>
                  </a:extLst>
                </a:gridCol>
                <a:gridCol w="2571403">
                  <a:extLst>
                    <a:ext uri="{9D8B030D-6E8A-4147-A177-3AD203B41FA5}">
                      <a16:colId xmlns:a16="http://schemas.microsoft.com/office/drawing/2014/main" val="1119809921"/>
                    </a:ext>
                  </a:extLst>
                </a:gridCol>
              </a:tblGrid>
              <a:tr h="238125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s-AR" sz="2400" u="none" strike="noStrike" dirty="0">
                          <a:effectLst/>
                          <a:latin typeface="JetBrains Mono" pitchFamily="2" charset="0"/>
                        </a:rPr>
                        <a:t>En el </a:t>
                      </a:r>
                      <a:r>
                        <a:rPr lang="es-AR" sz="2400" u="none" strike="noStrike" dirty="0" err="1">
                          <a:effectLst/>
                          <a:latin typeface="JetBrains Mono" pitchFamily="2" charset="0"/>
                        </a:rPr>
                        <a:t>loop</a:t>
                      </a:r>
                      <a:r>
                        <a:rPr lang="es-AR" sz="2400" u="none" strike="noStrike" dirty="0">
                          <a:effectLst/>
                          <a:latin typeface="JetBrains Mono" pitchFamily="2" charset="0"/>
                        </a:rPr>
                        <a:t> …</a:t>
                      </a:r>
                      <a:endParaRPr lang="es-AR" sz="2400" b="0" i="0" u="none" strike="noStrike" dirty="0">
                        <a:solidFill>
                          <a:srgbClr val="000000"/>
                        </a:solidFill>
                        <a:effectLst/>
                        <a:latin typeface="JetBrains Mono" pitchFamily="2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2202821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ctr" fontAlgn="b"/>
                      <a:r>
                        <a:rPr lang="es-AR" sz="2400" u="none" strike="noStrike">
                          <a:effectLst/>
                          <a:latin typeface="JetBrains Mono" pitchFamily="2" charset="0"/>
                        </a:rPr>
                        <a:t>cnt</a:t>
                      </a:r>
                      <a:endParaRPr lang="es-AR" sz="2400" b="0" i="0" u="none" strike="noStrike">
                        <a:solidFill>
                          <a:srgbClr val="000000"/>
                        </a:solidFill>
                        <a:effectLst/>
                        <a:latin typeface="JetBrains Mono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400" u="none" strike="noStrike">
                          <a:effectLst/>
                          <a:latin typeface="JetBrains Mono" pitchFamily="2" charset="0"/>
                        </a:rPr>
                        <a:t>str</a:t>
                      </a:r>
                      <a:endParaRPr lang="es-AR" sz="2400" b="0" i="0" u="none" strike="noStrike">
                        <a:solidFill>
                          <a:srgbClr val="000000"/>
                        </a:solidFill>
                        <a:effectLst/>
                        <a:latin typeface="JetBrains Mono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400" u="none" strike="noStrike">
                          <a:effectLst/>
                          <a:latin typeface="JetBrains Mono" pitchFamily="2" charset="0"/>
                        </a:rPr>
                        <a:t>char</a:t>
                      </a:r>
                      <a:endParaRPr lang="es-AR" sz="2400" b="0" i="0" u="none" strike="noStrike">
                        <a:solidFill>
                          <a:srgbClr val="000000"/>
                        </a:solidFill>
                        <a:effectLst/>
                        <a:latin typeface="JetBrains Mono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400" u="none" strike="noStrike">
                          <a:effectLst/>
                          <a:latin typeface="JetBrains Mono" pitchFamily="2" charset="0"/>
                        </a:rPr>
                        <a:t>(strlen str)</a:t>
                      </a:r>
                      <a:endParaRPr lang="es-AR" sz="2400" b="0" i="0" u="none" strike="noStrike">
                        <a:solidFill>
                          <a:srgbClr val="000000"/>
                        </a:solidFill>
                        <a:effectLst/>
                        <a:latin typeface="JetBrains Mono" pitchFamily="2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58494400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fontAlgn="b"/>
                      <a:r>
                        <a:rPr lang="es-AR" sz="2400" u="none" strike="noStrike" dirty="0">
                          <a:effectLst/>
                          <a:latin typeface="JetBrains Mono" pitchFamily="2" charset="0"/>
                        </a:rPr>
                        <a:t>1</a:t>
                      </a:r>
                      <a:endParaRPr lang="es-AR" sz="2400" b="0" i="0" u="none" strike="noStrike" dirty="0">
                        <a:solidFill>
                          <a:srgbClr val="000000"/>
                        </a:solidFill>
                        <a:effectLst/>
                        <a:latin typeface="JetBrains Mono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2400" u="none" strike="noStrike" dirty="0">
                          <a:effectLst/>
                          <a:latin typeface="JetBrains Mono" pitchFamily="2" charset="0"/>
                        </a:rPr>
                        <a:t>“Hola”</a:t>
                      </a:r>
                      <a:endParaRPr lang="es-AR" sz="2400" b="0" i="0" u="none" strike="noStrike" dirty="0">
                        <a:solidFill>
                          <a:srgbClr val="000000"/>
                        </a:solidFill>
                        <a:effectLst/>
                        <a:latin typeface="JetBrains Mono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2400" u="none" strike="noStrike" dirty="0">
                          <a:effectLst/>
                          <a:latin typeface="JetBrains Mono" pitchFamily="2" charset="0"/>
                        </a:rPr>
                        <a:t>“H”</a:t>
                      </a:r>
                      <a:endParaRPr lang="es-AR" sz="2400" b="0" i="0" u="none" strike="noStrike" dirty="0">
                        <a:solidFill>
                          <a:srgbClr val="000000"/>
                        </a:solidFill>
                        <a:effectLst/>
                        <a:latin typeface="JetBrains Mono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2400" u="none" strike="noStrike" dirty="0">
                          <a:solidFill>
                            <a:schemeClr val="tx1"/>
                          </a:solidFill>
                          <a:effectLst/>
                          <a:latin typeface="JetBrains Mono" pitchFamily="2" charset="0"/>
                        </a:rPr>
                        <a:t>4</a:t>
                      </a:r>
                      <a:endParaRPr lang="es-AR" sz="2400" b="0" i="0" u="none" strike="noStrike" dirty="0">
                        <a:solidFill>
                          <a:schemeClr val="tx1"/>
                        </a:solidFill>
                        <a:effectLst/>
                        <a:latin typeface="JetBrains Mono" pitchFamily="2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88590839"/>
                  </a:ext>
                </a:extLst>
              </a:tr>
            </a:tbl>
          </a:graphicData>
        </a:graphic>
      </p:graphicFrame>
      <p:sp>
        <p:nvSpPr>
          <p:cNvPr id="4" name="Marcador de contenido 4">
            <a:extLst>
              <a:ext uri="{FF2B5EF4-FFF2-40B4-BE49-F238E27FC236}">
                <a16:creationId xmlns:a16="http://schemas.microsoft.com/office/drawing/2014/main" id="{2F257DB4-6F26-44DE-9A9D-6D53AEE5793B}"/>
              </a:ext>
            </a:extLst>
          </p:cNvPr>
          <p:cNvSpPr txBox="1">
            <a:spLocks/>
          </p:cNvSpPr>
          <p:nvPr/>
        </p:nvSpPr>
        <p:spPr>
          <a:xfrm>
            <a:off x="7068589" y="1143611"/>
            <a:ext cx="4976553" cy="17990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AR" sz="2400" dirty="0">
                <a:solidFill>
                  <a:schemeClr val="bg1">
                    <a:lumMod val="50000"/>
                  </a:schemeClr>
                </a:solidFill>
                <a:latin typeface="JetBrains Mono" pitchFamily="2" charset="0"/>
              </a:rPr>
              <a:t>;Desglosemos la expresión:</a:t>
            </a:r>
          </a:p>
          <a:p>
            <a:pPr marL="0" indent="0">
              <a:buNone/>
            </a:pPr>
            <a:r>
              <a:rPr lang="es-AR" sz="2400" dirty="0">
                <a:latin typeface="JetBrains Mono" pitchFamily="2" charset="0"/>
              </a:rPr>
              <a:t>(</a:t>
            </a:r>
            <a:r>
              <a:rPr lang="es-AR" sz="2400" dirty="0" err="1">
                <a:solidFill>
                  <a:srgbClr val="0070C0"/>
                </a:solidFill>
                <a:latin typeface="JetBrains Mono" pitchFamily="2" charset="0"/>
              </a:rPr>
              <a:t>substr</a:t>
            </a:r>
            <a:r>
              <a:rPr lang="es-AR" sz="2400" dirty="0">
                <a:latin typeface="JetBrains Mono" pitchFamily="2" charset="0"/>
              </a:rPr>
              <a:t> </a:t>
            </a:r>
            <a:r>
              <a:rPr lang="es-AR" sz="2400" dirty="0" err="1">
                <a:latin typeface="JetBrains Mono" pitchFamily="2" charset="0"/>
              </a:rPr>
              <a:t>str</a:t>
            </a:r>
            <a:r>
              <a:rPr lang="es-AR" sz="2400" dirty="0">
                <a:latin typeface="JetBrains Mono" pitchFamily="2" charset="0"/>
              </a:rPr>
              <a:t> </a:t>
            </a:r>
            <a:r>
              <a:rPr lang="es-AR" sz="2400" dirty="0" err="1">
                <a:latin typeface="JetBrains Mono" pitchFamily="2" charset="0"/>
              </a:rPr>
              <a:t>cnt</a:t>
            </a:r>
            <a:r>
              <a:rPr lang="es-AR" sz="2400" dirty="0">
                <a:latin typeface="JetBrains Mono" pitchFamily="2" charset="0"/>
              </a:rPr>
              <a:t> 1)</a:t>
            </a:r>
          </a:p>
          <a:p>
            <a:pPr marL="0" indent="0">
              <a:buNone/>
            </a:pPr>
            <a:r>
              <a:rPr lang="es-AR" sz="2400" dirty="0">
                <a:latin typeface="JetBrains Mono" pitchFamily="2" charset="0"/>
              </a:rPr>
              <a:t>(</a:t>
            </a:r>
            <a:r>
              <a:rPr lang="es-AR" sz="2400" dirty="0" err="1">
                <a:solidFill>
                  <a:srgbClr val="0070C0"/>
                </a:solidFill>
                <a:latin typeface="JetBrains Mono" pitchFamily="2" charset="0"/>
              </a:rPr>
              <a:t>substr</a:t>
            </a:r>
            <a:r>
              <a:rPr lang="es-AR" sz="2400" dirty="0">
                <a:latin typeface="JetBrains Mono" pitchFamily="2" charset="0"/>
              </a:rPr>
              <a:t> </a:t>
            </a:r>
            <a:r>
              <a:rPr lang="es-AR" sz="2400" dirty="0">
                <a:solidFill>
                  <a:srgbClr val="D755BE"/>
                </a:solidFill>
                <a:latin typeface="JetBrains Mono" pitchFamily="2" charset="0"/>
              </a:rPr>
              <a:t>“Hola”</a:t>
            </a:r>
            <a:r>
              <a:rPr lang="es-AR" sz="2400" dirty="0">
                <a:latin typeface="JetBrains Mono" pitchFamily="2" charset="0"/>
              </a:rPr>
              <a:t> 1 1)</a:t>
            </a:r>
          </a:p>
          <a:p>
            <a:pPr marL="0" indent="0">
              <a:buNone/>
            </a:pPr>
            <a:r>
              <a:rPr lang="es-AR" sz="2400" dirty="0">
                <a:latin typeface="JetBrains Mono" pitchFamily="2" charset="0"/>
              </a:rPr>
              <a:t>(</a:t>
            </a:r>
            <a:r>
              <a:rPr lang="es-AR" sz="2400" dirty="0" err="1">
                <a:solidFill>
                  <a:srgbClr val="0070C0"/>
                </a:solidFill>
                <a:latin typeface="JetBrains Mono" pitchFamily="2" charset="0"/>
              </a:rPr>
              <a:t>setq</a:t>
            </a:r>
            <a:r>
              <a:rPr lang="es-AR" sz="2400" dirty="0">
                <a:latin typeface="JetBrains Mono" pitchFamily="2" charset="0"/>
              </a:rPr>
              <a:t> </a:t>
            </a:r>
            <a:r>
              <a:rPr lang="es-AR" sz="2400" dirty="0" err="1">
                <a:latin typeface="JetBrains Mono" pitchFamily="2" charset="0"/>
              </a:rPr>
              <a:t>char</a:t>
            </a:r>
            <a:r>
              <a:rPr lang="es-AR" sz="2400" dirty="0">
                <a:latin typeface="JetBrains Mono" pitchFamily="2" charset="0"/>
              </a:rPr>
              <a:t> </a:t>
            </a:r>
            <a:r>
              <a:rPr lang="es-AR" sz="2400" dirty="0">
                <a:solidFill>
                  <a:srgbClr val="D755BE"/>
                </a:solidFill>
                <a:latin typeface="JetBrains Mono" pitchFamily="2" charset="0"/>
              </a:rPr>
              <a:t>“H”</a:t>
            </a:r>
            <a:r>
              <a:rPr lang="es-AR" sz="2400" dirty="0">
                <a:latin typeface="JetBrains Mono" pitchFamily="2" charset="0"/>
              </a:rPr>
              <a:t>)</a:t>
            </a:r>
          </a:p>
          <a:p>
            <a:pPr marL="0" indent="0">
              <a:buNone/>
            </a:pPr>
            <a:endParaRPr lang="es-AR" sz="2400" dirty="0">
              <a:latin typeface="JetBrains Mon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95998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7E9AE4AB-7D2A-4621-AB29-0C44F3D293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858" y="347115"/>
            <a:ext cx="8085407" cy="383216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s-AR" sz="2400" dirty="0">
                <a:solidFill>
                  <a:srgbClr val="FF0000"/>
                </a:solidFill>
                <a:latin typeface="JetBrains Mono" pitchFamily="2" charset="0"/>
              </a:rPr>
              <a:t>(</a:t>
            </a:r>
            <a:r>
              <a:rPr lang="es-AR" sz="2400" dirty="0" err="1">
                <a:latin typeface="JetBrains Mono" pitchFamily="2" charset="0"/>
              </a:rPr>
              <a:t>defun</a:t>
            </a:r>
            <a:r>
              <a:rPr lang="es-AR" sz="2400" dirty="0">
                <a:latin typeface="JetBrains Mono" pitchFamily="2" charset="0"/>
              </a:rPr>
              <a:t> c:prueba ()</a:t>
            </a:r>
          </a:p>
          <a:p>
            <a:pPr marL="0" indent="0">
              <a:buNone/>
            </a:pPr>
            <a:r>
              <a:rPr lang="es-AR" sz="2400" dirty="0">
                <a:latin typeface="JetBrains Mono" pitchFamily="2" charset="0"/>
              </a:rPr>
              <a:t>  (</a:t>
            </a:r>
            <a:r>
              <a:rPr lang="es-AR" sz="2400" dirty="0" err="1">
                <a:solidFill>
                  <a:srgbClr val="0070C0"/>
                </a:solidFill>
                <a:latin typeface="JetBrains Mono" pitchFamily="2" charset="0"/>
              </a:rPr>
              <a:t>setq</a:t>
            </a:r>
            <a:r>
              <a:rPr lang="es-AR" sz="2400" dirty="0">
                <a:latin typeface="JetBrains Mono" pitchFamily="2" charset="0"/>
              </a:rPr>
              <a:t> </a:t>
            </a:r>
            <a:r>
              <a:rPr lang="es-AR" sz="2400" dirty="0" err="1">
                <a:latin typeface="JetBrains Mono" pitchFamily="2" charset="0"/>
              </a:rPr>
              <a:t>cnt</a:t>
            </a:r>
            <a:r>
              <a:rPr lang="es-AR" sz="2400" dirty="0">
                <a:latin typeface="JetBrains Mono" pitchFamily="2" charset="0"/>
              </a:rPr>
              <a:t> 1)</a:t>
            </a:r>
          </a:p>
          <a:p>
            <a:pPr marL="0" indent="0">
              <a:buNone/>
            </a:pPr>
            <a:r>
              <a:rPr lang="es-AR" sz="2400" dirty="0">
                <a:latin typeface="JetBrains Mono" pitchFamily="2" charset="0"/>
              </a:rPr>
              <a:t>  (</a:t>
            </a:r>
            <a:r>
              <a:rPr lang="es-AR" sz="2400" dirty="0" err="1">
                <a:solidFill>
                  <a:srgbClr val="0070C0"/>
                </a:solidFill>
                <a:latin typeface="JetBrains Mono" pitchFamily="2" charset="0"/>
              </a:rPr>
              <a:t>setq</a:t>
            </a:r>
            <a:r>
              <a:rPr lang="es-AR" sz="2400" dirty="0">
                <a:latin typeface="JetBrains Mono" pitchFamily="2" charset="0"/>
              </a:rPr>
              <a:t> </a:t>
            </a:r>
            <a:r>
              <a:rPr lang="es-AR" sz="2400" dirty="0" err="1">
                <a:latin typeface="JetBrains Mono" pitchFamily="2" charset="0"/>
              </a:rPr>
              <a:t>str</a:t>
            </a:r>
            <a:r>
              <a:rPr lang="es-AR" sz="2400" dirty="0">
                <a:latin typeface="JetBrains Mono" pitchFamily="2" charset="0"/>
              </a:rPr>
              <a:t> “Hola”)</a:t>
            </a:r>
          </a:p>
          <a:p>
            <a:pPr marL="0" indent="0">
              <a:buNone/>
            </a:pPr>
            <a:endParaRPr lang="es-AR" sz="2400" dirty="0">
              <a:latin typeface="JetBrains Mono" pitchFamily="2" charset="0"/>
            </a:endParaRPr>
          </a:p>
          <a:p>
            <a:pPr marL="0" indent="0">
              <a:buNone/>
            </a:pPr>
            <a:r>
              <a:rPr lang="es-AR" sz="2400" dirty="0">
                <a:latin typeface="JetBrains Mono" pitchFamily="2" charset="0"/>
              </a:rPr>
              <a:t>  </a:t>
            </a:r>
            <a:r>
              <a:rPr lang="es-AR" sz="2400" dirty="0">
                <a:solidFill>
                  <a:schemeClr val="accent2"/>
                </a:solidFill>
                <a:latin typeface="JetBrains Mono" pitchFamily="2" charset="0"/>
              </a:rPr>
              <a:t>(</a:t>
            </a:r>
            <a:r>
              <a:rPr lang="es-AR" sz="2400" dirty="0" err="1">
                <a:solidFill>
                  <a:srgbClr val="0070C0"/>
                </a:solidFill>
                <a:latin typeface="JetBrains Mono" pitchFamily="2" charset="0"/>
              </a:rPr>
              <a:t>while</a:t>
            </a:r>
            <a:r>
              <a:rPr lang="es-AR" sz="2400" dirty="0">
                <a:latin typeface="JetBrains Mono" pitchFamily="2" charset="0"/>
              </a:rPr>
              <a:t> (</a:t>
            </a:r>
            <a:r>
              <a:rPr lang="es-AR" sz="2400" dirty="0">
                <a:solidFill>
                  <a:srgbClr val="0070C0"/>
                </a:solidFill>
                <a:latin typeface="JetBrains Mono" pitchFamily="2" charset="0"/>
              </a:rPr>
              <a:t>&lt;=</a:t>
            </a:r>
            <a:r>
              <a:rPr lang="es-AR" sz="2400" dirty="0">
                <a:latin typeface="JetBrains Mono" pitchFamily="2" charset="0"/>
              </a:rPr>
              <a:t> </a:t>
            </a:r>
            <a:r>
              <a:rPr lang="es-AR" sz="2400" dirty="0" err="1">
                <a:latin typeface="JetBrains Mono" pitchFamily="2" charset="0"/>
              </a:rPr>
              <a:t>cnt</a:t>
            </a:r>
            <a:r>
              <a:rPr lang="es-AR" sz="2400" dirty="0">
                <a:latin typeface="JetBrains Mono" pitchFamily="2" charset="0"/>
              </a:rPr>
              <a:t> (</a:t>
            </a:r>
            <a:r>
              <a:rPr lang="es-AR" sz="2400" dirty="0" err="1">
                <a:solidFill>
                  <a:srgbClr val="0070C0"/>
                </a:solidFill>
                <a:latin typeface="JetBrains Mono" pitchFamily="2" charset="0"/>
              </a:rPr>
              <a:t>strlen</a:t>
            </a:r>
            <a:r>
              <a:rPr lang="es-AR" sz="2400" dirty="0">
                <a:latin typeface="JetBrains Mono" pitchFamily="2" charset="0"/>
              </a:rPr>
              <a:t> </a:t>
            </a:r>
            <a:r>
              <a:rPr lang="es-AR" sz="2400" dirty="0" err="1">
                <a:latin typeface="JetBrains Mono" pitchFamily="2" charset="0"/>
              </a:rPr>
              <a:t>str</a:t>
            </a:r>
            <a:r>
              <a:rPr lang="es-AR" sz="2400" dirty="0">
                <a:latin typeface="JetBrains Mono" pitchFamily="2" charset="0"/>
              </a:rPr>
              <a:t>))</a:t>
            </a:r>
            <a:endParaRPr lang="es-AR" b="1" dirty="0">
              <a:latin typeface="JetBrains Mono" pitchFamily="2" charset="0"/>
            </a:endParaRPr>
          </a:p>
          <a:p>
            <a:pPr marL="0" indent="0">
              <a:buNone/>
            </a:pPr>
            <a:r>
              <a:rPr lang="es-AR" sz="2400" dirty="0">
                <a:latin typeface="JetBrains Mono" pitchFamily="2" charset="0"/>
              </a:rPr>
              <a:t>    (</a:t>
            </a:r>
            <a:r>
              <a:rPr lang="es-AR" sz="2400" dirty="0" err="1">
                <a:solidFill>
                  <a:srgbClr val="0070C0"/>
                </a:solidFill>
                <a:latin typeface="JetBrains Mono" pitchFamily="2" charset="0"/>
              </a:rPr>
              <a:t>setq</a:t>
            </a:r>
            <a:r>
              <a:rPr lang="es-AR" sz="2400" dirty="0">
                <a:latin typeface="JetBrains Mono" pitchFamily="2" charset="0"/>
              </a:rPr>
              <a:t> </a:t>
            </a:r>
            <a:r>
              <a:rPr lang="es-AR" sz="2400" dirty="0" err="1">
                <a:latin typeface="JetBrains Mono" pitchFamily="2" charset="0"/>
              </a:rPr>
              <a:t>char</a:t>
            </a:r>
            <a:r>
              <a:rPr lang="es-AR" sz="2400" dirty="0">
                <a:latin typeface="JetBrains Mono" pitchFamily="2" charset="0"/>
              </a:rPr>
              <a:t> (</a:t>
            </a:r>
            <a:r>
              <a:rPr lang="es-AR" sz="2400" dirty="0" err="1">
                <a:solidFill>
                  <a:srgbClr val="0070C0"/>
                </a:solidFill>
                <a:latin typeface="JetBrains Mono" pitchFamily="2" charset="0"/>
              </a:rPr>
              <a:t>substr</a:t>
            </a:r>
            <a:r>
              <a:rPr lang="es-AR" sz="2400" dirty="0">
                <a:latin typeface="JetBrains Mono" pitchFamily="2" charset="0"/>
              </a:rPr>
              <a:t> </a:t>
            </a:r>
            <a:r>
              <a:rPr lang="es-AR" sz="2400" dirty="0" err="1">
                <a:latin typeface="JetBrains Mono" pitchFamily="2" charset="0"/>
              </a:rPr>
              <a:t>str</a:t>
            </a:r>
            <a:r>
              <a:rPr lang="es-AR" sz="2400" dirty="0">
                <a:latin typeface="JetBrains Mono" pitchFamily="2" charset="0"/>
              </a:rPr>
              <a:t> </a:t>
            </a:r>
            <a:r>
              <a:rPr lang="es-AR" sz="2400" dirty="0" err="1">
                <a:latin typeface="JetBrains Mono" pitchFamily="2" charset="0"/>
              </a:rPr>
              <a:t>cnt</a:t>
            </a:r>
            <a:r>
              <a:rPr lang="es-AR" sz="2400" dirty="0">
                <a:latin typeface="JetBrains Mono" pitchFamily="2" charset="0"/>
              </a:rPr>
              <a:t> 1))</a:t>
            </a:r>
          </a:p>
          <a:p>
            <a:pPr marL="0" indent="0">
              <a:buNone/>
            </a:pPr>
            <a:r>
              <a:rPr lang="es-AR" sz="2400" dirty="0">
                <a:latin typeface="JetBrains Mono" pitchFamily="2" charset="0"/>
              </a:rPr>
              <a:t>    (</a:t>
            </a:r>
            <a:r>
              <a:rPr lang="es-AR" sz="2400" dirty="0" err="1">
                <a:solidFill>
                  <a:srgbClr val="0070C0"/>
                </a:solidFill>
                <a:latin typeface="JetBrains Mono" pitchFamily="2" charset="0"/>
              </a:rPr>
              <a:t>princ</a:t>
            </a:r>
            <a:r>
              <a:rPr lang="es-AR" sz="2400" dirty="0">
                <a:latin typeface="JetBrains Mono" pitchFamily="2" charset="0"/>
              </a:rPr>
              <a:t> (</a:t>
            </a:r>
            <a:r>
              <a:rPr lang="es-AR" sz="2400" dirty="0" err="1">
                <a:solidFill>
                  <a:srgbClr val="0070C0"/>
                </a:solidFill>
                <a:latin typeface="JetBrains Mono" pitchFamily="2" charset="0"/>
              </a:rPr>
              <a:t>strcat</a:t>
            </a:r>
            <a:r>
              <a:rPr lang="es-AR" sz="2400" dirty="0">
                <a:latin typeface="JetBrains Mono" pitchFamily="2" charset="0"/>
              </a:rPr>
              <a:t> (</a:t>
            </a:r>
            <a:r>
              <a:rPr lang="es-AR" sz="2400" dirty="0" err="1">
                <a:solidFill>
                  <a:srgbClr val="0070C0"/>
                </a:solidFill>
                <a:latin typeface="JetBrains Mono" pitchFamily="2" charset="0"/>
              </a:rPr>
              <a:t>itoa</a:t>
            </a:r>
            <a:r>
              <a:rPr lang="es-AR" sz="2400" dirty="0">
                <a:latin typeface="JetBrains Mono" pitchFamily="2" charset="0"/>
              </a:rPr>
              <a:t> </a:t>
            </a:r>
            <a:r>
              <a:rPr lang="es-AR" sz="2400" dirty="0" err="1">
                <a:latin typeface="JetBrains Mono" pitchFamily="2" charset="0"/>
              </a:rPr>
              <a:t>cnt</a:t>
            </a:r>
            <a:r>
              <a:rPr lang="es-AR" sz="2400" dirty="0">
                <a:latin typeface="JetBrains Mono" pitchFamily="2" charset="0"/>
              </a:rPr>
              <a:t>) </a:t>
            </a:r>
            <a:r>
              <a:rPr lang="es-AR" sz="2400" dirty="0">
                <a:solidFill>
                  <a:srgbClr val="D755BE"/>
                </a:solidFill>
                <a:latin typeface="JetBrains Mono" pitchFamily="2" charset="0"/>
              </a:rPr>
              <a:t>“ -&gt; “ </a:t>
            </a:r>
            <a:r>
              <a:rPr lang="es-AR" sz="2400" dirty="0" err="1">
                <a:latin typeface="JetBrains Mono" pitchFamily="2" charset="0"/>
              </a:rPr>
              <a:t>char</a:t>
            </a:r>
            <a:r>
              <a:rPr lang="es-AR" sz="2400" dirty="0">
                <a:latin typeface="JetBrains Mono" pitchFamily="2" charset="0"/>
              </a:rPr>
              <a:t>))</a:t>
            </a:r>
            <a:endParaRPr lang="es-AR" sz="2400" b="1" dirty="0">
              <a:latin typeface="JetBrains Mono" pitchFamily="2" charset="0"/>
            </a:endParaRPr>
          </a:p>
          <a:p>
            <a:pPr marL="0" indent="0">
              <a:buNone/>
            </a:pPr>
            <a:r>
              <a:rPr lang="es-AR" sz="2400" dirty="0">
                <a:latin typeface="JetBrains Mono" pitchFamily="2" charset="0"/>
              </a:rPr>
              <a:t>    (</a:t>
            </a:r>
            <a:r>
              <a:rPr lang="es-AR" sz="2400" dirty="0" err="1">
                <a:solidFill>
                  <a:srgbClr val="0070C0"/>
                </a:solidFill>
                <a:latin typeface="JetBrains Mono" pitchFamily="2" charset="0"/>
              </a:rPr>
              <a:t>setq</a:t>
            </a:r>
            <a:r>
              <a:rPr lang="es-AR" sz="2400" dirty="0">
                <a:solidFill>
                  <a:srgbClr val="0070C0"/>
                </a:solidFill>
                <a:latin typeface="JetBrains Mono" pitchFamily="2" charset="0"/>
              </a:rPr>
              <a:t> </a:t>
            </a:r>
            <a:r>
              <a:rPr lang="es-AR" sz="2400" dirty="0" err="1">
                <a:latin typeface="JetBrains Mono" pitchFamily="2" charset="0"/>
              </a:rPr>
              <a:t>cnt</a:t>
            </a:r>
            <a:r>
              <a:rPr lang="es-AR" sz="2400" dirty="0">
                <a:latin typeface="JetBrains Mono" pitchFamily="2" charset="0"/>
              </a:rPr>
              <a:t> (</a:t>
            </a:r>
            <a:r>
              <a:rPr lang="es-AR" sz="2400" dirty="0">
                <a:solidFill>
                  <a:srgbClr val="0070C0"/>
                </a:solidFill>
                <a:latin typeface="JetBrains Mono" pitchFamily="2" charset="0"/>
              </a:rPr>
              <a:t>1+</a:t>
            </a:r>
            <a:r>
              <a:rPr lang="es-AR" sz="2400" dirty="0">
                <a:latin typeface="JetBrains Mono" pitchFamily="2" charset="0"/>
              </a:rPr>
              <a:t> </a:t>
            </a:r>
            <a:r>
              <a:rPr lang="es-AR" sz="2400" dirty="0" err="1">
                <a:latin typeface="JetBrains Mono" pitchFamily="2" charset="0"/>
              </a:rPr>
              <a:t>cnt</a:t>
            </a:r>
            <a:r>
              <a:rPr lang="es-AR" sz="2400" dirty="0">
                <a:latin typeface="JetBrains Mono" pitchFamily="2" charset="0"/>
              </a:rPr>
              <a:t>))</a:t>
            </a:r>
            <a:r>
              <a:rPr lang="es-AR" sz="2400" b="1" dirty="0">
                <a:latin typeface="JetBrains Mono" pitchFamily="2" charset="0"/>
              </a:rPr>
              <a:t> &lt;-</a:t>
            </a:r>
            <a:endParaRPr lang="es-AR" sz="2400" dirty="0">
              <a:latin typeface="JetBrains Mono" pitchFamily="2" charset="0"/>
            </a:endParaRPr>
          </a:p>
          <a:p>
            <a:pPr marL="0" indent="0">
              <a:buNone/>
            </a:pPr>
            <a:r>
              <a:rPr lang="es-AR" sz="2400" dirty="0">
                <a:solidFill>
                  <a:schemeClr val="accent2"/>
                </a:solidFill>
                <a:latin typeface="JetBrains Mono" pitchFamily="2" charset="0"/>
              </a:rPr>
              <a:t>  )</a:t>
            </a:r>
          </a:p>
          <a:p>
            <a:pPr marL="0" indent="0">
              <a:buNone/>
            </a:pPr>
            <a:r>
              <a:rPr lang="es-AR" sz="2400" dirty="0">
                <a:solidFill>
                  <a:schemeClr val="accent2"/>
                </a:solidFill>
                <a:latin typeface="JetBrains Mono" pitchFamily="2" charset="0"/>
              </a:rPr>
              <a:t>  </a:t>
            </a:r>
            <a:r>
              <a:rPr lang="es-AR" sz="2400" dirty="0">
                <a:latin typeface="JetBrains Mono" pitchFamily="2" charset="0"/>
              </a:rPr>
              <a:t>(</a:t>
            </a:r>
            <a:r>
              <a:rPr lang="es-AR" sz="2400" dirty="0" err="1">
                <a:solidFill>
                  <a:srgbClr val="0070C0"/>
                </a:solidFill>
                <a:latin typeface="JetBrains Mono" pitchFamily="2" charset="0"/>
              </a:rPr>
              <a:t>princ</a:t>
            </a:r>
            <a:r>
              <a:rPr lang="es-AR" sz="2400" dirty="0">
                <a:latin typeface="JetBrains Mono" pitchFamily="2" charset="0"/>
              </a:rPr>
              <a:t> </a:t>
            </a:r>
            <a:r>
              <a:rPr lang="es-AR" sz="2400" dirty="0">
                <a:solidFill>
                  <a:srgbClr val="D755BE"/>
                </a:solidFill>
                <a:latin typeface="JetBrains Mono" pitchFamily="2" charset="0"/>
              </a:rPr>
              <a:t>“Terminamos!!!”</a:t>
            </a:r>
            <a:r>
              <a:rPr lang="es-AR" sz="2400" dirty="0">
                <a:latin typeface="JetBrains Mono" pitchFamily="2" charset="0"/>
              </a:rPr>
              <a:t>)</a:t>
            </a:r>
          </a:p>
          <a:p>
            <a:pPr marL="0" indent="0">
              <a:buNone/>
            </a:pPr>
            <a:r>
              <a:rPr lang="es-AR" sz="2400" dirty="0">
                <a:solidFill>
                  <a:srgbClr val="FF0000"/>
                </a:solidFill>
                <a:latin typeface="JetBrains Mono" pitchFamily="2" charset="0"/>
              </a:rPr>
              <a:t>)</a:t>
            </a:r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BEAF4F42-D14B-43B0-891C-9A5B2FB4DD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7718709"/>
              </p:ext>
            </p:extLst>
          </p:nvPr>
        </p:nvGraphicFramePr>
        <p:xfrm>
          <a:off x="2212571" y="4700965"/>
          <a:ext cx="7766858" cy="112585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71106">
                  <a:extLst>
                    <a:ext uri="{9D8B030D-6E8A-4147-A177-3AD203B41FA5}">
                      <a16:colId xmlns:a16="http://schemas.microsoft.com/office/drawing/2014/main" val="3346324936"/>
                    </a:ext>
                  </a:extLst>
                </a:gridCol>
                <a:gridCol w="2111432">
                  <a:extLst>
                    <a:ext uri="{9D8B030D-6E8A-4147-A177-3AD203B41FA5}">
                      <a16:colId xmlns:a16="http://schemas.microsoft.com/office/drawing/2014/main" val="682966880"/>
                    </a:ext>
                  </a:extLst>
                </a:gridCol>
                <a:gridCol w="1512917">
                  <a:extLst>
                    <a:ext uri="{9D8B030D-6E8A-4147-A177-3AD203B41FA5}">
                      <a16:colId xmlns:a16="http://schemas.microsoft.com/office/drawing/2014/main" val="3954783264"/>
                    </a:ext>
                  </a:extLst>
                </a:gridCol>
                <a:gridCol w="2571403">
                  <a:extLst>
                    <a:ext uri="{9D8B030D-6E8A-4147-A177-3AD203B41FA5}">
                      <a16:colId xmlns:a16="http://schemas.microsoft.com/office/drawing/2014/main" val="1119809921"/>
                    </a:ext>
                  </a:extLst>
                </a:gridCol>
              </a:tblGrid>
              <a:tr h="238125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2400" u="none" strike="noStrike" dirty="0">
                          <a:effectLst/>
                          <a:latin typeface="JetBrains Mono" pitchFamily="2" charset="0"/>
                        </a:rPr>
                        <a:t>En el </a:t>
                      </a:r>
                      <a:r>
                        <a:rPr lang="es-AR" sz="2400" u="none" strike="noStrike" dirty="0" err="1">
                          <a:effectLst/>
                          <a:latin typeface="JetBrains Mono" pitchFamily="2" charset="0"/>
                        </a:rPr>
                        <a:t>loop</a:t>
                      </a:r>
                      <a:r>
                        <a:rPr lang="es-AR" sz="2400" u="none" strike="noStrike" dirty="0">
                          <a:effectLst/>
                          <a:latin typeface="JetBrains Mono" pitchFamily="2" charset="0"/>
                        </a:rPr>
                        <a:t> …</a:t>
                      </a:r>
                      <a:endParaRPr lang="es-AR" sz="2400" b="0" i="0" u="none" strike="noStrike" dirty="0">
                        <a:solidFill>
                          <a:srgbClr val="000000"/>
                        </a:solidFill>
                        <a:effectLst/>
                        <a:latin typeface="JetBrains Mono" pitchFamily="2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2202821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ctr" fontAlgn="b"/>
                      <a:r>
                        <a:rPr lang="es-AR" sz="2400" u="none" strike="noStrike">
                          <a:effectLst/>
                          <a:latin typeface="JetBrains Mono" pitchFamily="2" charset="0"/>
                        </a:rPr>
                        <a:t>cnt</a:t>
                      </a:r>
                      <a:endParaRPr lang="es-AR" sz="2400" b="0" i="0" u="none" strike="noStrike">
                        <a:solidFill>
                          <a:srgbClr val="000000"/>
                        </a:solidFill>
                        <a:effectLst/>
                        <a:latin typeface="JetBrains Mono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400" u="none" strike="noStrike">
                          <a:effectLst/>
                          <a:latin typeface="JetBrains Mono" pitchFamily="2" charset="0"/>
                        </a:rPr>
                        <a:t>str</a:t>
                      </a:r>
                      <a:endParaRPr lang="es-AR" sz="2400" b="0" i="0" u="none" strike="noStrike">
                        <a:solidFill>
                          <a:srgbClr val="000000"/>
                        </a:solidFill>
                        <a:effectLst/>
                        <a:latin typeface="JetBrains Mono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400" u="none" strike="noStrike">
                          <a:effectLst/>
                          <a:latin typeface="JetBrains Mono" pitchFamily="2" charset="0"/>
                        </a:rPr>
                        <a:t>char</a:t>
                      </a:r>
                      <a:endParaRPr lang="es-AR" sz="2400" b="0" i="0" u="none" strike="noStrike">
                        <a:solidFill>
                          <a:srgbClr val="000000"/>
                        </a:solidFill>
                        <a:effectLst/>
                        <a:latin typeface="JetBrains Mono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400" u="none" strike="noStrike">
                          <a:effectLst/>
                          <a:latin typeface="JetBrains Mono" pitchFamily="2" charset="0"/>
                        </a:rPr>
                        <a:t>(strlen str)</a:t>
                      </a:r>
                      <a:endParaRPr lang="es-AR" sz="2400" b="0" i="0" u="none" strike="noStrike">
                        <a:solidFill>
                          <a:srgbClr val="000000"/>
                        </a:solidFill>
                        <a:effectLst/>
                        <a:latin typeface="JetBrains Mono" pitchFamily="2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58494400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fontAlgn="b"/>
                      <a:r>
                        <a:rPr lang="es-AR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JetBrains Mono" pitchFamily="2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2400" u="none" strike="noStrike" dirty="0">
                          <a:effectLst/>
                          <a:latin typeface="JetBrains Mono" pitchFamily="2" charset="0"/>
                        </a:rPr>
                        <a:t>“Hola”</a:t>
                      </a:r>
                      <a:endParaRPr lang="es-AR" sz="2400" b="0" i="0" u="none" strike="noStrike" dirty="0">
                        <a:solidFill>
                          <a:srgbClr val="000000"/>
                        </a:solidFill>
                        <a:effectLst/>
                        <a:latin typeface="JetBrains Mono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2400" u="none" strike="noStrike" dirty="0">
                          <a:effectLst/>
                          <a:latin typeface="JetBrains Mono" pitchFamily="2" charset="0"/>
                        </a:rPr>
                        <a:t>“H”</a:t>
                      </a:r>
                      <a:endParaRPr lang="es-AR" sz="2400" b="0" i="0" u="none" strike="noStrike" dirty="0">
                        <a:solidFill>
                          <a:srgbClr val="000000"/>
                        </a:solidFill>
                        <a:effectLst/>
                        <a:latin typeface="JetBrains Mono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2400" u="none" strike="noStrike" dirty="0">
                          <a:solidFill>
                            <a:schemeClr val="tx1"/>
                          </a:solidFill>
                          <a:effectLst/>
                          <a:latin typeface="JetBrains Mono" pitchFamily="2" charset="0"/>
                        </a:rPr>
                        <a:t>4</a:t>
                      </a:r>
                      <a:endParaRPr lang="es-AR" sz="2400" b="0" i="0" u="none" strike="noStrike" dirty="0">
                        <a:solidFill>
                          <a:schemeClr val="tx1"/>
                        </a:solidFill>
                        <a:effectLst/>
                        <a:latin typeface="JetBrains Mono" pitchFamily="2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88590839"/>
                  </a:ext>
                </a:extLst>
              </a:tr>
            </a:tbl>
          </a:graphicData>
        </a:graphic>
      </p:graphicFrame>
      <p:sp>
        <p:nvSpPr>
          <p:cNvPr id="4" name="Marcador de contenido 4">
            <a:extLst>
              <a:ext uri="{FF2B5EF4-FFF2-40B4-BE49-F238E27FC236}">
                <a16:creationId xmlns:a16="http://schemas.microsoft.com/office/drawing/2014/main" id="{2F257DB4-6F26-44DE-9A9D-6D53AEE5793B}"/>
              </a:ext>
            </a:extLst>
          </p:cNvPr>
          <p:cNvSpPr txBox="1">
            <a:spLocks/>
          </p:cNvSpPr>
          <p:nvPr/>
        </p:nvSpPr>
        <p:spPr>
          <a:xfrm>
            <a:off x="7002087" y="347115"/>
            <a:ext cx="4976553" cy="154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AR" sz="2400" dirty="0">
                <a:solidFill>
                  <a:schemeClr val="bg1">
                    <a:lumMod val="50000"/>
                  </a:schemeClr>
                </a:solidFill>
                <a:latin typeface="JetBrains Mono" pitchFamily="2" charset="0"/>
              </a:rPr>
              <a:t>;Desglosemos la expresión:</a:t>
            </a:r>
          </a:p>
          <a:p>
            <a:pPr marL="0" indent="0">
              <a:buNone/>
            </a:pPr>
            <a:r>
              <a:rPr lang="es-AR" sz="2400" dirty="0">
                <a:latin typeface="JetBrains Mono" pitchFamily="2" charset="0"/>
              </a:rPr>
              <a:t>(</a:t>
            </a:r>
            <a:r>
              <a:rPr lang="es-AR" sz="2400" dirty="0" err="1">
                <a:solidFill>
                  <a:srgbClr val="0070C0"/>
                </a:solidFill>
                <a:latin typeface="JetBrains Mono" pitchFamily="2" charset="0"/>
              </a:rPr>
              <a:t>setq</a:t>
            </a:r>
            <a:r>
              <a:rPr lang="es-AR" sz="2400" dirty="0">
                <a:solidFill>
                  <a:srgbClr val="0070C0"/>
                </a:solidFill>
                <a:latin typeface="JetBrains Mono" pitchFamily="2" charset="0"/>
              </a:rPr>
              <a:t> </a:t>
            </a:r>
            <a:r>
              <a:rPr lang="es-AR" sz="2400" dirty="0" err="1">
                <a:latin typeface="JetBrains Mono" pitchFamily="2" charset="0"/>
              </a:rPr>
              <a:t>cnt</a:t>
            </a:r>
            <a:r>
              <a:rPr lang="es-AR" sz="2400" dirty="0">
                <a:latin typeface="JetBrains Mono" pitchFamily="2" charset="0"/>
              </a:rPr>
              <a:t> (</a:t>
            </a:r>
            <a:r>
              <a:rPr lang="es-AR" sz="2400" dirty="0">
                <a:solidFill>
                  <a:srgbClr val="0070C0"/>
                </a:solidFill>
                <a:latin typeface="JetBrains Mono" pitchFamily="2" charset="0"/>
              </a:rPr>
              <a:t>1+</a:t>
            </a:r>
            <a:r>
              <a:rPr lang="es-AR" sz="2400" dirty="0">
                <a:latin typeface="JetBrains Mono" pitchFamily="2" charset="0"/>
              </a:rPr>
              <a:t> </a:t>
            </a:r>
            <a:r>
              <a:rPr lang="es-AR" sz="2400" dirty="0" err="1">
                <a:latin typeface="JetBrains Mono" pitchFamily="2" charset="0"/>
              </a:rPr>
              <a:t>cnt</a:t>
            </a:r>
            <a:r>
              <a:rPr lang="es-AR" sz="2400" dirty="0">
                <a:latin typeface="JetBrains Mono" pitchFamily="2" charset="0"/>
              </a:rPr>
              <a:t>))</a:t>
            </a:r>
          </a:p>
          <a:p>
            <a:pPr marL="0" indent="0">
              <a:buNone/>
            </a:pPr>
            <a:r>
              <a:rPr lang="es-AR" sz="2400" dirty="0">
                <a:latin typeface="JetBrains Mono" pitchFamily="2" charset="0"/>
              </a:rPr>
              <a:t>(</a:t>
            </a:r>
            <a:r>
              <a:rPr lang="es-AR" sz="2400" dirty="0" err="1">
                <a:solidFill>
                  <a:srgbClr val="0070C0"/>
                </a:solidFill>
                <a:latin typeface="JetBrains Mono" pitchFamily="2" charset="0"/>
              </a:rPr>
              <a:t>setq</a:t>
            </a:r>
            <a:r>
              <a:rPr lang="es-AR" sz="2400" dirty="0">
                <a:solidFill>
                  <a:srgbClr val="0070C0"/>
                </a:solidFill>
                <a:latin typeface="JetBrains Mono" pitchFamily="2" charset="0"/>
              </a:rPr>
              <a:t> </a:t>
            </a:r>
            <a:r>
              <a:rPr lang="es-AR" sz="2400" dirty="0" err="1">
                <a:latin typeface="JetBrains Mono" pitchFamily="2" charset="0"/>
              </a:rPr>
              <a:t>cnt</a:t>
            </a:r>
            <a:r>
              <a:rPr lang="es-AR" sz="2400" dirty="0">
                <a:latin typeface="JetBrains Mono" pitchFamily="2" charset="0"/>
              </a:rPr>
              <a:t>     2   )</a:t>
            </a:r>
          </a:p>
        </p:txBody>
      </p:sp>
    </p:spTree>
    <p:extLst>
      <p:ext uri="{BB962C8B-B14F-4D97-AF65-F5344CB8AC3E}">
        <p14:creationId xmlns:p14="http://schemas.microsoft.com/office/powerpoint/2010/main" val="4032171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7E9AE4AB-7D2A-4621-AB29-0C44F3D293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858" y="347115"/>
            <a:ext cx="9570720" cy="383216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s-AR" sz="2400" dirty="0">
                <a:solidFill>
                  <a:srgbClr val="FF0000"/>
                </a:solidFill>
                <a:latin typeface="JetBrains Mono" pitchFamily="2" charset="0"/>
              </a:rPr>
              <a:t>(</a:t>
            </a:r>
            <a:r>
              <a:rPr lang="es-AR" sz="2400" dirty="0" err="1">
                <a:latin typeface="JetBrains Mono" pitchFamily="2" charset="0"/>
              </a:rPr>
              <a:t>defun</a:t>
            </a:r>
            <a:r>
              <a:rPr lang="es-AR" sz="2400" dirty="0">
                <a:latin typeface="JetBrains Mono" pitchFamily="2" charset="0"/>
              </a:rPr>
              <a:t> c:prueba ()</a:t>
            </a:r>
          </a:p>
          <a:p>
            <a:pPr marL="0" indent="0">
              <a:buNone/>
            </a:pPr>
            <a:r>
              <a:rPr lang="es-AR" sz="2400" dirty="0">
                <a:latin typeface="JetBrains Mono" pitchFamily="2" charset="0"/>
              </a:rPr>
              <a:t>  (</a:t>
            </a:r>
            <a:r>
              <a:rPr lang="es-AR" sz="2400" dirty="0" err="1">
                <a:solidFill>
                  <a:srgbClr val="0070C0"/>
                </a:solidFill>
                <a:latin typeface="JetBrains Mono" pitchFamily="2" charset="0"/>
              </a:rPr>
              <a:t>setq</a:t>
            </a:r>
            <a:r>
              <a:rPr lang="es-AR" sz="2400" dirty="0">
                <a:latin typeface="JetBrains Mono" pitchFamily="2" charset="0"/>
              </a:rPr>
              <a:t> </a:t>
            </a:r>
            <a:r>
              <a:rPr lang="es-AR" sz="2400" dirty="0" err="1">
                <a:latin typeface="JetBrains Mono" pitchFamily="2" charset="0"/>
              </a:rPr>
              <a:t>cnt</a:t>
            </a:r>
            <a:r>
              <a:rPr lang="es-AR" sz="2400" dirty="0">
                <a:latin typeface="JetBrains Mono" pitchFamily="2" charset="0"/>
              </a:rPr>
              <a:t> 1)</a:t>
            </a:r>
          </a:p>
          <a:p>
            <a:pPr marL="0" indent="0">
              <a:buNone/>
            </a:pPr>
            <a:r>
              <a:rPr lang="es-AR" sz="2400" dirty="0">
                <a:latin typeface="JetBrains Mono" pitchFamily="2" charset="0"/>
              </a:rPr>
              <a:t>  (</a:t>
            </a:r>
            <a:r>
              <a:rPr lang="es-AR" sz="2400" dirty="0" err="1">
                <a:solidFill>
                  <a:srgbClr val="0070C0"/>
                </a:solidFill>
                <a:latin typeface="JetBrains Mono" pitchFamily="2" charset="0"/>
              </a:rPr>
              <a:t>setq</a:t>
            </a:r>
            <a:r>
              <a:rPr lang="es-AR" sz="2400" dirty="0">
                <a:latin typeface="JetBrains Mono" pitchFamily="2" charset="0"/>
              </a:rPr>
              <a:t> </a:t>
            </a:r>
            <a:r>
              <a:rPr lang="es-AR" sz="2400" dirty="0" err="1">
                <a:latin typeface="JetBrains Mono" pitchFamily="2" charset="0"/>
              </a:rPr>
              <a:t>str</a:t>
            </a:r>
            <a:r>
              <a:rPr lang="es-AR" sz="2400" dirty="0">
                <a:latin typeface="JetBrains Mono" pitchFamily="2" charset="0"/>
              </a:rPr>
              <a:t> “Hola”)</a:t>
            </a:r>
          </a:p>
          <a:p>
            <a:pPr marL="0" indent="0">
              <a:buNone/>
            </a:pPr>
            <a:endParaRPr lang="es-AR" sz="2400" dirty="0">
              <a:latin typeface="JetBrains Mono" pitchFamily="2" charset="0"/>
            </a:endParaRPr>
          </a:p>
          <a:p>
            <a:pPr marL="0" indent="0">
              <a:buNone/>
            </a:pPr>
            <a:r>
              <a:rPr lang="es-AR" sz="2400" dirty="0">
                <a:latin typeface="JetBrains Mono" pitchFamily="2" charset="0"/>
              </a:rPr>
              <a:t>  </a:t>
            </a:r>
            <a:r>
              <a:rPr lang="es-AR" sz="2400" dirty="0">
                <a:solidFill>
                  <a:schemeClr val="accent2"/>
                </a:solidFill>
                <a:latin typeface="JetBrains Mono" pitchFamily="2" charset="0"/>
              </a:rPr>
              <a:t>(</a:t>
            </a:r>
            <a:r>
              <a:rPr lang="es-AR" sz="2400" dirty="0" err="1">
                <a:solidFill>
                  <a:srgbClr val="0070C0"/>
                </a:solidFill>
                <a:latin typeface="JetBrains Mono" pitchFamily="2" charset="0"/>
              </a:rPr>
              <a:t>while</a:t>
            </a:r>
            <a:r>
              <a:rPr lang="es-AR" sz="2400" dirty="0">
                <a:latin typeface="JetBrains Mono" pitchFamily="2" charset="0"/>
              </a:rPr>
              <a:t> (</a:t>
            </a:r>
            <a:r>
              <a:rPr lang="es-AR" sz="2400" dirty="0">
                <a:solidFill>
                  <a:srgbClr val="0070C0"/>
                </a:solidFill>
                <a:latin typeface="JetBrains Mono" pitchFamily="2" charset="0"/>
              </a:rPr>
              <a:t>&lt;=</a:t>
            </a:r>
            <a:r>
              <a:rPr lang="es-AR" sz="2400" dirty="0">
                <a:latin typeface="JetBrains Mono" pitchFamily="2" charset="0"/>
              </a:rPr>
              <a:t> </a:t>
            </a:r>
            <a:r>
              <a:rPr lang="es-AR" sz="2400" dirty="0" err="1">
                <a:latin typeface="JetBrains Mono" pitchFamily="2" charset="0"/>
              </a:rPr>
              <a:t>cnt</a:t>
            </a:r>
            <a:r>
              <a:rPr lang="es-AR" sz="2400" dirty="0">
                <a:latin typeface="JetBrains Mono" pitchFamily="2" charset="0"/>
              </a:rPr>
              <a:t> (</a:t>
            </a:r>
            <a:r>
              <a:rPr lang="es-AR" sz="2400" dirty="0" err="1">
                <a:solidFill>
                  <a:srgbClr val="0070C0"/>
                </a:solidFill>
                <a:latin typeface="JetBrains Mono" pitchFamily="2" charset="0"/>
              </a:rPr>
              <a:t>strlen</a:t>
            </a:r>
            <a:r>
              <a:rPr lang="es-AR" sz="2400" dirty="0">
                <a:latin typeface="JetBrains Mono" pitchFamily="2" charset="0"/>
              </a:rPr>
              <a:t> </a:t>
            </a:r>
            <a:r>
              <a:rPr lang="es-AR" sz="2400" dirty="0" err="1">
                <a:latin typeface="JetBrains Mono" pitchFamily="2" charset="0"/>
              </a:rPr>
              <a:t>str</a:t>
            </a:r>
            <a:r>
              <a:rPr lang="es-AR" sz="2400" dirty="0">
                <a:latin typeface="JetBrains Mono" pitchFamily="2" charset="0"/>
              </a:rPr>
              <a:t>))</a:t>
            </a:r>
          </a:p>
          <a:p>
            <a:pPr marL="0" indent="0">
              <a:buNone/>
            </a:pPr>
            <a:r>
              <a:rPr lang="es-AR" sz="2400" dirty="0">
                <a:latin typeface="JetBrains Mono" pitchFamily="2" charset="0"/>
              </a:rPr>
              <a:t>    (</a:t>
            </a:r>
            <a:r>
              <a:rPr lang="es-AR" sz="2400" dirty="0" err="1">
                <a:solidFill>
                  <a:srgbClr val="0070C0"/>
                </a:solidFill>
                <a:latin typeface="JetBrains Mono" pitchFamily="2" charset="0"/>
              </a:rPr>
              <a:t>setq</a:t>
            </a:r>
            <a:r>
              <a:rPr lang="es-AR" sz="2400" dirty="0">
                <a:latin typeface="JetBrains Mono" pitchFamily="2" charset="0"/>
              </a:rPr>
              <a:t> </a:t>
            </a:r>
            <a:r>
              <a:rPr lang="es-AR" sz="2400" dirty="0" err="1">
                <a:latin typeface="JetBrains Mono" pitchFamily="2" charset="0"/>
              </a:rPr>
              <a:t>char</a:t>
            </a:r>
            <a:r>
              <a:rPr lang="es-AR" sz="2400" dirty="0">
                <a:latin typeface="JetBrains Mono" pitchFamily="2" charset="0"/>
              </a:rPr>
              <a:t> (</a:t>
            </a:r>
            <a:r>
              <a:rPr lang="es-AR" sz="2400" dirty="0" err="1">
                <a:solidFill>
                  <a:srgbClr val="0070C0"/>
                </a:solidFill>
                <a:latin typeface="JetBrains Mono" pitchFamily="2" charset="0"/>
              </a:rPr>
              <a:t>substr</a:t>
            </a:r>
            <a:r>
              <a:rPr lang="es-AR" sz="2400" dirty="0">
                <a:latin typeface="JetBrains Mono" pitchFamily="2" charset="0"/>
              </a:rPr>
              <a:t> </a:t>
            </a:r>
            <a:r>
              <a:rPr lang="es-AR" sz="2400" dirty="0" err="1">
                <a:latin typeface="JetBrains Mono" pitchFamily="2" charset="0"/>
              </a:rPr>
              <a:t>str</a:t>
            </a:r>
            <a:r>
              <a:rPr lang="es-AR" sz="2400" dirty="0">
                <a:latin typeface="JetBrains Mono" pitchFamily="2" charset="0"/>
              </a:rPr>
              <a:t> </a:t>
            </a:r>
            <a:r>
              <a:rPr lang="es-AR" sz="2400" dirty="0" err="1">
                <a:latin typeface="JetBrains Mono" pitchFamily="2" charset="0"/>
              </a:rPr>
              <a:t>cnt</a:t>
            </a:r>
            <a:r>
              <a:rPr lang="es-AR" sz="2400" dirty="0">
                <a:latin typeface="JetBrains Mono" pitchFamily="2" charset="0"/>
              </a:rPr>
              <a:t> 1))</a:t>
            </a:r>
            <a:r>
              <a:rPr lang="es-AR" sz="2400" b="1" dirty="0">
                <a:latin typeface="JetBrains Mono" pitchFamily="2" charset="0"/>
              </a:rPr>
              <a:t> </a:t>
            </a:r>
            <a:r>
              <a:rPr lang="es-AR" b="1" dirty="0">
                <a:latin typeface="JetBrains Mono" pitchFamily="2" charset="0"/>
              </a:rPr>
              <a:t>&lt;-</a:t>
            </a:r>
          </a:p>
          <a:p>
            <a:pPr marL="0" indent="0">
              <a:buNone/>
            </a:pPr>
            <a:r>
              <a:rPr lang="es-AR" sz="2400" dirty="0">
                <a:latin typeface="JetBrains Mono" pitchFamily="2" charset="0"/>
              </a:rPr>
              <a:t>    (</a:t>
            </a:r>
            <a:r>
              <a:rPr lang="es-AR" sz="2400" dirty="0" err="1">
                <a:solidFill>
                  <a:srgbClr val="0070C0"/>
                </a:solidFill>
                <a:latin typeface="JetBrains Mono" pitchFamily="2" charset="0"/>
              </a:rPr>
              <a:t>princ</a:t>
            </a:r>
            <a:r>
              <a:rPr lang="es-AR" sz="2400" dirty="0">
                <a:latin typeface="JetBrains Mono" pitchFamily="2" charset="0"/>
              </a:rPr>
              <a:t> (</a:t>
            </a:r>
            <a:r>
              <a:rPr lang="es-AR" sz="2400" dirty="0" err="1">
                <a:solidFill>
                  <a:srgbClr val="0070C0"/>
                </a:solidFill>
                <a:latin typeface="JetBrains Mono" pitchFamily="2" charset="0"/>
              </a:rPr>
              <a:t>strcat</a:t>
            </a:r>
            <a:r>
              <a:rPr lang="es-AR" sz="2400" dirty="0">
                <a:latin typeface="JetBrains Mono" pitchFamily="2" charset="0"/>
              </a:rPr>
              <a:t> (</a:t>
            </a:r>
            <a:r>
              <a:rPr lang="es-AR" sz="2400" dirty="0" err="1">
                <a:solidFill>
                  <a:srgbClr val="0070C0"/>
                </a:solidFill>
                <a:latin typeface="JetBrains Mono" pitchFamily="2" charset="0"/>
              </a:rPr>
              <a:t>itoa</a:t>
            </a:r>
            <a:r>
              <a:rPr lang="es-AR" sz="2400" dirty="0">
                <a:latin typeface="JetBrains Mono" pitchFamily="2" charset="0"/>
              </a:rPr>
              <a:t> </a:t>
            </a:r>
            <a:r>
              <a:rPr lang="es-AR" sz="2400" dirty="0" err="1">
                <a:latin typeface="JetBrains Mono" pitchFamily="2" charset="0"/>
              </a:rPr>
              <a:t>cnt</a:t>
            </a:r>
            <a:r>
              <a:rPr lang="es-AR" sz="2400" dirty="0">
                <a:latin typeface="JetBrains Mono" pitchFamily="2" charset="0"/>
              </a:rPr>
              <a:t>) </a:t>
            </a:r>
            <a:r>
              <a:rPr lang="es-AR" sz="2400" dirty="0">
                <a:solidFill>
                  <a:srgbClr val="D755BE"/>
                </a:solidFill>
                <a:latin typeface="JetBrains Mono" pitchFamily="2" charset="0"/>
              </a:rPr>
              <a:t>“ -&gt; “ </a:t>
            </a:r>
            <a:r>
              <a:rPr lang="es-AR" sz="2400" dirty="0" err="1">
                <a:latin typeface="JetBrains Mono" pitchFamily="2" charset="0"/>
              </a:rPr>
              <a:t>char</a:t>
            </a:r>
            <a:r>
              <a:rPr lang="es-AR" sz="2400" dirty="0">
                <a:latin typeface="JetBrains Mono" pitchFamily="2" charset="0"/>
              </a:rPr>
              <a:t> “\n”))</a:t>
            </a:r>
            <a:endParaRPr lang="es-AR" sz="2400" b="1" dirty="0">
              <a:latin typeface="JetBrains Mono" pitchFamily="2" charset="0"/>
            </a:endParaRPr>
          </a:p>
          <a:p>
            <a:pPr marL="0" indent="0">
              <a:buNone/>
            </a:pPr>
            <a:r>
              <a:rPr lang="es-AR" sz="2400" dirty="0">
                <a:latin typeface="JetBrains Mono" pitchFamily="2" charset="0"/>
              </a:rPr>
              <a:t>    (</a:t>
            </a:r>
            <a:r>
              <a:rPr lang="es-AR" sz="2400" dirty="0" err="1">
                <a:solidFill>
                  <a:srgbClr val="0070C0"/>
                </a:solidFill>
                <a:latin typeface="JetBrains Mono" pitchFamily="2" charset="0"/>
              </a:rPr>
              <a:t>setq</a:t>
            </a:r>
            <a:r>
              <a:rPr lang="es-AR" sz="2400" dirty="0">
                <a:solidFill>
                  <a:srgbClr val="0070C0"/>
                </a:solidFill>
                <a:latin typeface="JetBrains Mono" pitchFamily="2" charset="0"/>
              </a:rPr>
              <a:t> </a:t>
            </a:r>
            <a:r>
              <a:rPr lang="es-AR" sz="2400" dirty="0" err="1">
                <a:latin typeface="JetBrains Mono" pitchFamily="2" charset="0"/>
              </a:rPr>
              <a:t>cnt</a:t>
            </a:r>
            <a:r>
              <a:rPr lang="es-AR" sz="2400" dirty="0">
                <a:latin typeface="JetBrains Mono" pitchFamily="2" charset="0"/>
              </a:rPr>
              <a:t> (</a:t>
            </a:r>
            <a:r>
              <a:rPr lang="es-AR" sz="2400" dirty="0">
                <a:solidFill>
                  <a:srgbClr val="0070C0"/>
                </a:solidFill>
                <a:latin typeface="JetBrains Mono" pitchFamily="2" charset="0"/>
              </a:rPr>
              <a:t>1+</a:t>
            </a:r>
            <a:r>
              <a:rPr lang="es-AR" sz="2400" dirty="0">
                <a:latin typeface="JetBrains Mono" pitchFamily="2" charset="0"/>
              </a:rPr>
              <a:t> </a:t>
            </a:r>
            <a:r>
              <a:rPr lang="es-AR" sz="2400" dirty="0" err="1">
                <a:latin typeface="JetBrains Mono" pitchFamily="2" charset="0"/>
              </a:rPr>
              <a:t>cnt</a:t>
            </a:r>
            <a:r>
              <a:rPr lang="es-AR" sz="2400" dirty="0">
                <a:latin typeface="JetBrains Mono" pitchFamily="2" charset="0"/>
              </a:rPr>
              <a:t>))</a:t>
            </a:r>
            <a:endParaRPr lang="es-AR" sz="2400" dirty="0">
              <a:solidFill>
                <a:schemeClr val="accent2"/>
              </a:solidFill>
              <a:latin typeface="JetBrains Mono" pitchFamily="2" charset="0"/>
            </a:endParaRPr>
          </a:p>
          <a:p>
            <a:pPr marL="0" indent="0">
              <a:buNone/>
            </a:pPr>
            <a:r>
              <a:rPr lang="es-AR" sz="2400" dirty="0">
                <a:solidFill>
                  <a:schemeClr val="accent2"/>
                </a:solidFill>
                <a:latin typeface="JetBrains Mono" pitchFamily="2" charset="0"/>
              </a:rPr>
              <a:t>  )</a:t>
            </a:r>
          </a:p>
          <a:p>
            <a:pPr marL="0" indent="0">
              <a:buNone/>
            </a:pPr>
            <a:r>
              <a:rPr lang="es-AR" sz="2400" dirty="0">
                <a:solidFill>
                  <a:schemeClr val="accent2"/>
                </a:solidFill>
                <a:latin typeface="JetBrains Mono" pitchFamily="2" charset="0"/>
              </a:rPr>
              <a:t>  </a:t>
            </a:r>
            <a:r>
              <a:rPr lang="es-AR" sz="2400" dirty="0">
                <a:latin typeface="JetBrains Mono" pitchFamily="2" charset="0"/>
              </a:rPr>
              <a:t>(</a:t>
            </a:r>
            <a:r>
              <a:rPr lang="es-AR" sz="2400" dirty="0" err="1">
                <a:solidFill>
                  <a:srgbClr val="0070C0"/>
                </a:solidFill>
                <a:latin typeface="JetBrains Mono" pitchFamily="2" charset="0"/>
              </a:rPr>
              <a:t>princ</a:t>
            </a:r>
            <a:r>
              <a:rPr lang="es-AR" sz="2400" dirty="0">
                <a:latin typeface="JetBrains Mono" pitchFamily="2" charset="0"/>
              </a:rPr>
              <a:t> </a:t>
            </a:r>
            <a:r>
              <a:rPr lang="es-AR" sz="2400" dirty="0">
                <a:solidFill>
                  <a:srgbClr val="D755BE"/>
                </a:solidFill>
                <a:latin typeface="JetBrains Mono" pitchFamily="2" charset="0"/>
              </a:rPr>
              <a:t>“Terminamos!!!”</a:t>
            </a:r>
            <a:r>
              <a:rPr lang="es-AR" sz="2400" dirty="0">
                <a:latin typeface="JetBrains Mono" pitchFamily="2" charset="0"/>
              </a:rPr>
              <a:t>)</a:t>
            </a:r>
          </a:p>
          <a:p>
            <a:pPr marL="0" indent="0">
              <a:buNone/>
            </a:pPr>
            <a:r>
              <a:rPr lang="es-AR" sz="2400" dirty="0">
                <a:solidFill>
                  <a:srgbClr val="FF0000"/>
                </a:solidFill>
                <a:latin typeface="JetBrains Mono" pitchFamily="2" charset="0"/>
              </a:rPr>
              <a:t>)</a:t>
            </a:r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BEAF4F42-D14B-43B0-891C-9A5B2FB4DD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9520733"/>
              </p:ext>
            </p:extLst>
          </p:nvPr>
        </p:nvGraphicFramePr>
        <p:xfrm>
          <a:off x="2212571" y="4700965"/>
          <a:ext cx="7766858" cy="112585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71106">
                  <a:extLst>
                    <a:ext uri="{9D8B030D-6E8A-4147-A177-3AD203B41FA5}">
                      <a16:colId xmlns:a16="http://schemas.microsoft.com/office/drawing/2014/main" val="3346324936"/>
                    </a:ext>
                  </a:extLst>
                </a:gridCol>
                <a:gridCol w="2111432">
                  <a:extLst>
                    <a:ext uri="{9D8B030D-6E8A-4147-A177-3AD203B41FA5}">
                      <a16:colId xmlns:a16="http://schemas.microsoft.com/office/drawing/2014/main" val="682966880"/>
                    </a:ext>
                  </a:extLst>
                </a:gridCol>
                <a:gridCol w="1512917">
                  <a:extLst>
                    <a:ext uri="{9D8B030D-6E8A-4147-A177-3AD203B41FA5}">
                      <a16:colId xmlns:a16="http://schemas.microsoft.com/office/drawing/2014/main" val="3954783264"/>
                    </a:ext>
                  </a:extLst>
                </a:gridCol>
                <a:gridCol w="2571403">
                  <a:extLst>
                    <a:ext uri="{9D8B030D-6E8A-4147-A177-3AD203B41FA5}">
                      <a16:colId xmlns:a16="http://schemas.microsoft.com/office/drawing/2014/main" val="1119809921"/>
                    </a:ext>
                  </a:extLst>
                </a:gridCol>
              </a:tblGrid>
              <a:tr h="238125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2400" u="none" strike="noStrike" dirty="0">
                          <a:effectLst/>
                          <a:latin typeface="JetBrains Mono" pitchFamily="2" charset="0"/>
                        </a:rPr>
                        <a:t>En el </a:t>
                      </a:r>
                      <a:r>
                        <a:rPr lang="es-AR" sz="2400" u="none" strike="noStrike" dirty="0" err="1">
                          <a:effectLst/>
                          <a:latin typeface="JetBrains Mono" pitchFamily="2" charset="0"/>
                        </a:rPr>
                        <a:t>loop</a:t>
                      </a:r>
                      <a:r>
                        <a:rPr lang="es-AR" sz="2400" u="none" strike="noStrike" dirty="0">
                          <a:effectLst/>
                          <a:latin typeface="JetBrains Mono" pitchFamily="2" charset="0"/>
                        </a:rPr>
                        <a:t> …</a:t>
                      </a:r>
                      <a:endParaRPr lang="es-AR" sz="2400" b="0" i="0" u="none" strike="noStrike" dirty="0">
                        <a:solidFill>
                          <a:srgbClr val="000000"/>
                        </a:solidFill>
                        <a:effectLst/>
                        <a:latin typeface="JetBrains Mono" pitchFamily="2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2202821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ctr" fontAlgn="b"/>
                      <a:r>
                        <a:rPr lang="es-AR" sz="2400" u="none" strike="noStrike">
                          <a:effectLst/>
                          <a:latin typeface="JetBrains Mono" pitchFamily="2" charset="0"/>
                        </a:rPr>
                        <a:t>cnt</a:t>
                      </a:r>
                      <a:endParaRPr lang="es-AR" sz="2400" b="0" i="0" u="none" strike="noStrike">
                        <a:solidFill>
                          <a:srgbClr val="000000"/>
                        </a:solidFill>
                        <a:effectLst/>
                        <a:latin typeface="JetBrains Mono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400" u="none" strike="noStrike">
                          <a:effectLst/>
                          <a:latin typeface="JetBrains Mono" pitchFamily="2" charset="0"/>
                        </a:rPr>
                        <a:t>str</a:t>
                      </a:r>
                      <a:endParaRPr lang="es-AR" sz="2400" b="0" i="0" u="none" strike="noStrike">
                        <a:solidFill>
                          <a:srgbClr val="000000"/>
                        </a:solidFill>
                        <a:effectLst/>
                        <a:latin typeface="JetBrains Mono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400" u="none" strike="noStrike">
                          <a:effectLst/>
                          <a:latin typeface="JetBrains Mono" pitchFamily="2" charset="0"/>
                        </a:rPr>
                        <a:t>char</a:t>
                      </a:r>
                      <a:endParaRPr lang="es-AR" sz="2400" b="0" i="0" u="none" strike="noStrike">
                        <a:solidFill>
                          <a:srgbClr val="000000"/>
                        </a:solidFill>
                        <a:effectLst/>
                        <a:latin typeface="JetBrains Mono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400" u="none" strike="noStrike">
                          <a:effectLst/>
                          <a:latin typeface="JetBrains Mono" pitchFamily="2" charset="0"/>
                        </a:rPr>
                        <a:t>(strlen str)</a:t>
                      </a:r>
                      <a:endParaRPr lang="es-AR" sz="2400" b="0" i="0" u="none" strike="noStrike">
                        <a:solidFill>
                          <a:srgbClr val="000000"/>
                        </a:solidFill>
                        <a:effectLst/>
                        <a:latin typeface="JetBrains Mono" pitchFamily="2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58494400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fontAlgn="b"/>
                      <a:r>
                        <a:rPr lang="es-AR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JetBrains Mono" pitchFamily="2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2400" u="none" strike="noStrike" dirty="0">
                          <a:effectLst/>
                          <a:latin typeface="JetBrains Mono" pitchFamily="2" charset="0"/>
                        </a:rPr>
                        <a:t>“Hola”</a:t>
                      </a:r>
                      <a:endParaRPr lang="es-AR" sz="2400" b="0" i="0" u="none" strike="noStrike" dirty="0">
                        <a:solidFill>
                          <a:srgbClr val="000000"/>
                        </a:solidFill>
                        <a:effectLst/>
                        <a:latin typeface="JetBrains Mono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2400" u="none" strike="noStrike" dirty="0">
                          <a:effectLst/>
                          <a:latin typeface="JetBrains Mono" pitchFamily="2" charset="0"/>
                        </a:rPr>
                        <a:t>“o”</a:t>
                      </a:r>
                      <a:endParaRPr lang="es-AR" sz="2400" b="0" i="0" u="none" strike="noStrike" dirty="0">
                        <a:solidFill>
                          <a:srgbClr val="000000"/>
                        </a:solidFill>
                        <a:effectLst/>
                        <a:latin typeface="JetBrains Mono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2400" u="none" strike="noStrike" dirty="0">
                          <a:solidFill>
                            <a:schemeClr val="tx1"/>
                          </a:solidFill>
                          <a:effectLst/>
                          <a:latin typeface="JetBrains Mono" pitchFamily="2" charset="0"/>
                        </a:rPr>
                        <a:t>4</a:t>
                      </a:r>
                      <a:endParaRPr lang="es-AR" sz="2400" b="0" i="0" u="none" strike="noStrike" dirty="0">
                        <a:solidFill>
                          <a:schemeClr val="tx1"/>
                        </a:solidFill>
                        <a:effectLst/>
                        <a:latin typeface="JetBrains Mono" pitchFamily="2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885908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48994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7E9AE4AB-7D2A-4621-AB29-0C44F3D293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858" y="347115"/>
            <a:ext cx="9570720" cy="383216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s-AR" sz="2400" dirty="0">
                <a:solidFill>
                  <a:srgbClr val="FF0000"/>
                </a:solidFill>
                <a:latin typeface="JetBrains Mono" pitchFamily="2" charset="0"/>
              </a:rPr>
              <a:t>(</a:t>
            </a:r>
            <a:r>
              <a:rPr lang="es-AR" sz="2400" dirty="0" err="1">
                <a:latin typeface="JetBrains Mono" pitchFamily="2" charset="0"/>
              </a:rPr>
              <a:t>defun</a:t>
            </a:r>
            <a:r>
              <a:rPr lang="es-AR" sz="2400" dirty="0">
                <a:latin typeface="JetBrains Mono" pitchFamily="2" charset="0"/>
              </a:rPr>
              <a:t> c:prueba ()</a:t>
            </a:r>
          </a:p>
          <a:p>
            <a:pPr marL="0" indent="0">
              <a:buNone/>
            </a:pPr>
            <a:r>
              <a:rPr lang="es-AR" sz="2400" dirty="0">
                <a:latin typeface="JetBrains Mono" pitchFamily="2" charset="0"/>
              </a:rPr>
              <a:t>  (</a:t>
            </a:r>
            <a:r>
              <a:rPr lang="es-AR" sz="2400" dirty="0" err="1">
                <a:solidFill>
                  <a:srgbClr val="0070C0"/>
                </a:solidFill>
                <a:latin typeface="JetBrains Mono" pitchFamily="2" charset="0"/>
              </a:rPr>
              <a:t>setq</a:t>
            </a:r>
            <a:r>
              <a:rPr lang="es-AR" sz="2400" dirty="0">
                <a:latin typeface="JetBrains Mono" pitchFamily="2" charset="0"/>
              </a:rPr>
              <a:t> </a:t>
            </a:r>
            <a:r>
              <a:rPr lang="es-AR" sz="2400" dirty="0" err="1">
                <a:latin typeface="JetBrains Mono" pitchFamily="2" charset="0"/>
              </a:rPr>
              <a:t>cnt</a:t>
            </a:r>
            <a:r>
              <a:rPr lang="es-AR" sz="2400" dirty="0">
                <a:latin typeface="JetBrains Mono" pitchFamily="2" charset="0"/>
              </a:rPr>
              <a:t> 1)</a:t>
            </a:r>
          </a:p>
          <a:p>
            <a:pPr marL="0" indent="0">
              <a:buNone/>
            </a:pPr>
            <a:r>
              <a:rPr lang="es-AR" sz="2400" dirty="0">
                <a:latin typeface="JetBrains Mono" pitchFamily="2" charset="0"/>
              </a:rPr>
              <a:t>  (</a:t>
            </a:r>
            <a:r>
              <a:rPr lang="es-AR" sz="2400" dirty="0" err="1">
                <a:solidFill>
                  <a:srgbClr val="0070C0"/>
                </a:solidFill>
                <a:latin typeface="JetBrains Mono" pitchFamily="2" charset="0"/>
              </a:rPr>
              <a:t>setq</a:t>
            </a:r>
            <a:r>
              <a:rPr lang="es-AR" sz="2400" dirty="0">
                <a:latin typeface="JetBrains Mono" pitchFamily="2" charset="0"/>
              </a:rPr>
              <a:t> </a:t>
            </a:r>
            <a:r>
              <a:rPr lang="es-AR" sz="2400" dirty="0" err="1">
                <a:latin typeface="JetBrains Mono" pitchFamily="2" charset="0"/>
              </a:rPr>
              <a:t>str</a:t>
            </a:r>
            <a:r>
              <a:rPr lang="es-AR" sz="2400" dirty="0">
                <a:latin typeface="JetBrains Mono" pitchFamily="2" charset="0"/>
              </a:rPr>
              <a:t> “Hola”)</a:t>
            </a:r>
          </a:p>
          <a:p>
            <a:pPr marL="0" indent="0">
              <a:buNone/>
            </a:pPr>
            <a:endParaRPr lang="es-AR" sz="2400" dirty="0">
              <a:latin typeface="JetBrains Mono" pitchFamily="2" charset="0"/>
            </a:endParaRPr>
          </a:p>
          <a:p>
            <a:pPr marL="0" indent="0">
              <a:buNone/>
            </a:pPr>
            <a:r>
              <a:rPr lang="es-AR" sz="2400" dirty="0">
                <a:latin typeface="JetBrains Mono" pitchFamily="2" charset="0"/>
              </a:rPr>
              <a:t>  </a:t>
            </a:r>
            <a:r>
              <a:rPr lang="es-AR" sz="2400" dirty="0">
                <a:solidFill>
                  <a:schemeClr val="accent2"/>
                </a:solidFill>
                <a:latin typeface="JetBrains Mono" pitchFamily="2" charset="0"/>
              </a:rPr>
              <a:t>(</a:t>
            </a:r>
            <a:r>
              <a:rPr lang="es-AR" sz="2400" dirty="0" err="1">
                <a:solidFill>
                  <a:srgbClr val="0070C0"/>
                </a:solidFill>
                <a:latin typeface="JetBrains Mono" pitchFamily="2" charset="0"/>
              </a:rPr>
              <a:t>while</a:t>
            </a:r>
            <a:r>
              <a:rPr lang="es-AR" sz="2400" dirty="0">
                <a:latin typeface="JetBrains Mono" pitchFamily="2" charset="0"/>
              </a:rPr>
              <a:t> (</a:t>
            </a:r>
            <a:r>
              <a:rPr lang="es-AR" sz="2400" dirty="0">
                <a:solidFill>
                  <a:srgbClr val="0070C0"/>
                </a:solidFill>
                <a:latin typeface="JetBrains Mono" pitchFamily="2" charset="0"/>
              </a:rPr>
              <a:t>&lt;=</a:t>
            </a:r>
            <a:r>
              <a:rPr lang="es-AR" sz="2400" dirty="0">
                <a:latin typeface="JetBrains Mono" pitchFamily="2" charset="0"/>
              </a:rPr>
              <a:t> </a:t>
            </a:r>
            <a:r>
              <a:rPr lang="es-AR" sz="2400" dirty="0" err="1">
                <a:latin typeface="JetBrains Mono" pitchFamily="2" charset="0"/>
              </a:rPr>
              <a:t>cnt</a:t>
            </a:r>
            <a:r>
              <a:rPr lang="es-AR" sz="2400" dirty="0">
                <a:latin typeface="JetBrains Mono" pitchFamily="2" charset="0"/>
              </a:rPr>
              <a:t> (</a:t>
            </a:r>
            <a:r>
              <a:rPr lang="es-AR" sz="2400" dirty="0" err="1">
                <a:solidFill>
                  <a:srgbClr val="0070C0"/>
                </a:solidFill>
                <a:latin typeface="JetBrains Mono" pitchFamily="2" charset="0"/>
              </a:rPr>
              <a:t>strlen</a:t>
            </a:r>
            <a:r>
              <a:rPr lang="es-AR" sz="2400" dirty="0">
                <a:latin typeface="JetBrains Mono" pitchFamily="2" charset="0"/>
              </a:rPr>
              <a:t> </a:t>
            </a:r>
            <a:r>
              <a:rPr lang="es-AR" sz="2400" dirty="0" err="1">
                <a:latin typeface="JetBrains Mono" pitchFamily="2" charset="0"/>
              </a:rPr>
              <a:t>str</a:t>
            </a:r>
            <a:r>
              <a:rPr lang="es-AR" sz="2400" dirty="0">
                <a:latin typeface="JetBrains Mono" pitchFamily="2" charset="0"/>
              </a:rPr>
              <a:t>))</a:t>
            </a:r>
          </a:p>
          <a:p>
            <a:pPr marL="0" indent="0">
              <a:buNone/>
            </a:pPr>
            <a:r>
              <a:rPr lang="es-AR" sz="2400" dirty="0">
                <a:latin typeface="JetBrains Mono" pitchFamily="2" charset="0"/>
              </a:rPr>
              <a:t>    (</a:t>
            </a:r>
            <a:r>
              <a:rPr lang="es-AR" sz="2400" dirty="0" err="1">
                <a:solidFill>
                  <a:srgbClr val="0070C0"/>
                </a:solidFill>
                <a:latin typeface="JetBrains Mono" pitchFamily="2" charset="0"/>
              </a:rPr>
              <a:t>setq</a:t>
            </a:r>
            <a:r>
              <a:rPr lang="es-AR" sz="2400" dirty="0">
                <a:latin typeface="JetBrains Mono" pitchFamily="2" charset="0"/>
              </a:rPr>
              <a:t> </a:t>
            </a:r>
            <a:r>
              <a:rPr lang="es-AR" sz="2400" dirty="0" err="1">
                <a:latin typeface="JetBrains Mono" pitchFamily="2" charset="0"/>
              </a:rPr>
              <a:t>char</a:t>
            </a:r>
            <a:r>
              <a:rPr lang="es-AR" sz="2400" dirty="0">
                <a:latin typeface="JetBrains Mono" pitchFamily="2" charset="0"/>
              </a:rPr>
              <a:t> (</a:t>
            </a:r>
            <a:r>
              <a:rPr lang="es-AR" sz="2400" dirty="0" err="1">
                <a:solidFill>
                  <a:srgbClr val="0070C0"/>
                </a:solidFill>
                <a:latin typeface="JetBrains Mono" pitchFamily="2" charset="0"/>
              </a:rPr>
              <a:t>substr</a:t>
            </a:r>
            <a:r>
              <a:rPr lang="es-AR" sz="2400" dirty="0">
                <a:latin typeface="JetBrains Mono" pitchFamily="2" charset="0"/>
              </a:rPr>
              <a:t> </a:t>
            </a:r>
            <a:r>
              <a:rPr lang="es-AR" sz="2400" dirty="0" err="1">
                <a:latin typeface="JetBrains Mono" pitchFamily="2" charset="0"/>
              </a:rPr>
              <a:t>str</a:t>
            </a:r>
            <a:r>
              <a:rPr lang="es-AR" sz="2400" dirty="0">
                <a:latin typeface="JetBrains Mono" pitchFamily="2" charset="0"/>
              </a:rPr>
              <a:t> </a:t>
            </a:r>
            <a:r>
              <a:rPr lang="es-AR" sz="2400" dirty="0" err="1">
                <a:latin typeface="JetBrains Mono" pitchFamily="2" charset="0"/>
              </a:rPr>
              <a:t>cnt</a:t>
            </a:r>
            <a:r>
              <a:rPr lang="es-AR" sz="2400" dirty="0">
                <a:latin typeface="JetBrains Mono" pitchFamily="2" charset="0"/>
              </a:rPr>
              <a:t> 1))</a:t>
            </a:r>
            <a:endParaRPr lang="es-AR" b="1" dirty="0">
              <a:latin typeface="JetBrains Mono" pitchFamily="2" charset="0"/>
            </a:endParaRPr>
          </a:p>
          <a:p>
            <a:pPr marL="0" indent="0">
              <a:buNone/>
            </a:pPr>
            <a:r>
              <a:rPr lang="es-AR" sz="2400" dirty="0">
                <a:latin typeface="JetBrains Mono" pitchFamily="2" charset="0"/>
              </a:rPr>
              <a:t>    (</a:t>
            </a:r>
            <a:r>
              <a:rPr lang="es-AR" sz="2400" dirty="0" err="1">
                <a:solidFill>
                  <a:srgbClr val="0070C0"/>
                </a:solidFill>
                <a:latin typeface="JetBrains Mono" pitchFamily="2" charset="0"/>
              </a:rPr>
              <a:t>princ</a:t>
            </a:r>
            <a:r>
              <a:rPr lang="es-AR" sz="2400" dirty="0">
                <a:latin typeface="JetBrains Mono" pitchFamily="2" charset="0"/>
              </a:rPr>
              <a:t> (</a:t>
            </a:r>
            <a:r>
              <a:rPr lang="es-AR" sz="2400" dirty="0" err="1">
                <a:solidFill>
                  <a:srgbClr val="0070C0"/>
                </a:solidFill>
                <a:latin typeface="JetBrains Mono" pitchFamily="2" charset="0"/>
              </a:rPr>
              <a:t>strcat</a:t>
            </a:r>
            <a:r>
              <a:rPr lang="es-AR" sz="2400" dirty="0">
                <a:latin typeface="JetBrains Mono" pitchFamily="2" charset="0"/>
              </a:rPr>
              <a:t> (</a:t>
            </a:r>
            <a:r>
              <a:rPr lang="es-AR" sz="2400" dirty="0" err="1">
                <a:solidFill>
                  <a:srgbClr val="0070C0"/>
                </a:solidFill>
                <a:latin typeface="JetBrains Mono" pitchFamily="2" charset="0"/>
              </a:rPr>
              <a:t>itoa</a:t>
            </a:r>
            <a:r>
              <a:rPr lang="es-AR" sz="2400" dirty="0">
                <a:latin typeface="JetBrains Mono" pitchFamily="2" charset="0"/>
              </a:rPr>
              <a:t> </a:t>
            </a:r>
            <a:r>
              <a:rPr lang="es-AR" sz="2400" dirty="0" err="1">
                <a:latin typeface="JetBrains Mono" pitchFamily="2" charset="0"/>
              </a:rPr>
              <a:t>cnt</a:t>
            </a:r>
            <a:r>
              <a:rPr lang="es-AR" sz="2400" dirty="0">
                <a:latin typeface="JetBrains Mono" pitchFamily="2" charset="0"/>
              </a:rPr>
              <a:t>) </a:t>
            </a:r>
            <a:r>
              <a:rPr lang="es-AR" sz="2400" dirty="0">
                <a:solidFill>
                  <a:srgbClr val="D755BE"/>
                </a:solidFill>
                <a:latin typeface="JetBrains Mono" pitchFamily="2" charset="0"/>
              </a:rPr>
              <a:t>“ -&gt; “ </a:t>
            </a:r>
            <a:r>
              <a:rPr lang="es-AR" sz="2400" dirty="0" err="1">
                <a:latin typeface="JetBrains Mono" pitchFamily="2" charset="0"/>
              </a:rPr>
              <a:t>char</a:t>
            </a:r>
            <a:r>
              <a:rPr lang="es-AR" sz="2400" dirty="0">
                <a:latin typeface="JetBrains Mono" pitchFamily="2" charset="0"/>
              </a:rPr>
              <a:t> “\n”))</a:t>
            </a:r>
            <a:endParaRPr lang="es-AR" sz="2400" b="1" dirty="0">
              <a:latin typeface="JetBrains Mono" pitchFamily="2" charset="0"/>
            </a:endParaRPr>
          </a:p>
          <a:p>
            <a:pPr marL="0" indent="0">
              <a:buNone/>
            </a:pPr>
            <a:r>
              <a:rPr lang="es-AR" sz="2400" dirty="0">
                <a:latin typeface="JetBrains Mono" pitchFamily="2" charset="0"/>
              </a:rPr>
              <a:t>    (</a:t>
            </a:r>
            <a:r>
              <a:rPr lang="es-AR" sz="2400" dirty="0" err="1">
                <a:solidFill>
                  <a:srgbClr val="0070C0"/>
                </a:solidFill>
                <a:latin typeface="JetBrains Mono" pitchFamily="2" charset="0"/>
              </a:rPr>
              <a:t>setq</a:t>
            </a:r>
            <a:r>
              <a:rPr lang="es-AR" sz="2400" dirty="0">
                <a:solidFill>
                  <a:srgbClr val="0070C0"/>
                </a:solidFill>
                <a:latin typeface="JetBrains Mono" pitchFamily="2" charset="0"/>
              </a:rPr>
              <a:t> </a:t>
            </a:r>
            <a:r>
              <a:rPr lang="es-AR" sz="2400" dirty="0" err="1">
                <a:latin typeface="JetBrains Mono" pitchFamily="2" charset="0"/>
              </a:rPr>
              <a:t>cnt</a:t>
            </a:r>
            <a:r>
              <a:rPr lang="es-AR" sz="2400" dirty="0">
                <a:latin typeface="JetBrains Mono" pitchFamily="2" charset="0"/>
              </a:rPr>
              <a:t> (</a:t>
            </a:r>
            <a:r>
              <a:rPr lang="es-AR" sz="2400" dirty="0">
                <a:solidFill>
                  <a:srgbClr val="0070C0"/>
                </a:solidFill>
                <a:latin typeface="JetBrains Mono" pitchFamily="2" charset="0"/>
              </a:rPr>
              <a:t>1+</a:t>
            </a:r>
            <a:r>
              <a:rPr lang="es-AR" sz="2400" dirty="0">
                <a:latin typeface="JetBrains Mono" pitchFamily="2" charset="0"/>
              </a:rPr>
              <a:t> </a:t>
            </a:r>
            <a:r>
              <a:rPr lang="es-AR" sz="2400" dirty="0" err="1">
                <a:latin typeface="JetBrains Mono" pitchFamily="2" charset="0"/>
              </a:rPr>
              <a:t>cnt</a:t>
            </a:r>
            <a:r>
              <a:rPr lang="es-AR" sz="2400" dirty="0">
                <a:latin typeface="JetBrains Mono" pitchFamily="2" charset="0"/>
              </a:rPr>
              <a:t>))</a:t>
            </a:r>
            <a:r>
              <a:rPr lang="es-AR" sz="2400" b="1" dirty="0">
                <a:latin typeface="JetBrains Mono" pitchFamily="2" charset="0"/>
              </a:rPr>
              <a:t> </a:t>
            </a:r>
            <a:r>
              <a:rPr lang="es-AR" b="1" dirty="0">
                <a:latin typeface="JetBrains Mono" pitchFamily="2" charset="0"/>
              </a:rPr>
              <a:t>&lt;-</a:t>
            </a:r>
            <a:endParaRPr lang="es-AR" dirty="0">
              <a:solidFill>
                <a:schemeClr val="accent2"/>
              </a:solidFill>
              <a:latin typeface="JetBrains Mono" pitchFamily="2" charset="0"/>
            </a:endParaRPr>
          </a:p>
          <a:p>
            <a:pPr marL="0" indent="0">
              <a:buNone/>
            </a:pPr>
            <a:r>
              <a:rPr lang="es-AR" sz="2400" dirty="0">
                <a:solidFill>
                  <a:schemeClr val="accent2"/>
                </a:solidFill>
                <a:latin typeface="JetBrains Mono" pitchFamily="2" charset="0"/>
              </a:rPr>
              <a:t>  )</a:t>
            </a:r>
          </a:p>
          <a:p>
            <a:pPr marL="0" indent="0">
              <a:buNone/>
            </a:pPr>
            <a:r>
              <a:rPr lang="es-AR" sz="2400" dirty="0">
                <a:solidFill>
                  <a:schemeClr val="accent2"/>
                </a:solidFill>
                <a:latin typeface="JetBrains Mono" pitchFamily="2" charset="0"/>
              </a:rPr>
              <a:t>  </a:t>
            </a:r>
            <a:r>
              <a:rPr lang="es-AR" sz="2400" dirty="0">
                <a:latin typeface="JetBrains Mono" pitchFamily="2" charset="0"/>
              </a:rPr>
              <a:t>(</a:t>
            </a:r>
            <a:r>
              <a:rPr lang="es-AR" sz="2400" dirty="0" err="1">
                <a:solidFill>
                  <a:srgbClr val="0070C0"/>
                </a:solidFill>
                <a:latin typeface="JetBrains Mono" pitchFamily="2" charset="0"/>
              </a:rPr>
              <a:t>princ</a:t>
            </a:r>
            <a:r>
              <a:rPr lang="es-AR" sz="2400" dirty="0">
                <a:latin typeface="JetBrains Mono" pitchFamily="2" charset="0"/>
              </a:rPr>
              <a:t> </a:t>
            </a:r>
            <a:r>
              <a:rPr lang="es-AR" sz="2400" dirty="0">
                <a:solidFill>
                  <a:srgbClr val="D755BE"/>
                </a:solidFill>
                <a:latin typeface="JetBrains Mono" pitchFamily="2" charset="0"/>
              </a:rPr>
              <a:t>“Terminamos!!!”</a:t>
            </a:r>
            <a:r>
              <a:rPr lang="es-AR" sz="2400" dirty="0">
                <a:latin typeface="JetBrains Mono" pitchFamily="2" charset="0"/>
              </a:rPr>
              <a:t>)</a:t>
            </a:r>
          </a:p>
          <a:p>
            <a:pPr marL="0" indent="0">
              <a:buNone/>
            </a:pPr>
            <a:r>
              <a:rPr lang="es-AR" sz="2400" dirty="0">
                <a:solidFill>
                  <a:srgbClr val="FF0000"/>
                </a:solidFill>
                <a:latin typeface="JetBrains Mono" pitchFamily="2" charset="0"/>
              </a:rPr>
              <a:t>)</a:t>
            </a:r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BEAF4F42-D14B-43B0-891C-9A5B2FB4DD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5246543"/>
              </p:ext>
            </p:extLst>
          </p:nvPr>
        </p:nvGraphicFramePr>
        <p:xfrm>
          <a:off x="2212571" y="4700965"/>
          <a:ext cx="7766858" cy="112585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71106">
                  <a:extLst>
                    <a:ext uri="{9D8B030D-6E8A-4147-A177-3AD203B41FA5}">
                      <a16:colId xmlns:a16="http://schemas.microsoft.com/office/drawing/2014/main" val="3346324936"/>
                    </a:ext>
                  </a:extLst>
                </a:gridCol>
                <a:gridCol w="2111432">
                  <a:extLst>
                    <a:ext uri="{9D8B030D-6E8A-4147-A177-3AD203B41FA5}">
                      <a16:colId xmlns:a16="http://schemas.microsoft.com/office/drawing/2014/main" val="682966880"/>
                    </a:ext>
                  </a:extLst>
                </a:gridCol>
                <a:gridCol w="1512917">
                  <a:extLst>
                    <a:ext uri="{9D8B030D-6E8A-4147-A177-3AD203B41FA5}">
                      <a16:colId xmlns:a16="http://schemas.microsoft.com/office/drawing/2014/main" val="3954783264"/>
                    </a:ext>
                  </a:extLst>
                </a:gridCol>
                <a:gridCol w="2571403">
                  <a:extLst>
                    <a:ext uri="{9D8B030D-6E8A-4147-A177-3AD203B41FA5}">
                      <a16:colId xmlns:a16="http://schemas.microsoft.com/office/drawing/2014/main" val="1119809921"/>
                    </a:ext>
                  </a:extLst>
                </a:gridCol>
              </a:tblGrid>
              <a:tr h="238125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2400" u="none" strike="noStrike" dirty="0">
                          <a:effectLst/>
                          <a:latin typeface="JetBrains Mono" pitchFamily="2" charset="0"/>
                        </a:rPr>
                        <a:t>En el </a:t>
                      </a:r>
                      <a:r>
                        <a:rPr lang="es-AR" sz="2400" u="none" strike="noStrike" dirty="0" err="1">
                          <a:effectLst/>
                          <a:latin typeface="JetBrains Mono" pitchFamily="2" charset="0"/>
                        </a:rPr>
                        <a:t>loop</a:t>
                      </a:r>
                      <a:r>
                        <a:rPr lang="es-AR" sz="2400" u="none" strike="noStrike" dirty="0">
                          <a:effectLst/>
                          <a:latin typeface="JetBrains Mono" pitchFamily="2" charset="0"/>
                        </a:rPr>
                        <a:t> …</a:t>
                      </a:r>
                      <a:endParaRPr lang="es-AR" sz="2400" b="0" i="0" u="none" strike="noStrike" dirty="0">
                        <a:solidFill>
                          <a:srgbClr val="000000"/>
                        </a:solidFill>
                        <a:effectLst/>
                        <a:latin typeface="JetBrains Mono" pitchFamily="2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2202821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ctr" fontAlgn="b"/>
                      <a:r>
                        <a:rPr lang="es-AR" sz="2400" u="none" strike="noStrike">
                          <a:effectLst/>
                          <a:latin typeface="JetBrains Mono" pitchFamily="2" charset="0"/>
                        </a:rPr>
                        <a:t>cnt</a:t>
                      </a:r>
                      <a:endParaRPr lang="es-AR" sz="2400" b="0" i="0" u="none" strike="noStrike">
                        <a:solidFill>
                          <a:srgbClr val="000000"/>
                        </a:solidFill>
                        <a:effectLst/>
                        <a:latin typeface="JetBrains Mono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400" u="none" strike="noStrike">
                          <a:effectLst/>
                          <a:latin typeface="JetBrains Mono" pitchFamily="2" charset="0"/>
                        </a:rPr>
                        <a:t>str</a:t>
                      </a:r>
                      <a:endParaRPr lang="es-AR" sz="2400" b="0" i="0" u="none" strike="noStrike">
                        <a:solidFill>
                          <a:srgbClr val="000000"/>
                        </a:solidFill>
                        <a:effectLst/>
                        <a:latin typeface="JetBrains Mono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400" u="none" strike="noStrike">
                          <a:effectLst/>
                          <a:latin typeface="JetBrains Mono" pitchFamily="2" charset="0"/>
                        </a:rPr>
                        <a:t>char</a:t>
                      </a:r>
                      <a:endParaRPr lang="es-AR" sz="2400" b="0" i="0" u="none" strike="noStrike">
                        <a:solidFill>
                          <a:srgbClr val="000000"/>
                        </a:solidFill>
                        <a:effectLst/>
                        <a:latin typeface="JetBrains Mono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400" u="none" strike="noStrike">
                          <a:effectLst/>
                          <a:latin typeface="JetBrains Mono" pitchFamily="2" charset="0"/>
                        </a:rPr>
                        <a:t>(strlen str)</a:t>
                      </a:r>
                      <a:endParaRPr lang="es-AR" sz="2400" b="0" i="0" u="none" strike="noStrike">
                        <a:solidFill>
                          <a:srgbClr val="000000"/>
                        </a:solidFill>
                        <a:effectLst/>
                        <a:latin typeface="JetBrains Mono" pitchFamily="2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58494400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fontAlgn="b"/>
                      <a:r>
                        <a:rPr lang="es-AR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JetBrains Mono" pitchFamily="2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2400" u="none" strike="noStrike" dirty="0">
                          <a:effectLst/>
                          <a:latin typeface="JetBrains Mono" pitchFamily="2" charset="0"/>
                        </a:rPr>
                        <a:t>“Hola”</a:t>
                      </a:r>
                      <a:endParaRPr lang="es-AR" sz="2400" b="0" i="0" u="none" strike="noStrike" dirty="0">
                        <a:solidFill>
                          <a:srgbClr val="000000"/>
                        </a:solidFill>
                        <a:effectLst/>
                        <a:latin typeface="JetBrains Mono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2400" u="none" strike="noStrike" dirty="0">
                          <a:effectLst/>
                          <a:latin typeface="JetBrains Mono" pitchFamily="2" charset="0"/>
                        </a:rPr>
                        <a:t>“o”</a:t>
                      </a:r>
                      <a:endParaRPr lang="es-AR" sz="2400" b="0" i="0" u="none" strike="noStrike" dirty="0">
                        <a:solidFill>
                          <a:srgbClr val="000000"/>
                        </a:solidFill>
                        <a:effectLst/>
                        <a:latin typeface="JetBrains Mono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2400" u="none" strike="noStrike" dirty="0">
                          <a:solidFill>
                            <a:schemeClr val="tx1"/>
                          </a:solidFill>
                          <a:effectLst/>
                          <a:latin typeface="JetBrains Mono" pitchFamily="2" charset="0"/>
                        </a:rPr>
                        <a:t>4</a:t>
                      </a:r>
                      <a:endParaRPr lang="es-AR" sz="2400" b="0" i="0" u="none" strike="noStrike" dirty="0">
                        <a:solidFill>
                          <a:schemeClr val="tx1"/>
                        </a:solidFill>
                        <a:effectLst/>
                        <a:latin typeface="JetBrains Mono" pitchFamily="2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885908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03699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7E9AE4AB-7D2A-4621-AB29-0C44F3D293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858" y="347115"/>
            <a:ext cx="9570720" cy="383216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s-AR" sz="2400" dirty="0">
                <a:solidFill>
                  <a:srgbClr val="FF0000"/>
                </a:solidFill>
                <a:latin typeface="JetBrains Mono" pitchFamily="2" charset="0"/>
              </a:rPr>
              <a:t>(</a:t>
            </a:r>
            <a:r>
              <a:rPr lang="es-AR" sz="2400" dirty="0" err="1">
                <a:latin typeface="JetBrains Mono" pitchFamily="2" charset="0"/>
              </a:rPr>
              <a:t>defun</a:t>
            </a:r>
            <a:r>
              <a:rPr lang="es-AR" sz="2400" dirty="0">
                <a:latin typeface="JetBrains Mono" pitchFamily="2" charset="0"/>
              </a:rPr>
              <a:t> c:prueba ()</a:t>
            </a:r>
          </a:p>
          <a:p>
            <a:pPr marL="0" indent="0">
              <a:buNone/>
            </a:pPr>
            <a:r>
              <a:rPr lang="es-AR" sz="2400" dirty="0">
                <a:latin typeface="JetBrains Mono" pitchFamily="2" charset="0"/>
              </a:rPr>
              <a:t>  (</a:t>
            </a:r>
            <a:r>
              <a:rPr lang="es-AR" sz="2400" dirty="0" err="1">
                <a:solidFill>
                  <a:srgbClr val="0070C0"/>
                </a:solidFill>
                <a:latin typeface="JetBrains Mono" pitchFamily="2" charset="0"/>
              </a:rPr>
              <a:t>setq</a:t>
            </a:r>
            <a:r>
              <a:rPr lang="es-AR" sz="2400" dirty="0">
                <a:latin typeface="JetBrains Mono" pitchFamily="2" charset="0"/>
              </a:rPr>
              <a:t> </a:t>
            </a:r>
            <a:r>
              <a:rPr lang="es-AR" sz="2400" dirty="0" err="1">
                <a:latin typeface="JetBrains Mono" pitchFamily="2" charset="0"/>
              </a:rPr>
              <a:t>cnt</a:t>
            </a:r>
            <a:r>
              <a:rPr lang="es-AR" sz="2400" dirty="0">
                <a:latin typeface="JetBrains Mono" pitchFamily="2" charset="0"/>
              </a:rPr>
              <a:t> 1)</a:t>
            </a:r>
          </a:p>
          <a:p>
            <a:pPr marL="0" indent="0">
              <a:buNone/>
            </a:pPr>
            <a:r>
              <a:rPr lang="es-AR" sz="2400" dirty="0">
                <a:latin typeface="JetBrains Mono" pitchFamily="2" charset="0"/>
              </a:rPr>
              <a:t>  (</a:t>
            </a:r>
            <a:r>
              <a:rPr lang="es-AR" sz="2400" dirty="0" err="1">
                <a:solidFill>
                  <a:srgbClr val="0070C0"/>
                </a:solidFill>
                <a:latin typeface="JetBrains Mono" pitchFamily="2" charset="0"/>
              </a:rPr>
              <a:t>setq</a:t>
            </a:r>
            <a:r>
              <a:rPr lang="es-AR" sz="2400" dirty="0">
                <a:latin typeface="JetBrains Mono" pitchFamily="2" charset="0"/>
              </a:rPr>
              <a:t> </a:t>
            </a:r>
            <a:r>
              <a:rPr lang="es-AR" sz="2400" dirty="0" err="1">
                <a:latin typeface="JetBrains Mono" pitchFamily="2" charset="0"/>
              </a:rPr>
              <a:t>str</a:t>
            </a:r>
            <a:r>
              <a:rPr lang="es-AR" sz="2400" dirty="0">
                <a:latin typeface="JetBrains Mono" pitchFamily="2" charset="0"/>
              </a:rPr>
              <a:t> “Hola”)</a:t>
            </a:r>
          </a:p>
          <a:p>
            <a:pPr marL="0" indent="0">
              <a:buNone/>
            </a:pPr>
            <a:endParaRPr lang="es-AR" sz="2400" dirty="0">
              <a:latin typeface="JetBrains Mono" pitchFamily="2" charset="0"/>
            </a:endParaRPr>
          </a:p>
          <a:p>
            <a:pPr marL="0" indent="0">
              <a:buNone/>
            </a:pPr>
            <a:r>
              <a:rPr lang="es-AR" sz="2400" dirty="0">
                <a:latin typeface="JetBrains Mono" pitchFamily="2" charset="0"/>
              </a:rPr>
              <a:t>  </a:t>
            </a:r>
            <a:r>
              <a:rPr lang="es-AR" sz="2400" dirty="0">
                <a:solidFill>
                  <a:schemeClr val="accent2"/>
                </a:solidFill>
                <a:latin typeface="JetBrains Mono" pitchFamily="2" charset="0"/>
              </a:rPr>
              <a:t>(</a:t>
            </a:r>
            <a:r>
              <a:rPr lang="es-AR" sz="2400" dirty="0" err="1">
                <a:solidFill>
                  <a:srgbClr val="0070C0"/>
                </a:solidFill>
                <a:latin typeface="JetBrains Mono" pitchFamily="2" charset="0"/>
              </a:rPr>
              <a:t>while</a:t>
            </a:r>
            <a:r>
              <a:rPr lang="es-AR" sz="2400" dirty="0">
                <a:latin typeface="JetBrains Mono" pitchFamily="2" charset="0"/>
              </a:rPr>
              <a:t> (</a:t>
            </a:r>
            <a:r>
              <a:rPr lang="es-AR" sz="2400" dirty="0">
                <a:solidFill>
                  <a:srgbClr val="0070C0"/>
                </a:solidFill>
                <a:latin typeface="JetBrains Mono" pitchFamily="2" charset="0"/>
              </a:rPr>
              <a:t>&lt;=</a:t>
            </a:r>
            <a:r>
              <a:rPr lang="es-AR" sz="2400" dirty="0">
                <a:latin typeface="JetBrains Mono" pitchFamily="2" charset="0"/>
              </a:rPr>
              <a:t> </a:t>
            </a:r>
            <a:r>
              <a:rPr lang="es-AR" sz="2400" dirty="0" err="1">
                <a:latin typeface="JetBrains Mono" pitchFamily="2" charset="0"/>
              </a:rPr>
              <a:t>cnt</a:t>
            </a:r>
            <a:r>
              <a:rPr lang="es-AR" sz="2400" dirty="0">
                <a:latin typeface="JetBrains Mono" pitchFamily="2" charset="0"/>
              </a:rPr>
              <a:t> (</a:t>
            </a:r>
            <a:r>
              <a:rPr lang="es-AR" sz="2400" dirty="0" err="1">
                <a:solidFill>
                  <a:srgbClr val="0070C0"/>
                </a:solidFill>
                <a:latin typeface="JetBrains Mono" pitchFamily="2" charset="0"/>
              </a:rPr>
              <a:t>strlen</a:t>
            </a:r>
            <a:r>
              <a:rPr lang="es-AR" sz="2400" dirty="0">
                <a:latin typeface="JetBrains Mono" pitchFamily="2" charset="0"/>
              </a:rPr>
              <a:t> </a:t>
            </a:r>
            <a:r>
              <a:rPr lang="es-AR" sz="2400" dirty="0" err="1">
                <a:latin typeface="JetBrains Mono" pitchFamily="2" charset="0"/>
              </a:rPr>
              <a:t>str</a:t>
            </a:r>
            <a:r>
              <a:rPr lang="es-AR" sz="2400" dirty="0">
                <a:latin typeface="JetBrains Mono" pitchFamily="2" charset="0"/>
              </a:rPr>
              <a:t>)) </a:t>
            </a:r>
            <a:r>
              <a:rPr lang="es-AR" b="1" dirty="0">
                <a:latin typeface="JetBrains Mono" pitchFamily="2" charset="0"/>
              </a:rPr>
              <a:t>&lt;-</a:t>
            </a:r>
            <a:endParaRPr lang="es-AR" dirty="0">
              <a:latin typeface="JetBrains Mono" pitchFamily="2" charset="0"/>
            </a:endParaRPr>
          </a:p>
          <a:p>
            <a:pPr marL="0" indent="0">
              <a:buNone/>
            </a:pPr>
            <a:r>
              <a:rPr lang="es-AR" sz="2400" dirty="0">
                <a:latin typeface="JetBrains Mono" pitchFamily="2" charset="0"/>
              </a:rPr>
              <a:t>    (</a:t>
            </a:r>
            <a:r>
              <a:rPr lang="es-AR" sz="2400" dirty="0" err="1">
                <a:solidFill>
                  <a:srgbClr val="0070C0"/>
                </a:solidFill>
                <a:latin typeface="JetBrains Mono" pitchFamily="2" charset="0"/>
              </a:rPr>
              <a:t>setq</a:t>
            </a:r>
            <a:r>
              <a:rPr lang="es-AR" sz="2400" dirty="0">
                <a:latin typeface="JetBrains Mono" pitchFamily="2" charset="0"/>
              </a:rPr>
              <a:t> </a:t>
            </a:r>
            <a:r>
              <a:rPr lang="es-AR" sz="2400" dirty="0" err="1">
                <a:latin typeface="JetBrains Mono" pitchFamily="2" charset="0"/>
              </a:rPr>
              <a:t>char</a:t>
            </a:r>
            <a:r>
              <a:rPr lang="es-AR" sz="2400" dirty="0">
                <a:latin typeface="JetBrains Mono" pitchFamily="2" charset="0"/>
              </a:rPr>
              <a:t> (</a:t>
            </a:r>
            <a:r>
              <a:rPr lang="es-AR" sz="2400" dirty="0" err="1">
                <a:solidFill>
                  <a:srgbClr val="0070C0"/>
                </a:solidFill>
                <a:latin typeface="JetBrains Mono" pitchFamily="2" charset="0"/>
              </a:rPr>
              <a:t>substr</a:t>
            </a:r>
            <a:r>
              <a:rPr lang="es-AR" sz="2400" dirty="0">
                <a:latin typeface="JetBrains Mono" pitchFamily="2" charset="0"/>
              </a:rPr>
              <a:t> </a:t>
            </a:r>
            <a:r>
              <a:rPr lang="es-AR" sz="2400" dirty="0" err="1">
                <a:latin typeface="JetBrains Mono" pitchFamily="2" charset="0"/>
              </a:rPr>
              <a:t>str</a:t>
            </a:r>
            <a:r>
              <a:rPr lang="es-AR" sz="2400" dirty="0">
                <a:latin typeface="JetBrains Mono" pitchFamily="2" charset="0"/>
              </a:rPr>
              <a:t> </a:t>
            </a:r>
            <a:r>
              <a:rPr lang="es-AR" sz="2400" dirty="0" err="1">
                <a:latin typeface="JetBrains Mono" pitchFamily="2" charset="0"/>
              </a:rPr>
              <a:t>cnt</a:t>
            </a:r>
            <a:r>
              <a:rPr lang="es-AR" sz="2400" dirty="0">
                <a:latin typeface="JetBrains Mono" pitchFamily="2" charset="0"/>
              </a:rPr>
              <a:t> 1))</a:t>
            </a:r>
            <a:endParaRPr lang="es-AR" b="1" dirty="0">
              <a:latin typeface="JetBrains Mono" pitchFamily="2" charset="0"/>
            </a:endParaRPr>
          </a:p>
          <a:p>
            <a:pPr marL="0" indent="0">
              <a:buNone/>
            </a:pPr>
            <a:r>
              <a:rPr lang="es-AR" sz="2400" dirty="0">
                <a:latin typeface="JetBrains Mono" pitchFamily="2" charset="0"/>
              </a:rPr>
              <a:t>    (</a:t>
            </a:r>
            <a:r>
              <a:rPr lang="es-AR" sz="2400" dirty="0" err="1">
                <a:solidFill>
                  <a:srgbClr val="0070C0"/>
                </a:solidFill>
                <a:latin typeface="JetBrains Mono" pitchFamily="2" charset="0"/>
              </a:rPr>
              <a:t>princ</a:t>
            </a:r>
            <a:r>
              <a:rPr lang="es-AR" sz="2400" dirty="0">
                <a:latin typeface="JetBrains Mono" pitchFamily="2" charset="0"/>
              </a:rPr>
              <a:t> (</a:t>
            </a:r>
            <a:r>
              <a:rPr lang="es-AR" sz="2400" dirty="0" err="1">
                <a:solidFill>
                  <a:srgbClr val="0070C0"/>
                </a:solidFill>
                <a:latin typeface="JetBrains Mono" pitchFamily="2" charset="0"/>
              </a:rPr>
              <a:t>strcat</a:t>
            </a:r>
            <a:r>
              <a:rPr lang="es-AR" sz="2400" dirty="0">
                <a:latin typeface="JetBrains Mono" pitchFamily="2" charset="0"/>
              </a:rPr>
              <a:t> (</a:t>
            </a:r>
            <a:r>
              <a:rPr lang="es-AR" sz="2400" dirty="0" err="1">
                <a:solidFill>
                  <a:srgbClr val="0070C0"/>
                </a:solidFill>
                <a:latin typeface="JetBrains Mono" pitchFamily="2" charset="0"/>
              </a:rPr>
              <a:t>itoa</a:t>
            </a:r>
            <a:r>
              <a:rPr lang="es-AR" sz="2400" dirty="0">
                <a:latin typeface="JetBrains Mono" pitchFamily="2" charset="0"/>
              </a:rPr>
              <a:t> </a:t>
            </a:r>
            <a:r>
              <a:rPr lang="es-AR" sz="2400" dirty="0" err="1">
                <a:latin typeface="JetBrains Mono" pitchFamily="2" charset="0"/>
              </a:rPr>
              <a:t>cnt</a:t>
            </a:r>
            <a:r>
              <a:rPr lang="es-AR" sz="2400" dirty="0">
                <a:latin typeface="JetBrains Mono" pitchFamily="2" charset="0"/>
              </a:rPr>
              <a:t>) </a:t>
            </a:r>
            <a:r>
              <a:rPr lang="es-AR" sz="2400" dirty="0">
                <a:solidFill>
                  <a:srgbClr val="D755BE"/>
                </a:solidFill>
                <a:latin typeface="JetBrains Mono" pitchFamily="2" charset="0"/>
              </a:rPr>
              <a:t>“ -&gt; “ </a:t>
            </a:r>
            <a:r>
              <a:rPr lang="es-AR" sz="2400" dirty="0" err="1">
                <a:latin typeface="JetBrains Mono" pitchFamily="2" charset="0"/>
              </a:rPr>
              <a:t>char</a:t>
            </a:r>
            <a:r>
              <a:rPr lang="es-AR" sz="2400" dirty="0">
                <a:latin typeface="JetBrains Mono" pitchFamily="2" charset="0"/>
              </a:rPr>
              <a:t> “\n”))</a:t>
            </a:r>
            <a:endParaRPr lang="es-AR" sz="2400" b="1" dirty="0">
              <a:latin typeface="JetBrains Mono" pitchFamily="2" charset="0"/>
            </a:endParaRPr>
          </a:p>
          <a:p>
            <a:pPr marL="0" indent="0">
              <a:buNone/>
            </a:pPr>
            <a:r>
              <a:rPr lang="es-AR" sz="2400" dirty="0">
                <a:latin typeface="JetBrains Mono" pitchFamily="2" charset="0"/>
              </a:rPr>
              <a:t>    (</a:t>
            </a:r>
            <a:r>
              <a:rPr lang="es-AR" sz="2400" dirty="0" err="1">
                <a:solidFill>
                  <a:srgbClr val="0070C0"/>
                </a:solidFill>
                <a:latin typeface="JetBrains Mono" pitchFamily="2" charset="0"/>
              </a:rPr>
              <a:t>setq</a:t>
            </a:r>
            <a:r>
              <a:rPr lang="es-AR" sz="2400" dirty="0">
                <a:solidFill>
                  <a:srgbClr val="0070C0"/>
                </a:solidFill>
                <a:latin typeface="JetBrains Mono" pitchFamily="2" charset="0"/>
              </a:rPr>
              <a:t> </a:t>
            </a:r>
            <a:r>
              <a:rPr lang="es-AR" sz="2400" dirty="0" err="1">
                <a:latin typeface="JetBrains Mono" pitchFamily="2" charset="0"/>
              </a:rPr>
              <a:t>cnt</a:t>
            </a:r>
            <a:r>
              <a:rPr lang="es-AR" sz="2400" dirty="0">
                <a:latin typeface="JetBrains Mono" pitchFamily="2" charset="0"/>
              </a:rPr>
              <a:t> (</a:t>
            </a:r>
            <a:r>
              <a:rPr lang="es-AR" sz="2400" dirty="0">
                <a:solidFill>
                  <a:srgbClr val="0070C0"/>
                </a:solidFill>
                <a:latin typeface="JetBrains Mono" pitchFamily="2" charset="0"/>
              </a:rPr>
              <a:t>1+</a:t>
            </a:r>
            <a:r>
              <a:rPr lang="es-AR" sz="2400" dirty="0">
                <a:latin typeface="JetBrains Mono" pitchFamily="2" charset="0"/>
              </a:rPr>
              <a:t> </a:t>
            </a:r>
            <a:r>
              <a:rPr lang="es-AR" sz="2400" dirty="0" err="1">
                <a:latin typeface="JetBrains Mono" pitchFamily="2" charset="0"/>
              </a:rPr>
              <a:t>cnt</a:t>
            </a:r>
            <a:r>
              <a:rPr lang="es-AR" sz="2400" dirty="0">
                <a:latin typeface="JetBrains Mono" pitchFamily="2" charset="0"/>
              </a:rPr>
              <a:t>))</a:t>
            </a:r>
            <a:endParaRPr lang="es-AR" dirty="0">
              <a:solidFill>
                <a:schemeClr val="accent2"/>
              </a:solidFill>
              <a:latin typeface="JetBrains Mono" pitchFamily="2" charset="0"/>
            </a:endParaRPr>
          </a:p>
          <a:p>
            <a:pPr marL="0" indent="0">
              <a:buNone/>
            </a:pPr>
            <a:r>
              <a:rPr lang="es-AR" sz="2400" dirty="0">
                <a:solidFill>
                  <a:schemeClr val="accent2"/>
                </a:solidFill>
                <a:latin typeface="JetBrains Mono" pitchFamily="2" charset="0"/>
              </a:rPr>
              <a:t>  )</a:t>
            </a:r>
          </a:p>
          <a:p>
            <a:pPr marL="0" indent="0">
              <a:buNone/>
            </a:pPr>
            <a:r>
              <a:rPr lang="es-AR" sz="2400" dirty="0">
                <a:solidFill>
                  <a:schemeClr val="accent2"/>
                </a:solidFill>
                <a:latin typeface="JetBrains Mono" pitchFamily="2" charset="0"/>
              </a:rPr>
              <a:t>  </a:t>
            </a:r>
            <a:r>
              <a:rPr lang="es-AR" sz="2400" dirty="0">
                <a:latin typeface="JetBrains Mono" pitchFamily="2" charset="0"/>
              </a:rPr>
              <a:t>(</a:t>
            </a:r>
            <a:r>
              <a:rPr lang="es-AR" sz="2400" dirty="0" err="1">
                <a:solidFill>
                  <a:srgbClr val="0070C0"/>
                </a:solidFill>
                <a:latin typeface="JetBrains Mono" pitchFamily="2" charset="0"/>
              </a:rPr>
              <a:t>princ</a:t>
            </a:r>
            <a:r>
              <a:rPr lang="es-AR" sz="2400" dirty="0">
                <a:latin typeface="JetBrains Mono" pitchFamily="2" charset="0"/>
              </a:rPr>
              <a:t> </a:t>
            </a:r>
            <a:r>
              <a:rPr lang="es-AR" sz="2400" dirty="0">
                <a:solidFill>
                  <a:srgbClr val="D755BE"/>
                </a:solidFill>
                <a:latin typeface="JetBrains Mono" pitchFamily="2" charset="0"/>
              </a:rPr>
              <a:t>“Terminamos!!!”</a:t>
            </a:r>
            <a:r>
              <a:rPr lang="es-AR" sz="2400" dirty="0">
                <a:latin typeface="JetBrains Mono" pitchFamily="2" charset="0"/>
              </a:rPr>
              <a:t>)</a:t>
            </a:r>
          </a:p>
          <a:p>
            <a:pPr marL="0" indent="0">
              <a:buNone/>
            </a:pPr>
            <a:r>
              <a:rPr lang="es-AR" sz="2400" dirty="0">
                <a:solidFill>
                  <a:srgbClr val="FF0000"/>
                </a:solidFill>
                <a:latin typeface="JetBrains Mono" pitchFamily="2" charset="0"/>
              </a:rPr>
              <a:t>)</a:t>
            </a:r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BEAF4F42-D14B-43B0-891C-9A5B2FB4DD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1336625"/>
              </p:ext>
            </p:extLst>
          </p:nvPr>
        </p:nvGraphicFramePr>
        <p:xfrm>
          <a:off x="2212571" y="4700965"/>
          <a:ext cx="7766858" cy="112585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71106">
                  <a:extLst>
                    <a:ext uri="{9D8B030D-6E8A-4147-A177-3AD203B41FA5}">
                      <a16:colId xmlns:a16="http://schemas.microsoft.com/office/drawing/2014/main" val="3346324936"/>
                    </a:ext>
                  </a:extLst>
                </a:gridCol>
                <a:gridCol w="2111432">
                  <a:extLst>
                    <a:ext uri="{9D8B030D-6E8A-4147-A177-3AD203B41FA5}">
                      <a16:colId xmlns:a16="http://schemas.microsoft.com/office/drawing/2014/main" val="682966880"/>
                    </a:ext>
                  </a:extLst>
                </a:gridCol>
                <a:gridCol w="1512917">
                  <a:extLst>
                    <a:ext uri="{9D8B030D-6E8A-4147-A177-3AD203B41FA5}">
                      <a16:colId xmlns:a16="http://schemas.microsoft.com/office/drawing/2014/main" val="3954783264"/>
                    </a:ext>
                  </a:extLst>
                </a:gridCol>
                <a:gridCol w="2571403">
                  <a:extLst>
                    <a:ext uri="{9D8B030D-6E8A-4147-A177-3AD203B41FA5}">
                      <a16:colId xmlns:a16="http://schemas.microsoft.com/office/drawing/2014/main" val="1119809921"/>
                    </a:ext>
                  </a:extLst>
                </a:gridCol>
              </a:tblGrid>
              <a:tr h="238125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s-AR" sz="2400" u="none" strike="noStrike" dirty="0">
                          <a:effectLst/>
                          <a:latin typeface="JetBrains Mono" pitchFamily="2" charset="0"/>
                        </a:rPr>
                        <a:t>En el </a:t>
                      </a:r>
                      <a:r>
                        <a:rPr lang="es-AR" sz="2400" u="none" strike="noStrike" dirty="0" err="1">
                          <a:effectLst/>
                          <a:latin typeface="JetBrains Mono" pitchFamily="2" charset="0"/>
                        </a:rPr>
                        <a:t>loop</a:t>
                      </a:r>
                      <a:r>
                        <a:rPr lang="es-AR" sz="2400" u="none" strike="noStrike" dirty="0">
                          <a:effectLst/>
                          <a:latin typeface="JetBrains Mono" pitchFamily="2" charset="0"/>
                        </a:rPr>
                        <a:t> …</a:t>
                      </a:r>
                      <a:endParaRPr lang="es-AR" sz="2400" b="0" i="0" u="none" strike="noStrike" dirty="0">
                        <a:solidFill>
                          <a:srgbClr val="000000"/>
                        </a:solidFill>
                        <a:effectLst/>
                        <a:latin typeface="JetBrains Mono" pitchFamily="2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2202821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ctr" fontAlgn="b"/>
                      <a:r>
                        <a:rPr lang="es-AR" sz="2400" u="none" strike="noStrike">
                          <a:effectLst/>
                          <a:latin typeface="JetBrains Mono" pitchFamily="2" charset="0"/>
                        </a:rPr>
                        <a:t>cnt</a:t>
                      </a:r>
                      <a:endParaRPr lang="es-AR" sz="2400" b="0" i="0" u="none" strike="noStrike">
                        <a:solidFill>
                          <a:srgbClr val="000000"/>
                        </a:solidFill>
                        <a:effectLst/>
                        <a:latin typeface="JetBrains Mono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400" u="none" strike="noStrike">
                          <a:effectLst/>
                          <a:latin typeface="JetBrains Mono" pitchFamily="2" charset="0"/>
                        </a:rPr>
                        <a:t>str</a:t>
                      </a:r>
                      <a:endParaRPr lang="es-AR" sz="2400" b="0" i="0" u="none" strike="noStrike">
                        <a:solidFill>
                          <a:srgbClr val="000000"/>
                        </a:solidFill>
                        <a:effectLst/>
                        <a:latin typeface="JetBrains Mono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400" u="none" strike="noStrike">
                          <a:effectLst/>
                          <a:latin typeface="JetBrains Mono" pitchFamily="2" charset="0"/>
                        </a:rPr>
                        <a:t>char</a:t>
                      </a:r>
                      <a:endParaRPr lang="es-AR" sz="2400" b="0" i="0" u="none" strike="noStrike">
                        <a:solidFill>
                          <a:srgbClr val="000000"/>
                        </a:solidFill>
                        <a:effectLst/>
                        <a:latin typeface="JetBrains Mono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400" u="none" strike="noStrike">
                          <a:effectLst/>
                          <a:latin typeface="JetBrains Mono" pitchFamily="2" charset="0"/>
                        </a:rPr>
                        <a:t>(strlen str)</a:t>
                      </a:r>
                      <a:endParaRPr lang="es-AR" sz="2400" b="0" i="0" u="none" strike="noStrike">
                        <a:solidFill>
                          <a:srgbClr val="000000"/>
                        </a:solidFill>
                        <a:effectLst/>
                        <a:latin typeface="JetBrains Mono" pitchFamily="2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58494400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fontAlgn="b"/>
                      <a:r>
                        <a:rPr lang="es-AR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JetBrains Mono" pitchFamily="2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2400" u="none" strike="noStrike" dirty="0">
                          <a:effectLst/>
                          <a:latin typeface="JetBrains Mono" pitchFamily="2" charset="0"/>
                        </a:rPr>
                        <a:t>“Hola”</a:t>
                      </a:r>
                      <a:endParaRPr lang="es-AR" sz="2400" b="0" i="0" u="none" strike="noStrike" dirty="0">
                        <a:solidFill>
                          <a:srgbClr val="000000"/>
                        </a:solidFill>
                        <a:effectLst/>
                        <a:latin typeface="JetBrains Mono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2400" u="none" strike="noStrike" dirty="0">
                          <a:effectLst/>
                          <a:latin typeface="JetBrains Mono" pitchFamily="2" charset="0"/>
                        </a:rPr>
                        <a:t>“o”</a:t>
                      </a:r>
                      <a:endParaRPr lang="es-AR" sz="2400" b="0" i="0" u="none" strike="noStrike" dirty="0">
                        <a:solidFill>
                          <a:srgbClr val="000000"/>
                        </a:solidFill>
                        <a:effectLst/>
                        <a:latin typeface="JetBrains Mono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2400" u="none" strike="noStrike" dirty="0">
                          <a:solidFill>
                            <a:schemeClr val="tx1"/>
                          </a:solidFill>
                          <a:effectLst/>
                          <a:latin typeface="JetBrains Mono" pitchFamily="2" charset="0"/>
                        </a:rPr>
                        <a:t>4</a:t>
                      </a:r>
                      <a:endParaRPr lang="es-AR" sz="2400" b="0" i="0" u="none" strike="noStrike" dirty="0">
                        <a:solidFill>
                          <a:schemeClr val="tx1"/>
                        </a:solidFill>
                        <a:effectLst/>
                        <a:latin typeface="JetBrains Mono" pitchFamily="2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885908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01083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7E9AE4AB-7D2A-4621-AB29-0C44F3D293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858" y="347115"/>
            <a:ext cx="9570720" cy="383216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s-AR" sz="2400" dirty="0">
                <a:solidFill>
                  <a:srgbClr val="FF0000"/>
                </a:solidFill>
                <a:latin typeface="JetBrains Mono" pitchFamily="2" charset="0"/>
              </a:rPr>
              <a:t>(</a:t>
            </a:r>
            <a:r>
              <a:rPr lang="es-AR" sz="2400" dirty="0" err="1">
                <a:latin typeface="JetBrains Mono" pitchFamily="2" charset="0"/>
              </a:rPr>
              <a:t>defun</a:t>
            </a:r>
            <a:r>
              <a:rPr lang="es-AR" sz="2400" dirty="0">
                <a:latin typeface="JetBrains Mono" pitchFamily="2" charset="0"/>
              </a:rPr>
              <a:t> c:prueba ()</a:t>
            </a:r>
          </a:p>
          <a:p>
            <a:pPr marL="0" indent="0">
              <a:buNone/>
            </a:pPr>
            <a:r>
              <a:rPr lang="es-AR" sz="2400" dirty="0">
                <a:latin typeface="JetBrains Mono" pitchFamily="2" charset="0"/>
              </a:rPr>
              <a:t>  (</a:t>
            </a:r>
            <a:r>
              <a:rPr lang="es-AR" sz="2400" dirty="0" err="1">
                <a:solidFill>
                  <a:srgbClr val="0070C0"/>
                </a:solidFill>
                <a:latin typeface="JetBrains Mono" pitchFamily="2" charset="0"/>
              </a:rPr>
              <a:t>setq</a:t>
            </a:r>
            <a:r>
              <a:rPr lang="es-AR" sz="2400" dirty="0">
                <a:latin typeface="JetBrains Mono" pitchFamily="2" charset="0"/>
              </a:rPr>
              <a:t> </a:t>
            </a:r>
            <a:r>
              <a:rPr lang="es-AR" sz="2400" dirty="0" err="1">
                <a:latin typeface="JetBrains Mono" pitchFamily="2" charset="0"/>
              </a:rPr>
              <a:t>cnt</a:t>
            </a:r>
            <a:r>
              <a:rPr lang="es-AR" sz="2400" dirty="0">
                <a:latin typeface="JetBrains Mono" pitchFamily="2" charset="0"/>
              </a:rPr>
              <a:t> 1)</a:t>
            </a:r>
          </a:p>
          <a:p>
            <a:pPr marL="0" indent="0">
              <a:buNone/>
            </a:pPr>
            <a:r>
              <a:rPr lang="es-AR" sz="2400" dirty="0">
                <a:latin typeface="JetBrains Mono" pitchFamily="2" charset="0"/>
              </a:rPr>
              <a:t>  (</a:t>
            </a:r>
            <a:r>
              <a:rPr lang="es-AR" sz="2400" dirty="0" err="1">
                <a:solidFill>
                  <a:srgbClr val="0070C0"/>
                </a:solidFill>
                <a:latin typeface="JetBrains Mono" pitchFamily="2" charset="0"/>
              </a:rPr>
              <a:t>setq</a:t>
            </a:r>
            <a:r>
              <a:rPr lang="es-AR" sz="2400" dirty="0">
                <a:latin typeface="JetBrains Mono" pitchFamily="2" charset="0"/>
              </a:rPr>
              <a:t> </a:t>
            </a:r>
            <a:r>
              <a:rPr lang="es-AR" sz="2400" dirty="0" err="1">
                <a:latin typeface="JetBrains Mono" pitchFamily="2" charset="0"/>
              </a:rPr>
              <a:t>str</a:t>
            </a:r>
            <a:r>
              <a:rPr lang="es-AR" sz="2400" dirty="0">
                <a:latin typeface="JetBrains Mono" pitchFamily="2" charset="0"/>
              </a:rPr>
              <a:t> “Hola”)</a:t>
            </a:r>
          </a:p>
          <a:p>
            <a:pPr marL="0" indent="0">
              <a:buNone/>
            </a:pPr>
            <a:endParaRPr lang="es-AR" sz="2400" dirty="0">
              <a:latin typeface="JetBrains Mono" pitchFamily="2" charset="0"/>
            </a:endParaRPr>
          </a:p>
          <a:p>
            <a:pPr marL="0" indent="0">
              <a:buNone/>
            </a:pPr>
            <a:r>
              <a:rPr lang="es-AR" sz="2400" dirty="0">
                <a:latin typeface="JetBrains Mono" pitchFamily="2" charset="0"/>
              </a:rPr>
              <a:t>  </a:t>
            </a:r>
            <a:r>
              <a:rPr lang="es-AR" sz="2400" dirty="0">
                <a:solidFill>
                  <a:schemeClr val="accent2"/>
                </a:solidFill>
                <a:latin typeface="JetBrains Mono" pitchFamily="2" charset="0"/>
              </a:rPr>
              <a:t>(</a:t>
            </a:r>
            <a:r>
              <a:rPr lang="es-AR" sz="2400" dirty="0" err="1">
                <a:solidFill>
                  <a:srgbClr val="0070C0"/>
                </a:solidFill>
                <a:latin typeface="JetBrains Mono" pitchFamily="2" charset="0"/>
              </a:rPr>
              <a:t>while</a:t>
            </a:r>
            <a:r>
              <a:rPr lang="es-AR" sz="2400" dirty="0">
                <a:latin typeface="JetBrains Mono" pitchFamily="2" charset="0"/>
              </a:rPr>
              <a:t> (</a:t>
            </a:r>
            <a:r>
              <a:rPr lang="es-AR" sz="2400" dirty="0">
                <a:solidFill>
                  <a:srgbClr val="0070C0"/>
                </a:solidFill>
                <a:latin typeface="JetBrains Mono" pitchFamily="2" charset="0"/>
              </a:rPr>
              <a:t>&lt;=</a:t>
            </a:r>
            <a:r>
              <a:rPr lang="es-AR" sz="2400" dirty="0">
                <a:latin typeface="JetBrains Mono" pitchFamily="2" charset="0"/>
              </a:rPr>
              <a:t> </a:t>
            </a:r>
            <a:r>
              <a:rPr lang="es-AR" sz="2400" dirty="0" err="1">
                <a:latin typeface="JetBrains Mono" pitchFamily="2" charset="0"/>
              </a:rPr>
              <a:t>cnt</a:t>
            </a:r>
            <a:r>
              <a:rPr lang="es-AR" sz="2400" dirty="0">
                <a:latin typeface="JetBrains Mono" pitchFamily="2" charset="0"/>
              </a:rPr>
              <a:t> (</a:t>
            </a:r>
            <a:r>
              <a:rPr lang="es-AR" sz="2400" dirty="0" err="1">
                <a:solidFill>
                  <a:srgbClr val="0070C0"/>
                </a:solidFill>
                <a:latin typeface="JetBrains Mono" pitchFamily="2" charset="0"/>
              </a:rPr>
              <a:t>strlen</a:t>
            </a:r>
            <a:r>
              <a:rPr lang="es-AR" sz="2400" dirty="0">
                <a:latin typeface="JetBrains Mono" pitchFamily="2" charset="0"/>
              </a:rPr>
              <a:t> </a:t>
            </a:r>
            <a:r>
              <a:rPr lang="es-AR" sz="2400" dirty="0" err="1">
                <a:latin typeface="JetBrains Mono" pitchFamily="2" charset="0"/>
              </a:rPr>
              <a:t>str</a:t>
            </a:r>
            <a:r>
              <a:rPr lang="es-AR" sz="2400" dirty="0">
                <a:latin typeface="JetBrains Mono" pitchFamily="2" charset="0"/>
              </a:rPr>
              <a:t>))</a:t>
            </a:r>
            <a:endParaRPr lang="es-AR" dirty="0">
              <a:latin typeface="JetBrains Mono" pitchFamily="2" charset="0"/>
            </a:endParaRPr>
          </a:p>
          <a:p>
            <a:pPr marL="0" indent="0">
              <a:buNone/>
            </a:pPr>
            <a:r>
              <a:rPr lang="es-AR" sz="2400" dirty="0">
                <a:latin typeface="JetBrains Mono" pitchFamily="2" charset="0"/>
              </a:rPr>
              <a:t>    (</a:t>
            </a:r>
            <a:r>
              <a:rPr lang="es-AR" sz="2400" dirty="0" err="1">
                <a:solidFill>
                  <a:srgbClr val="0070C0"/>
                </a:solidFill>
                <a:latin typeface="JetBrains Mono" pitchFamily="2" charset="0"/>
              </a:rPr>
              <a:t>setq</a:t>
            </a:r>
            <a:r>
              <a:rPr lang="es-AR" sz="2400" dirty="0">
                <a:latin typeface="JetBrains Mono" pitchFamily="2" charset="0"/>
              </a:rPr>
              <a:t> </a:t>
            </a:r>
            <a:r>
              <a:rPr lang="es-AR" sz="2400" dirty="0" err="1">
                <a:latin typeface="JetBrains Mono" pitchFamily="2" charset="0"/>
              </a:rPr>
              <a:t>char</a:t>
            </a:r>
            <a:r>
              <a:rPr lang="es-AR" sz="2400" dirty="0">
                <a:latin typeface="JetBrains Mono" pitchFamily="2" charset="0"/>
              </a:rPr>
              <a:t> (</a:t>
            </a:r>
            <a:r>
              <a:rPr lang="es-AR" sz="2400" dirty="0" err="1">
                <a:solidFill>
                  <a:srgbClr val="0070C0"/>
                </a:solidFill>
                <a:latin typeface="JetBrains Mono" pitchFamily="2" charset="0"/>
              </a:rPr>
              <a:t>substr</a:t>
            </a:r>
            <a:r>
              <a:rPr lang="es-AR" sz="2400" dirty="0">
                <a:latin typeface="JetBrains Mono" pitchFamily="2" charset="0"/>
              </a:rPr>
              <a:t> </a:t>
            </a:r>
            <a:r>
              <a:rPr lang="es-AR" sz="2400" dirty="0" err="1">
                <a:latin typeface="JetBrains Mono" pitchFamily="2" charset="0"/>
              </a:rPr>
              <a:t>str</a:t>
            </a:r>
            <a:r>
              <a:rPr lang="es-AR" sz="2400" dirty="0">
                <a:latin typeface="JetBrains Mono" pitchFamily="2" charset="0"/>
              </a:rPr>
              <a:t> </a:t>
            </a:r>
            <a:r>
              <a:rPr lang="es-AR" sz="2400" dirty="0" err="1">
                <a:latin typeface="JetBrains Mono" pitchFamily="2" charset="0"/>
              </a:rPr>
              <a:t>cnt</a:t>
            </a:r>
            <a:r>
              <a:rPr lang="es-AR" sz="2400" dirty="0">
                <a:latin typeface="JetBrains Mono" pitchFamily="2" charset="0"/>
              </a:rPr>
              <a:t> 1))</a:t>
            </a:r>
            <a:r>
              <a:rPr lang="es-AR" b="1" dirty="0">
                <a:latin typeface="JetBrains Mono" pitchFamily="2" charset="0"/>
              </a:rPr>
              <a:t> &lt;-</a:t>
            </a:r>
          </a:p>
          <a:p>
            <a:pPr marL="0" indent="0">
              <a:buNone/>
            </a:pPr>
            <a:r>
              <a:rPr lang="es-AR" sz="2400" dirty="0">
                <a:latin typeface="JetBrains Mono" pitchFamily="2" charset="0"/>
              </a:rPr>
              <a:t>    (</a:t>
            </a:r>
            <a:r>
              <a:rPr lang="es-AR" sz="2400" dirty="0" err="1">
                <a:solidFill>
                  <a:srgbClr val="0070C0"/>
                </a:solidFill>
                <a:latin typeface="JetBrains Mono" pitchFamily="2" charset="0"/>
              </a:rPr>
              <a:t>princ</a:t>
            </a:r>
            <a:r>
              <a:rPr lang="es-AR" sz="2400" dirty="0">
                <a:latin typeface="JetBrains Mono" pitchFamily="2" charset="0"/>
              </a:rPr>
              <a:t> (</a:t>
            </a:r>
            <a:r>
              <a:rPr lang="es-AR" sz="2400" dirty="0" err="1">
                <a:solidFill>
                  <a:srgbClr val="0070C0"/>
                </a:solidFill>
                <a:latin typeface="JetBrains Mono" pitchFamily="2" charset="0"/>
              </a:rPr>
              <a:t>strcat</a:t>
            </a:r>
            <a:r>
              <a:rPr lang="es-AR" sz="2400" dirty="0">
                <a:latin typeface="JetBrains Mono" pitchFamily="2" charset="0"/>
              </a:rPr>
              <a:t> (</a:t>
            </a:r>
            <a:r>
              <a:rPr lang="es-AR" sz="2400" dirty="0" err="1">
                <a:solidFill>
                  <a:srgbClr val="0070C0"/>
                </a:solidFill>
                <a:latin typeface="JetBrains Mono" pitchFamily="2" charset="0"/>
              </a:rPr>
              <a:t>itoa</a:t>
            </a:r>
            <a:r>
              <a:rPr lang="es-AR" sz="2400" dirty="0">
                <a:latin typeface="JetBrains Mono" pitchFamily="2" charset="0"/>
              </a:rPr>
              <a:t> </a:t>
            </a:r>
            <a:r>
              <a:rPr lang="es-AR" sz="2400" dirty="0" err="1">
                <a:latin typeface="JetBrains Mono" pitchFamily="2" charset="0"/>
              </a:rPr>
              <a:t>cnt</a:t>
            </a:r>
            <a:r>
              <a:rPr lang="es-AR" sz="2400" dirty="0">
                <a:latin typeface="JetBrains Mono" pitchFamily="2" charset="0"/>
              </a:rPr>
              <a:t>) </a:t>
            </a:r>
            <a:r>
              <a:rPr lang="es-AR" sz="2400" dirty="0">
                <a:solidFill>
                  <a:srgbClr val="D755BE"/>
                </a:solidFill>
                <a:latin typeface="JetBrains Mono" pitchFamily="2" charset="0"/>
              </a:rPr>
              <a:t>“ -&gt; “ </a:t>
            </a:r>
            <a:r>
              <a:rPr lang="es-AR" sz="2400" dirty="0" err="1">
                <a:latin typeface="JetBrains Mono" pitchFamily="2" charset="0"/>
              </a:rPr>
              <a:t>char</a:t>
            </a:r>
            <a:r>
              <a:rPr lang="es-AR" sz="2400" dirty="0">
                <a:latin typeface="JetBrains Mono" pitchFamily="2" charset="0"/>
              </a:rPr>
              <a:t> “\n”))</a:t>
            </a:r>
            <a:endParaRPr lang="es-AR" sz="2400" b="1" dirty="0">
              <a:latin typeface="JetBrains Mono" pitchFamily="2" charset="0"/>
            </a:endParaRPr>
          </a:p>
          <a:p>
            <a:pPr marL="0" indent="0">
              <a:buNone/>
            </a:pPr>
            <a:r>
              <a:rPr lang="es-AR" sz="2400" dirty="0">
                <a:latin typeface="JetBrains Mono" pitchFamily="2" charset="0"/>
              </a:rPr>
              <a:t>    (</a:t>
            </a:r>
            <a:r>
              <a:rPr lang="es-AR" sz="2400" dirty="0" err="1">
                <a:solidFill>
                  <a:srgbClr val="0070C0"/>
                </a:solidFill>
                <a:latin typeface="JetBrains Mono" pitchFamily="2" charset="0"/>
              </a:rPr>
              <a:t>setq</a:t>
            </a:r>
            <a:r>
              <a:rPr lang="es-AR" sz="2400" dirty="0">
                <a:solidFill>
                  <a:srgbClr val="0070C0"/>
                </a:solidFill>
                <a:latin typeface="JetBrains Mono" pitchFamily="2" charset="0"/>
              </a:rPr>
              <a:t> </a:t>
            </a:r>
            <a:r>
              <a:rPr lang="es-AR" sz="2400" dirty="0" err="1">
                <a:latin typeface="JetBrains Mono" pitchFamily="2" charset="0"/>
              </a:rPr>
              <a:t>cnt</a:t>
            </a:r>
            <a:r>
              <a:rPr lang="es-AR" sz="2400" dirty="0">
                <a:latin typeface="JetBrains Mono" pitchFamily="2" charset="0"/>
              </a:rPr>
              <a:t> (</a:t>
            </a:r>
            <a:r>
              <a:rPr lang="es-AR" sz="2400" dirty="0">
                <a:solidFill>
                  <a:srgbClr val="0070C0"/>
                </a:solidFill>
                <a:latin typeface="JetBrains Mono" pitchFamily="2" charset="0"/>
              </a:rPr>
              <a:t>1+</a:t>
            </a:r>
            <a:r>
              <a:rPr lang="es-AR" sz="2400" dirty="0">
                <a:latin typeface="JetBrains Mono" pitchFamily="2" charset="0"/>
              </a:rPr>
              <a:t> </a:t>
            </a:r>
            <a:r>
              <a:rPr lang="es-AR" sz="2400" dirty="0" err="1">
                <a:latin typeface="JetBrains Mono" pitchFamily="2" charset="0"/>
              </a:rPr>
              <a:t>cnt</a:t>
            </a:r>
            <a:r>
              <a:rPr lang="es-AR" sz="2400" dirty="0">
                <a:latin typeface="JetBrains Mono" pitchFamily="2" charset="0"/>
              </a:rPr>
              <a:t>))</a:t>
            </a:r>
            <a:endParaRPr lang="es-AR" dirty="0">
              <a:solidFill>
                <a:schemeClr val="accent2"/>
              </a:solidFill>
              <a:latin typeface="JetBrains Mono" pitchFamily="2" charset="0"/>
            </a:endParaRPr>
          </a:p>
          <a:p>
            <a:pPr marL="0" indent="0">
              <a:buNone/>
            </a:pPr>
            <a:r>
              <a:rPr lang="es-AR" sz="2400" dirty="0">
                <a:solidFill>
                  <a:schemeClr val="accent2"/>
                </a:solidFill>
                <a:latin typeface="JetBrains Mono" pitchFamily="2" charset="0"/>
              </a:rPr>
              <a:t>  )</a:t>
            </a:r>
          </a:p>
          <a:p>
            <a:pPr marL="0" indent="0">
              <a:buNone/>
            </a:pPr>
            <a:r>
              <a:rPr lang="es-AR" sz="2400" dirty="0">
                <a:solidFill>
                  <a:schemeClr val="accent2"/>
                </a:solidFill>
                <a:latin typeface="JetBrains Mono" pitchFamily="2" charset="0"/>
              </a:rPr>
              <a:t>  </a:t>
            </a:r>
            <a:r>
              <a:rPr lang="es-AR" sz="2400" dirty="0">
                <a:latin typeface="JetBrains Mono" pitchFamily="2" charset="0"/>
              </a:rPr>
              <a:t>(</a:t>
            </a:r>
            <a:r>
              <a:rPr lang="es-AR" sz="2400" dirty="0" err="1">
                <a:solidFill>
                  <a:srgbClr val="0070C0"/>
                </a:solidFill>
                <a:latin typeface="JetBrains Mono" pitchFamily="2" charset="0"/>
              </a:rPr>
              <a:t>princ</a:t>
            </a:r>
            <a:r>
              <a:rPr lang="es-AR" sz="2400" dirty="0">
                <a:latin typeface="JetBrains Mono" pitchFamily="2" charset="0"/>
              </a:rPr>
              <a:t> </a:t>
            </a:r>
            <a:r>
              <a:rPr lang="es-AR" sz="2400" dirty="0">
                <a:solidFill>
                  <a:srgbClr val="D755BE"/>
                </a:solidFill>
                <a:latin typeface="JetBrains Mono" pitchFamily="2" charset="0"/>
              </a:rPr>
              <a:t>“Terminamos!!!”</a:t>
            </a:r>
            <a:r>
              <a:rPr lang="es-AR" sz="2400" dirty="0">
                <a:latin typeface="JetBrains Mono" pitchFamily="2" charset="0"/>
              </a:rPr>
              <a:t>)</a:t>
            </a:r>
          </a:p>
          <a:p>
            <a:pPr marL="0" indent="0">
              <a:buNone/>
            </a:pPr>
            <a:r>
              <a:rPr lang="es-AR" sz="2400" dirty="0">
                <a:solidFill>
                  <a:srgbClr val="FF0000"/>
                </a:solidFill>
                <a:latin typeface="JetBrains Mono" pitchFamily="2" charset="0"/>
              </a:rPr>
              <a:t>)</a:t>
            </a:r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BEAF4F42-D14B-43B0-891C-9A5B2FB4DD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5039016"/>
              </p:ext>
            </p:extLst>
          </p:nvPr>
        </p:nvGraphicFramePr>
        <p:xfrm>
          <a:off x="2212571" y="4700965"/>
          <a:ext cx="7766858" cy="112585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71106">
                  <a:extLst>
                    <a:ext uri="{9D8B030D-6E8A-4147-A177-3AD203B41FA5}">
                      <a16:colId xmlns:a16="http://schemas.microsoft.com/office/drawing/2014/main" val="3346324936"/>
                    </a:ext>
                  </a:extLst>
                </a:gridCol>
                <a:gridCol w="2111432">
                  <a:extLst>
                    <a:ext uri="{9D8B030D-6E8A-4147-A177-3AD203B41FA5}">
                      <a16:colId xmlns:a16="http://schemas.microsoft.com/office/drawing/2014/main" val="682966880"/>
                    </a:ext>
                  </a:extLst>
                </a:gridCol>
                <a:gridCol w="1512917">
                  <a:extLst>
                    <a:ext uri="{9D8B030D-6E8A-4147-A177-3AD203B41FA5}">
                      <a16:colId xmlns:a16="http://schemas.microsoft.com/office/drawing/2014/main" val="3954783264"/>
                    </a:ext>
                  </a:extLst>
                </a:gridCol>
                <a:gridCol w="2571403">
                  <a:extLst>
                    <a:ext uri="{9D8B030D-6E8A-4147-A177-3AD203B41FA5}">
                      <a16:colId xmlns:a16="http://schemas.microsoft.com/office/drawing/2014/main" val="1119809921"/>
                    </a:ext>
                  </a:extLst>
                </a:gridCol>
              </a:tblGrid>
              <a:tr h="238125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s-AR" sz="2400" u="none" strike="noStrike" dirty="0">
                          <a:effectLst/>
                          <a:latin typeface="JetBrains Mono" pitchFamily="2" charset="0"/>
                        </a:rPr>
                        <a:t>En el </a:t>
                      </a:r>
                      <a:r>
                        <a:rPr lang="es-AR" sz="2400" u="none" strike="noStrike" dirty="0" err="1">
                          <a:effectLst/>
                          <a:latin typeface="JetBrains Mono" pitchFamily="2" charset="0"/>
                        </a:rPr>
                        <a:t>loop</a:t>
                      </a:r>
                      <a:r>
                        <a:rPr lang="es-AR" sz="2400" u="none" strike="noStrike" dirty="0">
                          <a:effectLst/>
                          <a:latin typeface="JetBrains Mono" pitchFamily="2" charset="0"/>
                        </a:rPr>
                        <a:t> …</a:t>
                      </a:r>
                      <a:endParaRPr lang="es-AR" sz="2400" b="0" i="0" u="none" strike="noStrike" dirty="0">
                        <a:solidFill>
                          <a:srgbClr val="000000"/>
                        </a:solidFill>
                        <a:effectLst/>
                        <a:latin typeface="JetBrains Mono" pitchFamily="2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2202821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ctr" fontAlgn="b"/>
                      <a:r>
                        <a:rPr lang="es-AR" sz="2400" u="none" strike="noStrike">
                          <a:effectLst/>
                          <a:latin typeface="JetBrains Mono" pitchFamily="2" charset="0"/>
                        </a:rPr>
                        <a:t>cnt</a:t>
                      </a:r>
                      <a:endParaRPr lang="es-AR" sz="2400" b="0" i="0" u="none" strike="noStrike">
                        <a:solidFill>
                          <a:srgbClr val="000000"/>
                        </a:solidFill>
                        <a:effectLst/>
                        <a:latin typeface="JetBrains Mono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400" u="none" strike="noStrike">
                          <a:effectLst/>
                          <a:latin typeface="JetBrains Mono" pitchFamily="2" charset="0"/>
                        </a:rPr>
                        <a:t>str</a:t>
                      </a:r>
                      <a:endParaRPr lang="es-AR" sz="2400" b="0" i="0" u="none" strike="noStrike">
                        <a:solidFill>
                          <a:srgbClr val="000000"/>
                        </a:solidFill>
                        <a:effectLst/>
                        <a:latin typeface="JetBrains Mono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400" u="none" strike="noStrike">
                          <a:effectLst/>
                          <a:latin typeface="JetBrains Mono" pitchFamily="2" charset="0"/>
                        </a:rPr>
                        <a:t>char</a:t>
                      </a:r>
                      <a:endParaRPr lang="es-AR" sz="2400" b="0" i="0" u="none" strike="noStrike">
                        <a:solidFill>
                          <a:srgbClr val="000000"/>
                        </a:solidFill>
                        <a:effectLst/>
                        <a:latin typeface="JetBrains Mono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400" u="none" strike="noStrike">
                          <a:effectLst/>
                          <a:latin typeface="JetBrains Mono" pitchFamily="2" charset="0"/>
                        </a:rPr>
                        <a:t>(strlen str)</a:t>
                      </a:r>
                      <a:endParaRPr lang="es-AR" sz="2400" b="0" i="0" u="none" strike="noStrike">
                        <a:solidFill>
                          <a:srgbClr val="000000"/>
                        </a:solidFill>
                        <a:effectLst/>
                        <a:latin typeface="JetBrains Mono" pitchFamily="2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58494400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fontAlgn="b"/>
                      <a:r>
                        <a:rPr lang="es-AR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JetBrains Mono" pitchFamily="2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2400" u="none" strike="noStrike" dirty="0">
                          <a:effectLst/>
                          <a:latin typeface="JetBrains Mono" pitchFamily="2" charset="0"/>
                        </a:rPr>
                        <a:t>“Hola”</a:t>
                      </a:r>
                      <a:endParaRPr lang="es-AR" sz="2400" b="0" i="0" u="none" strike="noStrike" dirty="0">
                        <a:solidFill>
                          <a:srgbClr val="000000"/>
                        </a:solidFill>
                        <a:effectLst/>
                        <a:latin typeface="JetBrains Mono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2400" u="none" strike="noStrike" dirty="0">
                          <a:effectLst/>
                          <a:latin typeface="JetBrains Mono" pitchFamily="2" charset="0"/>
                        </a:rPr>
                        <a:t>“l”</a:t>
                      </a:r>
                      <a:endParaRPr lang="es-AR" sz="2400" b="0" i="0" u="none" strike="noStrike" dirty="0">
                        <a:solidFill>
                          <a:srgbClr val="000000"/>
                        </a:solidFill>
                        <a:effectLst/>
                        <a:latin typeface="JetBrains Mono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2400" u="none" strike="noStrike" dirty="0">
                          <a:solidFill>
                            <a:schemeClr val="tx1"/>
                          </a:solidFill>
                          <a:effectLst/>
                          <a:latin typeface="JetBrains Mono" pitchFamily="2" charset="0"/>
                        </a:rPr>
                        <a:t>4</a:t>
                      </a:r>
                      <a:endParaRPr lang="es-AR" sz="2400" b="0" i="0" u="none" strike="noStrike" dirty="0">
                        <a:solidFill>
                          <a:schemeClr val="tx1"/>
                        </a:solidFill>
                        <a:effectLst/>
                        <a:latin typeface="JetBrains Mono" pitchFamily="2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885908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91522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7E9AE4AB-7D2A-4621-AB29-0C44F3D293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858" y="347115"/>
            <a:ext cx="9570720" cy="383216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s-AR" sz="2400" dirty="0">
                <a:solidFill>
                  <a:srgbClr val="FF0000"/>
                </a:solidFill>
                <a:latin typeface="JetBrains Mono" pitchFamily="2" charset="0"/>
              </a:rPr>
              <a:t>(</a:t>
            </a:r>
            <a:r>
              <a:rPr lang="es-AR" sz="2400" dirty="0" err="1">
                <a:latin typeface="JetBrains Mono" pitchFamily="2" charset="0"/>
              </a:rPr>
              <a:t>defun</a:t>
            </a:r>
            <a:r>
              <a:rPr lang="es-AR" sz="2400" dirty="0">
                <a:latin typeface="JetBrains Mono" pitchFamily="2" charset="0"/>
              </a:rPr>
              <a:t> c:prueba ()</a:t>
            </a:r>
          </a:p>
          <a:p>
            <a:pPr marL="0" indent="0">
              <a:buNone/>
            </a:pPr>
            <a:r>
              <a:rPr lang="es-AR" sz="2400" dirty="0">
                <a:latin typeface="JetBrains Mono" pitchFamily="2" charset="0"/>
              </a:rPr>
              <a:t>  (</a:t>
            </a:r>
            <a:r>
              <a:rPr lang="es-AR" sz="2400" dirty="0" err="1">
                <a:solidFill>
                  <a:srgbClr val="0070C0"/>
                </a:solidFill>
                <a:latin typeface="JetBrains Mono" pitchFamily="2" charset="0"/>
              </a:rPr>
              <a:t>setq</a:t>
            </a:r>
            <a:r>
              <a:rPr lang="es-AR" sz="2400" dirty="0">
                <a:latin typeface="JetBrains Mono" pitchFamily="2" charset="0"/>
              </a:rPr>
              <a:t> </a:t>
            </a:r>
            <a:r>
              <a:rPr lang="es-AR" sz="2400" dirty="0" err="1">
                <a:latin typeface="JetBrains Mono" pitchFamily="2" charset="0"/>
              </a:rPr>
              <a:t>cnt</a:t>
            </a:r>
            <a:r>
              <a:rPr lang="es-AR" sz="2400" dirty="0">
                <a:latin typeface="JetBrains Mono" pitchFamily="2" charset="0"/>
              </a:rPr>
              <a:t> 1)</a:t>
            </a:r>
          </a:p>
          <a:p>
            <a:pPr marL="0" indent="0">
              <a:buNone/>
            </a:pPr>
            <a:r>
              <a:rPr lang="es-AR" sz="2400" dirty="0">
                <a:latin typeface="JetBrains Mono" pitchFamily="2" charset="0"/>
              </a:rPr>
              <a:t>  (</a:t>
            </a:r>
            <a:r>
              <a:rPr lang="es-AR" sz="2400" dirty="0" err="1">
                <a:solidFill>
                  <a:srgbClr val="0070C0"/>
                </a:solidFill>
                <a:latin typeface="JetBrains Mono" pitchFamily="2" charset="0"/>
              </a:rPr>
              <a:t>setq</a:t>
            </a:r>
            <a:r>
              <a:rPr lang="es-AR" sz="2400" dirty="0">
                <a:latin typeface="JetBrains Mono" pitchFamily="2" charset="0"/>
              </a:rPr>
              <a:t> </a:t>
            </a:r>
            <a:r>
              <a:rPr lang="es-AR" sz="2400" dirty="0" err="1">
                <a:latin typeface="JetBrains Mono" pitchFamily="2" charset="0"/>
              </a:rPr>
              <a:t>str</a:t>
            </a:r>
            <a:r>
              <a:rPr lang="es-AR" sz="2400" dirty="0">
                <a:latin typeface="JetBrains Mono" pitchFamily="2" charset="0"/>
              </a:rPr>
              <a:t> “Hola”)</a:t>
            </a:r>
          </a:p>
          <a:p>
            <a:pPr marL="0" indent="0">
              <a:buNone/>
            </a:pPr>
            <a:endParaRPr lang="es-AR" sz="2400" dirty="0">
              <a:latin typeface="JetBrains Mono" pitchFamily="2" charset="0"/>
            </a:endParaRPr>
          </a:p>
          <a:p>
            <a:pPr marL="0" indent="0">
              <a:buNone/>
            </a:pPr>
            <a:r>
              <a:rPr lang="es-AR" sz="2400" dirty="0">
                <a:latin typeface="JetBrains Mono" pitchFamily="2" charset="0"/>
              </a:rPr>
              <a:t>  </a:t>
            </a:r>
            <a:r>
              <a:rPr lang="es-AR" sz="2400" dirty="0">
                <a:solidFill>
                  <a:schemeClr val="accent2"/>
                </a:solidFill>
                <a:latin typeface="JetBrains Mono" pitchFamily="2" charset="0"/>
              </a:rPr>
              <a:t>(</a:t>
            </a:r>
            <a:r>
              <a:rPr lang="es-AR" sz="2400" dirty="0" err="1">
                <a:solidFill>
                  <a:srgbClr val="0070C0"/>
                </a:solidFill>
                <a:latin typeface="JetBrains Mono" pitchFamily="2" charset="0"/>
              </a:rPr>
              <a:t>while</a:t>
            </a:r>
            <a:r>
              <a:rPr lang="es-AR" sz="2400" dirty="0">
                <a:latin typeface="JetBrains Mono" pitchFamily="2" charset="0"/>
              </a:rPr>
              <a:t> (</a:t>
            </a:r>
            <a:r>
              <a:rPr lang="es-AR" sz="2400" dirty="0">
                <a:solidFill>
                  <a:srgbClr val="0070C0"/>
                </a:solidFill>
                <a:latin typeface="JetBrains Mono" pitchFamily="2" charset="0"/>
              </a:rPr>
              <a:t>&lt;=</a:t>
            </a:r>
            <a:r>
              <a:rPr lang="es-AR" sz="2400" dirty="0">
                <a:latin typeface="JetBrains Mono" pitchFamily="2" charset="0"/>
              </a:rPr>
              <a:t> </a:t>
            </a:r>
            <a:r>
              <a:rPr lang="es-AR" sz="2400" dirty="0" err="1">
                <a:latin typeface="JetBrains Mono" pitchFamily="2" charset="0"/>
              </a:rPr>
              <a:t>cnt</a:t>
            </a:r>
            <a:r>
              <a:rPr lang="es-AR" sz="2400" dirty="0">
                <a:latin typeface="JetBrains Mono" pitchFamily="2" charset="0"/>
              </a:rPr>
              <a:t> (</a:t>
            </a:r>
            <a:r>
              <a:rPr lang="es-AR" sz="2400" dirty="0" err="1">
                <a:solidFill>
                  <a:srgbClr val="0070C0"/>
                </a:solidFill>
                <a:latin typeface="JetBrains Mono" pitchFamily="2" charset="0"/>
              </a:rPr>
              <a:t>strlen</a:t>
            </a:r>
            <a:r>
              <a:rPr lang="es-AR" sz="2400" dirty="0">
                <a:latin typeface="JetBrains Mono" pitchFamily="2" charset="0"/>
              </a:rPr>
              <a:t> </a:t>
            </a:r>
            <a:r>
              <a:rPr lang="es-AR" sz="2400" dirty="0" err="1">
                <a:latin typeface="JetBrains Mono" pitchFamily="2" charset="0"/>
              </a:rPr>
              <a:t>str</a:t>
            </a:r>
            <a:r>
              <a:rPr lang="es-AR" sz="2400" dirty="0">
                <a:latin typeface="JetBrains Mono" pitchFamily="2" charset="0"/>
              </a:rPr>
              <a:t>))</a:t>
            </a:r>
            <a:endParaRPr lang="es-AR" dirty="0">
              <a:latin typeface="JetBrains Mono" pitchFamily="2" charset="0"/>
            </a:endParaRPr>
          </a:p>
          <a:p>
            <a:pPr marL="0" indent="0">
              <a:buNone/>
            </a:pPr>
            <a:r>
              <a:rPr lang="es-AR" sz="2400" dirty="0">
                <a:latin typeface="JetBrains Mono" pitchFamily="2" charset="0"/>
              </a:rPr>
              <a:t>    (</a:t>
            </a:r>
            <a:r>
              <a:rPr lang="es-AR" sz="2400" dirty="0" err="1">
                <a:solidFill>
                  <a:srgbClr val="0070C0"/>
                </a:solidFill>
                <a:latin typeface="JetBrains Mono" pitchFamily="2" charset="0"/>
              </a:rPr>
              <a:t>setq</a:t>
            </a:r>
            <a:r>
              <a:rPr lang="es-AR" sz="2400" dirty="0">
                <a:latin typeface="JetBrains Mono" pitchFamily="2" charset="0"/>
              </a:rPr>
              <a:t> </a:t>
            </a:r>
            <a:r>
              <a:rPr lang="es-AR" sz="2400" dirty="0" err="1">
                <a:latin typeface="JetBrains Mono" pitchFamily="2" charset="0"/>
              </a:rPr>
              <a:t>char</a:t>
            </a:r>
            <a:r>
              <a:rPr lang="es-AR" sz="2400" dirty="0">
                <a:latin typeface="JetBrains Mono" pitchFamily="2" charset="0"/>
              </a:rPr>
              <a:t> (</a:t>
            </a:r>
            <a:r>
              <a:rPr lang="es-AR" sz="2400" dirty="0" err="1">
                <a:solidFill>
                  <a:srgbClr val="0070C0"/>
                </a:solidFill>
                <a:latin typeface="JetBrains Mono" pitchFamily="2" charset="0"/>
              </a:rPr>
              <a:t>substr</a:t>
            </a:r>
            <a:r>
              <a:rPr lang="es-AR" sz="2400" dirty="0">
                <a:latin typeface="JetBrains Mono" pitchFamily="2" charset="0"/>
              </a:rPr>
              <a:t> </a:t>
            </a:r>
            <a:r>
              <a:rPr lang="es-AR" sz="2400" dirty="0" err="1">
                <a:latin typeface="JetBrains Mono" pitchFamily="2" charset="0"/>
              </a:rPr>
              <a:t>str</a:t>
            </a:r>
            <a:r>
              <a:rPr lang="es-AR" sz="2400" dirty="0">
                <a:latin typeface="JetBrains Mono" pitchFamily="2" charset="0"/>
              </a:rPr>
              <a:t> </a:t>
            </a:r>
            <a:r>
              <a:rPr lang="es-AR" sz="2400" dirty="0" err="1">
                <a:latin typeface="JetBrains Mono" pitchFamily="2" charset="0"/>
              </a:rPr>
              <a:t>cnt</a:t>
            </a:r>
            <a:r>
              <a:rPr lang="es-AR" sz="2400" dirty="0">
                <a:latin typeface="JetBrains Mono" pitchFamily="2" charset="0"/>
              </a:rPr>
              <a:t> 1))</a:t>
            </a:r>
            <a:endParaRPr lang="es-AR" b="1" dirty="0">
              <a:latin typeface="JetBrains Mono" pitchFamily="2" charset="0"/>
            </a:endParaRPr>
          </a:p>
          <a:p>
            <a:pPr marL="0" indent="0">
              <a:buNone/>
            </a:pPr>
            <a:r>
              <a:rPr lang="es-AR" sz="2400" dirty="0">
                <a:latin typeface="JetBrains Mono" pitchFamily="2" charset="0"/>
              </a:rPr>
              <a:t>    (</a:t>
            </a:r>
            <a:r>
              <a:rPr lang="es-AR" sz="2400" dirty="0" err="1">
                <a:solidFill>
                  <a:srgbClr val="0070C0"/>
                </a:solidFill>
                <a:latin typeface="JetBrains Mono" pitchFamily="2" charset="0"/>
              </a:rPr>
              <a:t>princ</a:t>
            </a:r>
            <a:r>
              <a:rPr lang="es-AR" sz="2400" dirty="0">
                <a:latin typeface="JetBrains Mono" pitchFamily="2" charset="0"/>
              </a:rPr>
              <a:t> (</a:t>
            </a:r>
            <a:r>
              <a:rPr lang="es-AR" sz="2400" dirty="0" err="1">
                <a:solidFill>
                  <a:srgbClr val="0070C0"/>
                </a:solidFill>
                <a:latin typeface="JetBrains Mono" pitchFamily="2" charset="0"/>
              </a:rPr>
              <a:t>strcat</a:t>
            </a:r>
            <a:r>
              <a:rPr lang="es-AR" sz="2400" dirty="0">
                <a:latin typeface="JetBrains Mono" pitchFamily="2" charset="0"/>
              </a:rPr>
              <a:t> (</a:t>
            </a:r>
            <a:r>
              <a:rPr lang="es-AR" sz="2400" dirty="0" err="1">
                <a:solidFill>
                  <a:srgbClr val="0070C0"/>
                </a:solidFill>
                <a:latin typeface="JetBrains Mono" pitchFamily="2" charset="0"/>
              </a:rPr>
              <a:t>itoa</a:t>
            </a:r>
            <a:r>
              <a:rPr lang="es-AR" sz="2400" dirty="0">
                <a:latin typeface="JetBrains Mono" pitchFamily="2" charset="0"/>
              </a:rPr>
              <a:t> </a:t>
            </a:r>
            <a:r>
              <a:rPr lang="es-AR" sz="2400" dirty="0" err="1">
                <a:latin typeface="JetBrains Mono" pitchFamily="2" charset="0"/>
              </a:rPr>
              <a:t>cnt</a:t>
            </a:r>
            <a:r>
              <a:rPr lang="es-AR" sz="2400" dirty="0">
                <a:latin typeface="JetBrains Mono" pitchFamily="2" charset="0"/>
              </a:rPr>
              <a:t>) </a:t>
            </a:r>
            <a:r>
              <a:rPr lang="es-AR" sz="2400" dirty="0">
                <a:solidFill>
                  <a:srgbClr val="D755BE"/>
                </a:solidFill>
                <a:latin typeface="JetBrains Mono" pitchFamily="2" charset="0"/>
              </a:rPr>
              <a:t>“ -&gt; “ </a:t>
            </a:r>
            <a:r>
              <a:rPr lang="es-AR" sz="2400" dirty="0" err="1">
                <a:latin typeface="JetBrains Mono" pitchFamily="2" charset="0"/>
              </a:rPr>
              <a:t>char</a:t>
            </a:r>
            <a:r>
              <a:rPr lang="es-AR" sz="2400" dirty="0">
                <a:latin typeface="JetBrains Mono" pitchFamily="2" charset="0"/>
              </a:rPr>
              <a:t> “\n”))</a:t>
            </a:r>
            <a:endParaRPr lang="es-AR" sz="2400" b="1" dirty="0">
              <a:latin typeface="JetBrains Mono" pitchFamily="2" charset="0"/>
            </a:endParaRPr>
          </a:p>
          <a:p>
            <a:pPr marL="0" indent="0">
              <a:buNone/>
            </a:pPr>
            <a:r>
              <a:rPr lang="es-AR" sz="2400" dirty="0">
                <a:latin typeface="JetBrains Mono" pitchFamily="2" charset="0"/>
              </a:rPr>
              <a:t>    (</a:t>
            </a:r>
            <a:r>
              <a:rPr lang="es-AR" sz="2400" dirty="0" err="1">
                <a:solidFill>
                  <a:srgbClr val="0070C0"/>
                </a:solidFill>
                <a:latin typeface="JetBrains Mono" pitchFamily="2" charset="0"/>
              </a:rPr>
              <a:t>setq</a:t>
            </a:r>
            <a:r>
              <a:rPr lang="es-AR" sz="2400" dirty="0">
                <a:solidFill>
                  <a:srgbClr val="0070C0"/>
                </a:solidFill>
                <a:latin typeface="JetBrains Mono" pitchFamily="2" charset="0"/>
              </a:rPr>
              <a:t> </a:t>
            </a:r>
            <a:r>
              <a:rPr lang="es-AR" sz="2400" dirty="0" err="1">
                <a:latin typeface="JetBrains Mono" pitchFamily="2" charset="0"/>
              </a:rPr>
              <a:t>cnt</a:t>
            </a:r>
            <a:r>
              <a:rPr lang="es-AR" sz="2400" dirty="0">
                <a:latin typeface="JetBrains Mono" pitchFamily="2" charset="0"/>
              </a:rPr>
              <a:t> (</a:t>
            </a:r>
            <a:r>
              <a:rPr lang="es-AR" sz="2400" dirty="0">
                <a:solidFill>
                  <a:srgbClr val="0070C0"/>
                </a:solidFill>
                <a:latin typeface="JetBrains Mono" pitchFamily="2" charset="0"/>
              </a:rPr>
              <a:t>1+</a:t>
            </a:r>
            <a:r>
              <a:rPr lang="es-AR" sz="2400" dirty="0">
                <a:latin typeface="JetBrains Mono" pitchFamily="2" charset="0"/>
              </a:rPr>
              <a:t> </a:t>
            </a:r>
            <a:r>
              <a:rPr lang="es-AR" sz="2400" dirty="0" err="1">
                <a:latin typeface="JetBrains Mono" pitchFamily="2" charset="0"/>
              </a:rPr>
              <a:t>cnt</a:t>
            </a:r>
            <a:r>
              <a:rPr lang="es-AR" sz="2400" dirty="0">
                <a:latin typeface="JetBrains Mono" pitchFamily="2" charset="0"/>
              </a:rPr>
              <a:t>))</a:t>
            </a:r>
            <a:r>
              <a:rPr lang="es-AR" b="1" dirty="0">
                <a:latin typeface="JetBrains Mono" pitchFamily="2" charset="0"/>
              </a:rPr>
              <a:t> &lt;-</a:t>
            </a:r>
            <a:endParaRPr lang="es-AR" dirty="0">
              <a:solidFill>
                <a:schemeClr val="accent2"/>
              </a:solidFill>
              <a:latin typeface="JetBrains Mono" pitchFamily="2" charset="0"/>
            </a:endParaRPr>
          </a:p>
          <a:p>
            <a:pPr marL="0" indent="0">
              <a:buNone/>
            </a:pPr>
            <a:r>
              <a:rPr lang="es-AR" sz="2400" dirty="0">
                <a:solidFill>
                  <a:schemeClr val="accent2"/>
                </a:solidFill>
                <a:latin typeface="JetBrains Mono" pitchFamily="2" charset="0"/>
              </a:rPr>
              <a:t>  )</a:t>
            </a:r>
          </a:p>
          <a:p>
            <a:pPr marL="0" indent="0">
              <a:buNone/>
            </a:pPr>
            <a:r>
              <a:rPr lang="es-AR" sz="2400" dirty="0">
                <a:solidFill>
                  <a:schemeClr val="accent2"/>
                </a:solidFill>
                <a:latin typeface="JetBrains Mono" pitchFamily="2" charset="0"/>
              </a:rPr>
              <a:t>  </a:t>
            </a:r>
            <a:r>
              <a:rPr lang="es-AR" sz="2400" dirty="0">
                <a:latin typeface="JetBrains Mono" pitchFamily="2" charset="0"/>
              </a:rPr>
              <a:t>(</a:t>
            </a:r>
            <a:r>
              <a:rPr lang="es-AR" sz="2400" dirty="0" err="1">
                <a:solidFill>
                  <a:srgbClr val="0070C0"/>
                </a:solidFill>
                <a:latin typeface="JetBrains Mono" pitchFamily="2" charset="0"/>
              </a:rPr>
              <a:t>princ</a:t>
            </a:r>
            <a:r>
              <a:rPr lang="es-AR" sz="2400" dirty="0">
                <a:latin typeface="JetBrains Mono" pitchFamily="2" charset="0"/>
              </a:rPr>
              <a:t> </a:t>
            </a:r>
            <a:r>
              <a:rPr lang="es-AR" sz="2400" dirty="0">
                <a:solidFill>
                  <a:srgbClr val="D755BE"/>
                </a:solidFill>
                <a:latin typeface="JetBrains Mono" pitchFamily="2" charset="0"/>
              </a:rPr>
              <a:t>“Terminamos!!!”</a:t>
            </a:r>
            <a:r>
              <a:rPr lang="es-AR" sz="2400" dirty="0">
                <a:latin typeface="JetBrains Mono" pitchFamily="2" charset="0"/>
              </a:rPr>
              <a:t>)</a:t>
            </a:r>
          </a:p>
          <a:p>
            <a:pPr marL="0" indent="0">
              <a:buNone/>
            </a:pPr>
            <a:r>
              <a:rPr lang="es-AR" sz="2400" dirty="0">
                <a:solidFill>
                  <a:srgbClr val="FF0000"/>
                </a:solidFill>
                <a:latin typeface="JetBrains Mono" pitchFamily="2" charset="0"/>
              </a:rPr>
              <a:t>)</a:t>
            </a:r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BEAF4F42-D14B-43B0-891C-9A5B2FB4DD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7832905"/>
              </p:ext>
            </p:extLst>
          </p:nvPr>
        </p:nvGraphicFramePr>
        <p:xfrm>
          <a:off x="2212571" y="4700965"/>
          <a:ext cx="7766858" cy="112585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71106">
                  <a:extLst>
                    <a:ext uri="{9D8B030D-6E8A-4147-A177-3AD203B41FA5}">
                      <a16:colId xmlns:a16="http://schemas.microsoft.com/office/drawing/2014/main" val="3346324936"/>
                    </a:ext>
                  </a:extLst>
                </a:gridCol>
                <a:gridCol w="2111432">
                  <a:extLst>
                    <a:ext uri="{9D8B030D-6E8A-4147-A177-3AD203B41FA5}">
                      <a16:colId xmlns:a16="http://schemas.microsoft.com/office/drawing/2014/main" val="682966880"/>
                    </a:ext>
                  </a:extLst>
                </a:gridCol>
                <a:gridCol w="1512917">
                  <a:extLst>
                    <a:ext uri="{9D8B030D-6E8A-4147-A177-3AD203B41FA5}">
                      <a16:colId xmlns:a16="http://schemas.microsoft.com/office/drawing/2014/main" val="3954783264"/>
                    </a:ext>
                  </a:extLst>
                </a:gridCol>
                <a:gridCol w="2571403">
                  <a:extLst>
                    <a:ext uri="{9D8B030D-6E8A-4147-A177-3AD203B41FA5}">
                      <a16:colId xmlns:a16="http://schemas.microsoft.com/office/drawing/2014/main" val="1119809921"/>
                    </a:ext>
                  </a:extLst>
                </a:gridCol>
              </a:tblGrid>
              <a:tr h="238125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s-AR" sz="2400" u="none" strike="noStrike" dirty="0">
                          <a:effectLst/>
                          <a:latin typeface="JetBrains Mono" pitchFamily="2" charset="0"/>
                        </a:rPr>
                        <a:t>En el </a:t>
                      </a:r>
                      <a:r>
                        <a:rPr lang="es-AR" sz="2400" u="none" strike="noStrike" dirty="0" err="1">
                          <a:effectLst/>
                          <a:latin typeface="JetBrains Mono" pitchFamily="2" charset="0"/>
                        </a:rPr>
                        <a:t>loop</a:t>
                      </a:r>
                      <a:r>
                        <a:rPr lang="es-AR" sz="2400" u="none" strike="noStrike" dirty="0">
                          <a:effectLst/>
                          <a:latin typeface="JetBrains Mono" pitchFamily="2" charset="0"/>
                        </a:rPr>
                        <a:t> …</a:t>
                      </a:r>
                      <a:endParaRPr lang="es-AR" sz="2400" b="0" i="0" u="none" strike="noStrike" dirty="0">
                        <a:solidFill>
                          <a:srgbClr val="000000"/>
                        </a:solidFill>
                        <a:effectLst/>
                        <a:latin typeface="JetBrains Mono" pitchFamily="2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2202821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ctr" fontAlgn="b"/>
                      <a:r>
                        <a:rPr lang="es-AR" sz="2400" u="none" strike="noStrike">
                          <a:effectLst/>
                          <a:latin typeface="JetBrains Mono" pitchFamily="2" charset="0"/>
                        </a:rPr>
                        <a:t>cnt</a:t>
                      </a:r>
                      <a:endParaRPr lang="es-AR" sz="2400" b="0" i="0" u="none" strike="noStrike">
                        <a:solidFill>
                          <a:srgbClr val="000000"/>
                        </a:solidFill>
                        <a:effectLst/>
                        <a:latin typeface="JetBrains Mono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400" u="none" strike="noStrike">
                          <a:effectLst/>
                          <a:latin typeface="JetBrains Mono" pitchFamily="2" charset="0"/>
                        </a:rPr>
                        <a:t>str</a:t>
                      </a:r>
                      <a:endParaRPr lang="es-AR" sz="2400" b="0" i="0" u="none" strike="noStrike">
                        <a:solidFill>
                          <a:srgbClr val="000000"/>
                        </a:solidFill>
                        <a:effectLst/>
                        <a:latin typeface="JetBrains Mono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400" u="none" strike="noStrike">
                          <a:effectLst/>
                          <a:latin typeface="JetBrains Mono" pitchFamily="2" charset="0"/>
                        </a:rPr>
                        <a:t>char</a:t>
                      </a:r>
                      <a:endParaRPr lang="es-AR" sz="2400" b="0" i="0" u="none" strike="noStrike">
                        <a:solidFill>
                          <a:srgbClr val="000000"/>
                        </a:solidFill>
                        <a:effectLst/>
                        <a:latin typeface="JetBrains Mono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400" u="none" strike="noStrike">
                          <a:effectLst/>
                          <a:latin typeface="JetBrains Mono" pitchFamily="2" charset="0"/>
                        </a:rPr>
                        <a:t>(strlen str)</a:t>
                      </a:r>
                      <a:endParaRPr lang="es-AR" sz="2400" b="0" i="0" u="none" strike="noStrike">
                        <a:solidFill>
                          <a:srgbClr val="000000"/>
                        </a:solidFill>
                        <a:effectLst/>
                        <a:latin typeface="JetBrains Mono" pitchFamily="2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58494400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fontAlgn="b"/>
                      <a:r>
                        <a:rPr lang="es-AR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JetBrains Mono" pitchFamily="2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2400" u="none" strike="noStrike" dirty="0">
                          <a:effectLst/>
                          <a:latin typeface="JetBrains Mono" pitchFamily="2" charset="0"/>
                        </a:rPr>
                        <a:t>“Hola”</a:t>
                      </a:r>
                      <a:endParaRPr lang="es-AR" sz="2400" b="0" i="0" u="none" strike="noStrike" dirty="0">
                        <a:solidFill>
                          <a:srgbClr val="000000"/>
                        </a:solidFill>
                        <a:effectLst/>
                        <a:latin typeface="JetBrains Mono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2400" u="none" strike="noStrike" dirty="0">
                          <a:effectLst/>
                          <a:latin typeface="JetBrains Mono" pitchFamily="2" charset="0"/>
                        </a:rPr>
                        <a:t>“l”</a:t>
                      </a:r>
                      <a:endParaRPr lang="es-AR" sz="2400" b="0" i="0" u="none" strike="noStrike" dirty="0">
                        <a:solidFill>
                          <a:srgbClr val="000000"/>
                        </a:solidFill>
                        <a:effectLst/>
                        <a:latin typeface="JetBrains Mono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2400" u="none" strike="noStrike" dirty="0">
                          <a:solidFill>
                            <a:schemeClr val="tx1"/>
                          </a:solidFill>
                          <a:effectLst/>
                          <a:latin typeface="JetBrains Mono" pitchFamily="2" charset="0"/>
                        </a:rPr>
                        <a:t>4</a:t>
                      </a:r>
                      <a:endParaRPr lang="es-AR" sz="2400" b="0" i="0" u="none" strike="noStrike" dirty="0">
                        <a:solidFill>
                          <a:schemeClr val="tx1"/>
                        </a:solidFill>
                        <a:effectLst/>
                        <a:latin typeface="JetBrains Mono" pitchFamily="2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885908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60123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7E9AE4AB-7D2A-4621-AB29-0C44F3D293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858" y="347115"/>
            <a:ext cx="9570720" cy="383216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s-AR" sz="2400" dirty="0">
                <a:solidFill>
                  <a:srgbClr val="FF0000"/>
                </a:solidFill>
                <a:latin typeface="JetBrains Mono" pitchFamily="2" charset="0"/>
              </a:rPr>
              <a:t>(</a:t>
            </a:r>
            <a:r>
              <a:rPr lang="es-AR" sz="2400" dirty="0" err="1">
                <a:latin typeface="JetBrains Mono" pitchFamily="2" charset="0"/>
              </a:rPr>
              <a:t>defun</a:t>
            </a:r>
            <a:r>
              <a:rPr lang="es-AR" sz="2400" dirty="0">
                <a:latin typeface="JetBrains Mono" pitchFamily="2" charset="0"/>
              </a:rPr>
              <a:t> c:prueba ()</a:t>
            </a:r>
          </a:p>
          <a:p>
            <a:pPr marL="0" indent="0">
              <a:buNone/>
            </a:pPr>
            <a:r>
              <a:rPr lang="es-AR" sz="2400" dirty="0">
                <a:latin typeface="JetBrains Mono" pitchFamily="2" charset="0"/>
              </a:rPr>
              <a:t>  (</a:t>
            </a:r>
            <a:r>
              <a:rPr lang="es-AR" sz="2400" dirty="0" err="1">
                <a:solidFill>
                  <a:srgbClr val="0070C0"/>
                </a:solidFill>
                <a:latin typeface="JetBrains Mono" pitchFamily="2" charset="0"/>
              </a:rPr>
              <a:t>setq</a:t>
            </a:r>
            <a:r>
              <a:rPr lang="es-AR" sz="2400" dirty="0">
                <a:latin typeface="JetBrains Mono" pitchFamily="2" charset="0"/>
              </a:rPr>
              <a:t> </a:t>
            </a:r>
            <a:r>
              <a:rPr lang="es-AR" sz="2400" dirty="0" err="1">
                <a:latin typeface="JetBrains Mono" pitchFamily="2" charset="0"/>
              </a:rPr>
              <a:t>cnt</a:t>
            </a:r>
            <a:r>
              <a:rPr lang="es-AR" sz="2400" dirty="0">
                <a:latin typeface="JetBrains Mono" pitchFamily="2" charset="0"/>
              </a:rPr>
              <a:t> 1)</a:t>
            </a:r>
          </a:p>
          <a:p>
            <a:pPr marL="0" indent="0">
              <a:buNone/>
            </a:pPr>
            <a:r>
              <a:rPr lang="es-AR" sz="2400" dirty="0">
                <a:latin typeface="JetBrains Mono" pitchFamily="2" charset="0"/>
              </a:rPr>
              <a:t>  (</a:t>
            </a:r>
            <a:r>
              <a:rPr lang="es-AR" sz="2400" dirty="0" err="1">
                <a:solidFill>
                  <a:srgbClr val="0070C0"/>
                </a:solidFill>
                <a:latin typeface="JetBrains Mono" pitchFamily="2" charset="0"/>
              </a:rPr>
              <a:t>setq</a:t>
            </a:r>
            <a:r>
              <a:rPr lang="es-AR" sz="2400" dirty="0">
                <a:latin typeface="JetBrains Mono" pitchFamily="2" charset="0"/>
              </a:rPr>
              <a:t> </a:t>
            </a:r>
            <a:r>
              <a:rPr lang="es-AR" sz="2400" dirty="0" err="1">
                <a:latin typeface="JetBrains Mono" pitchFamily="2" charset="0"/>
              </a:rPr>
              <a:t>str</a:t>
            </a:r>
            <a:r>
              <a:rPr lang="es-AR" sz="2400" dirty="0">
                <a:latin typeface="JetBrains Mono" pitchFamily="2" charset="0"/>
              </a:rPr>
              <a:t> “Hola”)</a:t>
            </a:r>
          </a:p>
          <a:p>
            <a:pPr marL="0" indent="0">
              <a:buNone/>
            </a:pPr>
            <a:endParaRPr lang="es-AR" sz="2400" dirty="0">
              <a:latin typeface="JetBrains Mono" pitchFamily="2" charset="0"/>
            </a:endParaRPr>
          </a:p>
          <a:p>
            <a:pPr marL="0" indent="0">
              <a:buNone/>
            </a:pPr>
            <a:r>
              <a:rPr lang="es-AR" sz="2400" dirty="0">
                <a:latin typeface="JetBrains Mono" pitchFamily="2" charset="0"/>
              </a:rPr>
              <a:t>  </a:t>
            </a:r>
            <a:r>
              <a:rPr lang="es-AR" sz="2400" dirty="0">
                <a:solidFill>
                  <a:schemeClr val="accent2"/>
                </a:solidFill>
                <a:latin typeface="JetBrains Mono" pitchFamily="2" charset="0"/>
              </a:rPr>
              <a:t>(</a:t>
            </a:r>
            <a:r>
              <a:rPr lang="es-AR" sz="2400" dirty="0" err="1">
                <a:solidFill>
                  <a:srgbClr val="0070C0"/>
                </a:solidFill>
                <a:latin typeface="JetBrains Mono" pitchFamily="2" charset="0"/>
              </a:rPr>
              <a:t>while</a:t>
            </a:r>
            <a:r>
              <a:rPr lang="es-AR" sz="2400" dirty="0">
                <a:latin typeface="JetBrains Mono" pitchFamily="2" charset="0"/>
              </a:rPr>
              <a:t> (</a:t>
            </a:r>
            <a:r>
              <a:rPr lang="es-AR" sz="2400" dirty="0">
                <a:solidFill>
                  <a:srgbClr val="0070C0"/>
                </a:solidFill>
                <a:latin typeface="JetBrains Mono" pitchFamily="2" charset="0"/>
              </a:rPr>
              <a:t>&lt;=</a:t>
            </a:r>
            <a:r>
              <a:rPr lang="es-AR" sz="2400" dirty="0">
                <a:latin typeface="JetBrains Mono" pitchFamily="2" charset="0"/>
              </a:rPr>
              <a:t> </a:t>
            </a:r>
            <a:r>
              <a:rPr lang="es-AR" sz="2400" dirty="0" err="1">
                <a:latin typeface="JetBrains Mono" pitchFamily="2" charset="0"/>
              </a:rPr>
              <a:t>cnt</a:t>
            </a:r>
            <a:r>
              <a:rPr lang="es-AR" sz="2400" dirty="0">
                <a:latin typeface="JetBrains Mono" pitchFamily="2" charset="0"/>
              </a:rPr>
              <a:t> (</a:t>
            </a:r>
            <a:r>
              <a:rPr lang="es-AR" sz="2400" dirty="0" err="1">
                <a:solidFill>
                  <a:srgbClr val="0070C0"/>
                </a:solidFill>
                <a:latin typeface="JetBrains Mono" pitchFamily="2" charset="0"/>
              </a:rPr>
              <a:t>strlen</a:t>
            </a:r>
            <a:r>
              <a:rPr lang="es-AR" sz="2400" dirty="0">
                <a:latin typeface="JetBrains Mono" pitchFamily="2" charset="0"/>
              </a:rPr>
              <a:t> </a:t>
            </a:r>
            <a:r>
              <a:rPr lang="es-AR" sz="2400" dirty="0" err="1">
                <a:latin typeface="JetBrains Mono" pitchFamily="2" charset="0"/>
              </a:rPr>
              <a:t>str</a:t>
            </a:r>
            <a:r>
              <a:rPr lang="es-AR" sz="2400" dirty="0">
                <a:latin typeface="JetBrains Mono" pitchFamily="2" charset="0"/>
              </a:rPr>
              <a:t>))</a:t>
            </a:r>
            <a:r>
              <a:rPr lang="es-AR" b="1" dirty="0">
                <a:latin typeface="JetBrains Mono" pitchFamily="2" charset="0"/>
              </a:rPr>
              <a:t> &lt;-</a:t>
            </a:r>
            <a:endParaRPr lang="es-AR" dirty="0">
              <a:latin typeface="JetBrains Mono" pitchFamily="2" charset="0"/>
            </a:endParaRPr>
          </a:p>
          <a:p>
            <a:pPr marL="0" indent="0">
              <a:buNone/>
            </a:pPr>
            <a:r>
              <a:rPr lang="es-AR" sz="2400" dirty="0">
                <a:latin typeface="JetBrains Mono" pitchFamily="2" charset="0"/>
              </a:rPr>
              <a:t>    (</a:t>
            </a:r>
            <a:r>
              <a:rPr lang="es-AR" sz="2400" dirty="0" err="1">
                <a:solidFill>
                  <a:srgbClr val="0070C0"/>
                </a:solidFill>
                <a:latin typeface="JetBrains Mono" pitchFamily="2" charset="0"/>
              </a:rPr>
              <a:t>setq</a:t>
            </a:r>
            <a:r>
              <a:rPr lang="es-AR" sz="2400" dirty="0">
                <a:latin typeface="JetBrains Mono" pitchFamily="2" charset="0"/>
              </a:rPr>
              <a:t> </a:t>
            </a:r>
            <a:r>
              <a:rPr lang="es-AR" sz="2400" dirty="0" err="1">
                <a:latin typeface="JetBrains Mono" pitchFamily="2" charset="0"/>
              </a:rPr>
              <a:t>char</a:t>
            </a:r>
            <a:r>
              <a:rPr lang="es-AR" sz="2400" dirty="0">
                <a:latin typeface="JetBrains Mono" pitchFamily="2" charset="0"/>
              </a:rPr>
              <a:t> (</a:t>
            </a:r>
            <a:r>
              <a:rPr lang="es-AR" sz="2400" dirty="0" err="1">
                <a:solidFill>
                  <a:srgbClr val="0070C0"/>
                </a:solidFill>
                <a:latin typeface="JetBrains Mono" pitchFamily="2" charset="0"/>
              </a:rPr>
              <a:t>substr</a:t>
            </a:r>
            <a:r>
              <a:rPr lang="es-AR" sz="2400" dirty="0">
                <a:latin typeface="JetBrains Mono" pitchFamily="2" charset="0"/>
              </a:rPr>
              <a:t> </a:t>
            </a:r>
            <a:r>
              <a:rPr lang="es-AR" sz="2400" dirty="0" err="1">
                <a:latin typeface="JetBrains Mono" pitchFamily="2" charset="0"/>
              </a:rPr>
              <a:t>str</a:t>
            </a:r>
            <a:r>
              <a:rPr lang="es-AR" sz="2400" dirty="0">
                <a:latin typeface="JetBrains Mono" pitchFamily="2" charset="0"/>
              </a:rPr>
              <a:t> </a:t>
            </a:r>
            <a:r>
              <a:rPr lang="es-AR" sz="2400" dirty="0" err="1">
                <a:latin typeface="JetBrains Mono" pitchFamily="2" charset="0"/>
              </a:rPr>
              <a:t>cnt</a:t>
            </a:r>
            <a:r>
              <a:rPr lang="es-AR" sz="2400" dirty="0">
                <a:latin typeface="JetBrains Mono" pitchFamily="2" charset="0"/>
              </a:rPr>
              <a:t> 1))</a:t>
            </a:r>
            <a:endParaRPr lang="es-AR" b="1" dirty="0">
              <a:latin typeface="JetBrains Mono" pitchFamily="2" charset="0"/>
            </a:endParaRPr>
          </a:p>
          <a:p>
            <a:pPr marL="0" indent="0">
              <a:buNone/>
            </a:pPr>
            <a:r>
              <a:rPr lang="es-AR" sz="2400" dirty="0">
                <a:latin typeface="JetBrains Mono" pitchFamily="2" charset="0"/>
              </a:rPr>
              <a:t>    (</a:t>
            </a:r>
            <a:r>
              <a:rPr lang="es-AR" sz="2400" dirty="0" err="1">
                <a:solidFill>
                  <a:srgbClr val="0070C0"/>
                </a:solidFill>
                <a:latin typeface="JetBrains Mono" pitchFamily="2" charset="0"/>
              </a:rPr>
              <a:t>princ</a:t>
            </a:r>
            <a:r>
              <a:rPr lang="es-AR" sz="2400" dirty="0">
                <a:latin typeface="JetBrains Mono" pitchFamily="2" charset="0"/>
              </a:rPr>
              <a:t> (</a:t>
            </a:r>
            <a:r>
              <a:rPr lang="es-AR" sz="2400" dirty="0" err="1">
                <a:solidFill>
                  <a:srgbClr val="0070C0"/>
                </a:solidFill>
                <a:latin typeface="JetBrains Mono" pitchFamily="2" charset="0"/>
              </a:rPr>
              <a:t>strcat</a:t>
            </a:r>
            <a:r>
              <a:rPr lang="es-AR" sz="2400" dirty="0">
                <a:latin typeface="JetBrains Mono" pitchFamily="2" charset="0"/>
              </a:rPr>
              <a:t> (</a:t>
            </a:r>
            <a:r>
              <a:rPr lang="es-AR" sz="2400" dirty="0" err="1">
                <a:solidFill>
                  <a:srgbClr val="0070C0"/>
                </a:solidFill>
                <a:latin typeface="JetBrains Mono" pitchFamily="2" charset="0"/>
              </a:rPr>
              <a:t>itoa</a:t>
            </a:r>
            <a:r>
              <a:rPr lang="es-AR" sz="2400" dirty="0">
                <a:latin typeface="JetBrains Mono" pitchFamily="2" charset="0"/>
              </a:rPr>
              <a:t> </a:t>
            </a:r>
            <a:r>
              <a:rPr lang="es-AR" sz="2400" dirty="0" err="1">
                <a:latin typeface="JetBrains Mono" pitchFamily="2" charset="0"/>
              </a:rPr>
              <a:t>cnt</a:t>
            </a:r>
            <a:r>
              <a:rPr lang="es-AR" sz="2400" dirty="0">
                <a:latin typeface="JetBrains Mono" pitchFamily="2" charset="0"/>
              </a:rPr>
              <a:t>) </a:t>
            </a:r>
            <a:r>
              <a:rPr lang="es-AR" sz="2400" dirty="0">
                <a:solidFill>
                  <a:srgbClr val="D755BE"/>
                </a:solidFill>
                <a:latin typeface="JetBrains Mono" pitchFamily="2" charset="0"/>
              </a:rPr>
              <a:t>“ -&gt; “ </a:t>
            </a:r>
            <a:r>
              <a:rPr lang="es-AR" sz="2400" dirty="0" err="1">
                <a:latin typeface="JetBrains Mono" pitchFamily="2" charset="0"/>
              </a:rPr>
              <a:t>char</a:t>
            </a:r>
            <a:r>
              <a:rPr lang="es-AR" sz="2400" dirty="0">
                <a:latin typeface="JetBrains Mono" pitchFamily="2" charset="0"/>
              </a:rPr>
              <a:t> “\n”))</a:t>
            </a:r>
            <a:endParaRPr lang="es-AR" sz="2400" b="1" dirty="0">
              <a:latin typeface="JetBrains Mono" pitchFamily="2" charset="0"/>
            </a:endParaRPr>
          </a:p>
          <a:p>
            <a:pPr marL="0" indent="0">
              <a:buNone/>
            </a:pPr>
            <a:r>
              <a:rPr lang="es-AR" sz="2400" dirty="0">
                <a:latin typeface="JetBrains Mono" pitchFamily="2" charset="0"/>
              </a:rPr>
              <a:t>    (</a:t>
            </a:r>
            <a:r>
              <a:rPr lang="es-AR" sz="2400" dirty="0" err="1">
                <a:solidFill>
                  <a:srgbClr val="0070C0"/>
                </a:solidFill>
                <a:latin typeface="JetBrains Mono" pitchFamily="2" charset="0"/>
              </a:rPr>
              <a:t>setq</a:t>
            </a:r>
            <a:r>
              <a:rPr lang="es-AR" sz="2400" dirty="0">
                <a:solidFill>
                  <a:srgbClr val="0070C0"/>
                </a:solidFill>
                <a:latin typeface="JetBrains Mono" pitchFamily="2" charset="0"/>
              </a:rPr>
              <a:t> </a:t>
            </a:r>
            <a:r>
              <a:rPr lang="es-AR" sz="2400" dirty="0" err="1">
                <a:latin typeface="JetBrains Mono" pitchFamily="2" charset="0"/>
              </a:rPr>
              <a:t>cnt</a:t>
            </a:r>
            <a:r>
              <a:rPr lang="es-AR" sz="2400" dirty="0">
                <a:latin typeface="JetBrains Mono" pitchFamily="2" charset="0"/>
              </a:rPr>
              <a:t> (</a:t>
            </a:r>
            <a:r>
              <a:rPr lang="es-AR" sz="2400" dirty="0">
                <a:solidFill>
                  <a:srgbClr val="0070C0"/>
                </a:solidFill>
                <a:latin typeface="JetBrains Mono" pitchFamily="2" charset="0"/>
              </a:rPr>
              <a:t>1+</a:t>
            </a:r>
            <a:r>
              <a:rPr lang="es-AR" sz="2400" dirty="0">
                <a:latin typeface="JetBrains Mono" pitchFamily="2" charset="0"/>
              </a:rPr>
              <a:t> </a:t>
            </a:r>
            <a:r>
              <a:rPr lang="es-AR" sz="2400" dirty="0" err="1">
                <a:latin typeface="JetBrains Mono" pitchFamily="2" charset="0"/>
              </a:rPr>
              <a:t>cnt</a:t>
            </a:r>
            <a:r>
              <a:rPr lang="es-AR" sz="2400" dirty="0">
                <a:latin typeface="JetBrains Mono" pitchFamily="2" charset="0"/>
              </a:rPr>
              <a:t>))</a:t>
            </a:r>
            <a:endParaRPr lang="es-AR" dirty="0">
              <a:solidFill>
                <a:schemeClr val="accent2"/>
              </a:solidFill>
              <a:latin typeface="JetBrains Mono" pitchFamily="2" charset="0"/>
            </a:endParaRPr>
          </a:p>
          <a:p>
            <a:pPr marL="0" indent="0">
              <a:buNone/>
            </a:pPr>
            <a:r>
              <a:rPr lang="es-AR" sz="2400" dirty="0">
                <a:solidFill>
                  <a:schemeClr val="accent2"/>
                </a:solidFill>
                <a:latin typeface="JetBrains Mono" pitchFamily="2" charset="0"/>
              </a:rPr>
              <a:t>  )</a:t>
            </a:r>
          </a:p>
          <a:p>
            <a:pPr marL="0" indent="0">
              <a:buNone/>
            </a:pPr>
            <a:r>
              <a:rPr lang="es-AR" sz="2400" dirty="0">
                <a:solidFill>
                  <a:schemeClr val="accent2"/>
                </a:solidFill>
                <a:latin typeface="JetBrains Mono" pitchFamily="2" charset="0"/>
              </a:rPr>
              <a:t>  </a:t>
            </a:r>
            <a:r>
              <a:rPr lang="es-AR" sz="2400" dirty="0">
                <a:latin typeface="JetBrains Mono" pitchFamily="2" charset="0"/>
              </a:rPr>
              <a:t>(</a:t>
            </a:r>
            <a:r>
              <a:rPr lang="es-AR" sz="2400" dirty="0" err="1">
                <a:solidFill>
                  <a:srgbClr val="0070C0"/>
                </a:solidFill>
                <a:latin typeface="JetBrains Mono" pitchFamily="2" charset="0"/>
              </a:rPr>
              <a:t>princ</a:t>
            </a:r>
            <a:r>
              <a:rPr lang="es-AR" sz="2400" dirty="0">
                <a:latin typeface="JetBrains Mono" pitchFamily="2" charset="0"/>
              </a:rPr>
              <a:t> </a:t>
            </a:r>
            <a:r>
              <a:rPr lang="es-AR" sz="2400" dirty="0">
                <a:solidFill>
                  <a:srgbClr val="D755BE"/>
                </a:solidFill>
                <a:latin typeface="JetBrains Mono" pitchFamily="2" charset="0"/>
              </a:rPr>
              <a:t>“Terminamos!!!”</a:t>
            </a:r>
            <a:r>
              <a:rPr lang="es-AR" sz="2400" dirty="0">
                <a:latin typeface="JetBrains Mono" pitchFamily="2" charset="0"/>
              </a:rPr>
              <a:t>)</a:t>
            </a:r>
          </a:p>
          <a:p>
            <a:pPr marL="0" indent="0">
              <a:buNone/>
            </a:pPr>
            <a:r>
              <a:rPr lang="es-AR" sz="2400" dirty="0">
                <a:solidFill>
                  <a:srgbClr val="FF0000"/>
                </a:solidFill>
                <a:latin typeface="JetBrains Mono" pitchFamily="2" charset="0"/>
              </a:rPr>
              <a:t>)</a:t>
            </a:r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BEAF4F42-D14B-43B0-891C-9A5B2FB4DDA0}"/>
              </a:ext>
            </a:extLst>
          </p:cNvPr>
          <p:cNvGraphicFramePr>
            <a:graphicFrameLocks noGrp="1"/>
          </p:cNvGraphicFramePr>
          <p:nvPr/>
        </p:nvGraphicFramePr>
        <p:xfrm>
          <a:off x="2212571" y="4700965"/>
          <a:ext cx="7766858" cy="112585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71106">
                  <a:extLst>
                    <a:ext uri="{9D8B030D-6E8A-4147-A177-3AD203B41FA5}">
                      <a16:colId xmlns:a16="http://schemas.microsoft.com/office/drawing/2014/main" val="3346324936"/>
                    </a:ext>
                  </a:extLst>
                </a:gridCol>
                <a:gridCol w="2111432">
                  <a:extLst>
                    <a:ext uri="{9D8B030D-6E8A-4147-A177-3AD203B41FA5}">
                      <a16:colId xmlns:a16="http://schemas.microsoft.com/office/drawing/2014/main" val="682966880"/>
                    </a:ext>
                  </a:extLst>
                </a:gridCol>
                <a:gridCol w="1512917">
                  <a:extLst>
                    <a:ext uri="{9D8B030D-6E8A-4147-A177-3AD203B41FA5}">
                      <a16:colId xmlns:a16="http://schemas.microsoft.com/office/drawing/2014/main" val="3954783264"/>
                    </a:ext>
                  </a:extLst>
                </a:gridCol>
                <a:gridCol w="2571403">
                  <a:extLst>
                    <a:ext uri="{9D8B030D-6E8A-4147-A177-3AD203B41FA5}">
                      <a16:colId xmlns:a16="http://schemas.microsoft.com/office/drawing/2014/main" val="1119809921"/>
                    </a:ext>
                  </a:extLst>
                </a:gridCol>
              </a:tblGrid>
              <a:tr h="238125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s-AR" sz="2400" u="none" strike="noStrike" dirty="0">
                          <a:effectLst/>
                          <a:latin typeface="JetBrains Mono" pitchFamily="2" charset="0"/>
                        </a:rPr>
                        <a:t>En el </a:t>
                      </a:r>
                      <a:r>
                        <a:rPr lang="es-AR" sz="2400" u="none" strike="noStrike" dirty="0" err="1">
                          <a:effectLst/>
                          <a:latin typeface="JetBrains Mono" pitchFamily="2" charset="0"/>
                        </a:rPr>
                        <a:t>loop</a:t>
                      </a:r>
                      <a:r>
                        <a:rPr lang="es-AR" sz="2400" u="none" strike="noStrike" dirty="0">
                          <a:effectLst/>
                          <a:latin typeface="JetBrains Mono" pitchFamily="2" charset="0"/>
                        </a:rPr>
                        <a:t> …</a:t>
                      </a:r>
                      <a:endParaRPr lang="es-AR" sz="2400" b="0" i="0" u="none" strike="noStrike" dirty="0">
                        <a:solidFill>
                          <a:srgbClr val="000000"/>
                        </a:solidFill>
                        <a:effectLst/>
                        <a:latin typeface="JetBrains Mono" pitchFamily="2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2202821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ctr" fontAlgn="b"/>
                      <a:r>
                        <a:rPr lang="es-AR" sz="2400" u="none" strike="noStrike">
                          <a:effectLst/>
                          <a:latin typeface="JetBrains Mono" pitchFamily="2" charset="0"/>
                        </a:rPr>
                        <a:t>cnt</a:t>
                      </a:r>
                      <a:endParaRPr lang="es-AR" sz="2400" b="0" i="0" u="none" strike="noStrike">
                        <a:solidFill>
                          <a:srgbClr val="000000"/>
                        </a:solidFill>
                        <a:effectLst/>
                        <a:latin typeface="JetBrains Mono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400" u="none" strike="noStrike">
                          <a:effectLst/>
                          <a:latin typeface="JetBrains Mono" pitchFamily="2" charset="0"/>
                        </a:rPr>
                        <a:t>str</a:t>
                      </a:r>
                      <a:endParaRPr lang="es-AR" sz="2400" b="0" i="0" u="none" strike="noStrike">
                        <a:solidFill>
                          <a:srgbClr val="000000"/>
                        </a:solidFill>
                        <a:effectLst/>
                        <a:latin typeface="JetBrains Mono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400" u="none" strike="noStrike">
                          <a:effectLst/>
                          <a:latin typeface="JetBrains Mono" pitchFamily="2" charset="0"/>
                        </a:rPr>
                        <a:t>char</a:t>
                      </a:r>
                      <a:endParaRPr lang="es-AR" sz="2400" b="0" i="0" u="none" strike="noStrike">
                        <a:solidFill>
                          <a:srgbClr val="000000"/>
                        </a:solidFill>
                        <a:effectLst/>
                        <a:latin typeface="JetBrains Mono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400" u="none" strike="noStrike">
                          <a:effectLst/>
                          <a:latin typeface="JetBrains Mono" pitchFamily="2" charset="0"/>
                        </a:rPr>
                        <a:t>(strlen str)</a:t>
                      </a:r>
                      <a:endParaRPr lang="es-AR" sz="2400" b="0" i="0" u="none" strike="noStrike">
                        <a:solidFill>
                          <a:srgbClr val="000000"/>
                        </a:solidFill>
                        <a:effectLst/>
                        <a:latin typeface="JetBrains Mono" pitchFamily="2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58494400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fontAlgn="b"/>
                      <a:r>
                        <a:rPr lang="es-AR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JetBrains Mono" pitchFamily="2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2400" u="none" strike="noStrike" dirty="0">
                          <a:effectLst/>
                          <a:latin typeface="JetBrains Mono" pitchFamily="2" charset="0"/>
                        </a:rPr>
                        <a:t>“Hola”</a:t>
                      </a:r>
                      <a:endParaRPr lang="es-AR" sz="2400" b="0" i="0" u="none" strike="noStrike" dirty="0">
                        <a:solidFill>
                          <a:srgbClr val="000000"/>
                        </a:solidFill>
                        <a:effectLst/>
                        <a:latin typeface="JetBrains Mono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2400" u="none" strike="noStrike" dirty="0">
                          <a:effectLst/>
                          <a:latin typeface="JetBrains Mono" pitchFamily="2" charset="0"/>
                        </a:rPr>
                        <a:t>“l”</a:t>
                      </a:r>
                      <a:endParaRPr lang="es-AR" sz="2400" b="0" i="0" u="none" strike="noStrike" dirty="0">
                        <a:solidFill>
                          <a:srgbClr val="000000"/>
                        </a:solidFill>
                        <a:effectLst/>
                        <a:latin typeface="JetBrains Mono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2400" u="none" strike="noStrike" dirty="0">
                          <a:solidFill>
                            <a:schemeClr val="tx1"/>
                          </a:solidFill>
                          <a:effectLst/>
                          <a:latin typeface="JetBrains Mono" pitchFamily="2" charset="0"/>
                        </a:rPr>
                        <a:t>4</a:t>
                      </a:r>
                      <a:endParaRPr lang="es-AR" sz="2400" b="0" i="0" u="none" strike="noStrike" dirty="0">
                        <a:solidFill>
                          <a:schemeClr val="tx1"/>
                        </a:solidFill>
                        <a:effectLst/>
                        <a:latin typeface="JetBrains Mono" pitchFamily="2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885908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33356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7E9AE4AB-7D2A-4621-AB29-0C44F3D293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858" y="347115"/>
            <a:ext cx="9570720" cy="383216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s-AR" sz="2400" dirty="0">
                <a:solidFill>
                  <a:srgbClr val="FF0000"/>
                </a:solidFill>
                <a:latin typeface="JetBrains Mono" pitchFamily="2" charset="0"/>
              </a:rPr>
              <a:t>(</a:t>
            </a:r>
            <a:r>
              <a:rPr lang="es-AR" sz="2400" dirty="0" err="1">
                <a:latin typeface="JetBrains Mono" pitchFamily="2" charset="0"/>
              </a:rPr>
              <a:t>defun</a:t>
            </a:r>
            <a:r>
              <a:rPr lang="es-AR" sz="2400" dirty="0">
                <a:latin typeface="JetBrains Mono" pitchFamily="2" charset="0"/>
              </a:rPr>
              <a:t> c:prueba ()</a:t>
            </a:r>
          </a:p>
          <a:p>
            <a:pPr marL="0" indent="0">
              <a:buNone/>
            </a:pPr>
            <a:r>
              <a:rPr lang="es-AR" sz="2400" dirty="0">
                <a:latin typeface="JetBrains Mono" pitchFamily="2" charset="0"/>
              </a:rPr>
              <a:t>  (</a:t>
            </a:r>
            <a:r>
              <a:rPr lang="es-AR" sz="2400" dirty="0" err="1">
                <a:solidFill>
                  <a:srgbClr val="0070C0"/>
                </a:solidFill>
                <a:latin typeface="JetBrains Mono" pitchFamily="2" charset="0"/>
              </a:rPr>
              <a:t>setq</a:t>
            </a:r>
            <a:r>
              <a:rPr lang="es-AR" sz="2400" dirty="0">
                <a:latin typeface="JetBrains Mono" pitchFamily="2" charset="0"/>
              </a:rPr>
              <a:t> </a:t>
            </a:r>
            <a:r>
              <a:rPr lang="es-AR" sz="2400" dirty="0" err="1">
                <a:latin typeface="JetBrains Mono" pitchFamily="2" charset="0"/>
              </a:rPr>
              <a:t>cnt</a:t>
            </a:r>
            <a:r>
              <a:rPr lang="es-AR" sz="2400" dirty="0">
                <a:latin typeface="JetBrains Mono" pitchFamily="2" charset="0"/>
              </a:rPr>
              <a:t> 1)</a:t>
            </a:r>
          </a:p>
          <a:p>
            <a:pPr marL="0" indent="0">
              <a:buNone/>
            </a:pPr>
            <a:r>
              <a:rPr lang="es-AR" sz="2400" dirty="0">
                <a:latin typeface="JetBrains Mono" pitchFamily="2" charset="0"/>
              </a:rPr>
              <a:t>  (</a:t>
            </a:r>
            <a:r>
              <a:rPr lang="es-AR" sz="2400" dirty="0" err="1">
                <a:solidFill>
                  <a:srgbClr val="0070C0"/>
                </a:solidFill>
                <a:latin typeface="JetBrains Mono" pitchFamily="2" charset="0"/>
              </a:rPr>
              <a:t>setq</a:t>
            </a:r>
            <a:r>
              <a:rPr lang="es-AR" sz="2400" dirty="0">
                <a:latin typeface="JetBrains Mono" pitchFamily="2" charset="0"/>
              </a:rPr>
              <a:t> </a:t>
            </a:r>
            <a:r>
              <a:rPr lang="es-AR" sz="2400" dirty="0" err="1">
                <a:latin typeface="JetBrains Mono" pitchFamily="2" charset="0"/>
              </a:rPr>
              <a:t>str</a:t>
            </a:r>
            <a:r>
              <a:rPr lang="es-AR" sz="2400" dirty="0">
                <a:latin typeface="JetBrains Mono" pitchFamily="2" charset="0"/>
              </a:rPr>
              <a:t> “Hola”)</a:t>
            </a:r>
          </a:p>
          <a:p>
            <a:pPr marL="0" indent="0">
              <a:buNone/>
            </a:pPr>
            <a:endParaRPr lang="es-AR" sz="2400" dirty="0">
              <a:latin typeface="JetBrains Mono" pitchFamily="2" charset="0"/>
            </a:endParaRPr>
          </a:p>
          <a:p>
            <a:pPr marL="0" indent="0">
              <a:buNone/>
            </a:pPr>
            <a:r>
              <a:rPr lang="es-AR" sz="2400" dirty="0">
                <a:latin typeface="JetBrains Mono" pitchFamily="2" charset="0"/>
              </a:rPr>
              <a:t>  </a:t>
            </a:r>
            <a:r>
              <a:rPr lang="es-AR" sz="2400" dirty="0">
                <a:solidFill>
                  <a:schemeClr val="accent2"/>
                </a:solidFill>
                <a:latin typeface="JetBrains Mono" pitchFamily="2" charset="0"/>
              </a:rPr>
              <a:t>(</a:t>
            </a:r>
            <a:r>
              <a:rPr lang="es-AR" sz="2400" dirty="0" err="1">
                <a:solidFill>
                  <a:srgbClr val="0070C0"/>
                </a:solidFill>
                <a:latin typeface="JetBrains Mono" pitchFamily="2" charset="0"/>
              </a:rPr>
              <a:t>while</a:t>
            </a:r>
            <a:r>
              <a:rPr lang="es-AR" sz="2400" dirty="0">
                <a:latin typeface="JetBrains Mono" pitchFamily="2" charset="0"/>
              </a:rPr>
              <a:t> (</a:t>
            </a:r>
            <a:r>
              <a:rPr lang="es-AR" sz="2400" dirty="0">
                <a:solidFill>
                  <a:srgbClr val="0070C0"/>
                </a:solidFill>
                <a:latin typeface="JetBrains Mono" pitchFamily="2" charset="0"/>
              </a:rPr>
              <a:t>&lt;=</a:t>
            </a:r>
            <a:r>
              <a:rPr lang="es-AR" sz="2400" dirty="0">
                <a:latin typeface="JetBrains Mono" pitchFamily="2" charset="0"/>
              </a:rPr>
              <a:t> </a:t>
            </a:r>
            <a:r>
              <a:rPr lang="es-AR" sz="2400" dirty="0" err="1">
                <a:latin typeface="JetBrains Mono" pitchFamily="2" charset="0"/>
              </a:rPr>
              <a:t>cnt</a:t>
            </a:r>
            <a:r>
              <a:rPr lang="es-AR" sz="2400" dirty="0">
                <a:latin typeface="JetBrains Mono" pitchFamily="2" charset="0"/>
              </a:rPr>
              <a:t> (</a:t>
            </a:r>
            <a:r>
              <a:rPr lang="es-AR" sz="2400" dirty="0" err="1">
                <a:solidFill>
                  <a:srgbClr val="0070C0"/>
                </a:solidFill>
                <a:latin typeface="JetBrains Mono" pitchFamily="2" charset="0"/>
              </a:rPr>
              <a:t>strlen</a:t>
            </a:r>
            <a:r>
              <a:rPr lang="es-AR" sz="2400" dirty="0">
                <a:latin typeface="JetBrains Mono" pitchFamily="2" charset="0"/>
              </a:rPr>
              <a:t> </a:t>
            </a:r>
            <a:r>
              <a:rPr lang="es-AR" sz="2400" dirty="0" err="1">
                <a:latin typeface="JetBrains Mono" pitchFamily="2" charset="0"/>
              </a:rPr>
              <a:t>str</a:t>
            </a:r>
            <a:r>
              <a:rPr lang="es-AR" sz="2400" dirty="0">
                <a:latin typeface="JetBrains Mono" pitchFamily="2" charset="0"/>
              </a:rPr>
              <a:t>))</a:t>
            </a:r>
            <a:endParaRPr lang="es-AR" dirty="0">
              <a:latin typeface="JetBrains Mono" pitchFamily="2" charset="0"/>
            </a:endParaRPr>
          </a:p>
          <a:p>
            <a:pPr marL="0" indent="0">
              <a:buNone/>
            </a:pPr>
            <a:r>
              <a:rPr lang="es-AR" sz="2400" dirty="0">
                <a:latin typeface="JetBrains Mono" pitchFamily="2" charset="0"/>
              </a:rPr>
              <a:t>    (</a:t>
            </a:r>
            <a:r>
              <a:rPr lang="es-AR" sz="2400" dirty="0" err="1">
                <a:solidFill>
                  <a:srgbClr val="0070C0"/>
                </a:solidFill>
                <a:latin typeface="JetBrains Mono" pitchFamily="2" charset="0"/>
              </a:rPr>
              <a:t>setq</a:t>
            </a:r>
            <a:r>
              <a:rPr lang="es-AR" sz="2400" dirty="0">
                <a:latin typeface="JetBrains Mono" pitchFamily="2" charset="0"/>
              </a:rPr>
              <a:t> </a:t>
            </a:r>
            <a:r>
              <a:rPr lang="es-AR" sz="2400" dirty="0" err="1">
                <a:latin typeface="JetBrains Mono" pitchFamily="2" charset="0"/>
              </a:rPr>
              <a:t>char</a:t>
            </a:r>
            <a:r>
              <a:rPr lang="es-AR" sz="2400" dirty="0">
                <a:latin typeface="JetBrains Mono" pitchFamily="2" charset="0"/>
              </a:rPr>
              <a:t> (</a:t>
            </a:r>
            <a:r>
              <a:rPr lang="es-AR" sz="2400" dirty="0" err="1">
                <a:solidFill>
                  <a:srgbClr val="0070C0"/>
                </a:solidFill>
                <a:latin typeface="JetBrains Mono" pitchFamily="2" charset="0"/>
              </a:rPr>
              <a:t>substr</a:t>
            </a:r>
            <a:r>
              <a:rPr lang="es-AR" sz="2400" dirty="0">
                <a:latin typeface="JetBrains Mono" pitchFamily="2" charset="0"/>
              </a:rPr>
              <a:t> </a:t>
            </a:r>
            <a:r>
              <a:rPr lang="es-AR" sz="2400" dirty="0" err="1">
                <a:latin typeface="JetBrains Mono" pitchFamily="2" charset="0"/>
              </a:rPr>
              <a:t>str</a:t>
            </a:r>
            <a:r>
              <a:rPr lang="es-AR" sz="2400" dirty="0">
                <a:latin typeface="JetBrains Mono" pitchFamily="2" charset="0"/>
              </a:rPr>
              <a:t> </a:t>
            </a:r>
            <a:r>
              <a:rPr lang="es-AR" sz="2400" dirty="0" err="1">
                <a:latin typeface="JetBrains Mono" pitchFamily="2" charset="0"/>
              </a:rPr>
              <a:t>cnt</a:t>
            </a:r>
            <a:r>
              <a:rPr lang="es-AR" sz="2400" dirty="0">
                <a:latin typeface="JetBrains Mono" pitchFamily="2" charset="0"/>
              </a:rPr>
              <a:t> 1))</a:t>
            </a:r>
            <a:r>
              <a:rPr lang="es-AR" b="1" dirty="0">
                <a:latin typeface="JetBrains Mono" pitchFamily="2" charset="0"/>
              </a:rPr>
              <a:t> &lt;-</a:t>
            </a:r>
          </a:p>
          <a:p>
            <a:pPr marL="0" indent="0">
              <a:buNone/>
            </a:pPr>
            <a:r>
              <a:rPr lang="es-AR" sz="2400" dirty="0">
                <a:latin typeface="JetBrains Mono" pitchFamily="2" charset="0"/>
              </a:rPr>
              <a:t>    (</a:t>
            </a:r>
            <a:r>
              <a:rPr lang="es-AR" sz="2400" dirty="0" err="1">
                <a:solidFill>
                  <a:srgbClr val="0070C0"/>
                </a:solidFill>
                <a:latin typeface="JetBrains Mono" pitchFamily="2" charset="0"/>
              </a:rPr>
              <a:t>princ</a:t>
            </a:r>
            <a:r>
              <a:rPr lang="es-AR" sz="2400" dirty="0">
                <a:latin typeface="JetBrains Mono" pitchFamily="2" charset="0"/>
              </a:rPr>
              <a:t> (</a:t>
            </a:r>
            <a:r>
              <a:rPr lang="es-AR" sz="2400" dirty="0" err="1">
                <a:solidFill>
                  <a:srgbClr val="0070C0"/>
                </a:solidFill>
                <a:latin typeface="JetBrains Mono" pitchFamily="2" charset="0"/>
              </a:rPr>
              <a:t>strcat</a:t>
            </a:r>
            <a:r>
              <a:rPr lang="es-AR" sz="2400" dirty="0">
                <a:latin typeface="JetBrains Mono" pitchFamily="2" charset="0"/>
              </a:rPr>
              <a:t> (</a:t>
            </a:r>
            <a:r>
              <a:rPr lang="es-AR" sz="2400" dirty="0" err="1">
                <a:solidFill>
                  <a:srgbClr val="0070C0"/>
                </a:solidFill>
                <a:latin typeface="JetBrains Mono" pitchFamily="2" charset="0"/>
              </a:rPr>
              <a:t>itoa</a:t>
            </a:r>
            <a:r>
              <a:rPr lang="es-AR" sz="2400" dirty="0">
                <a:latin typeface="JetBrains Mono" pitchFamily="2" charset="0"/>
              </a:rPr>
              <a:t> </a:t>
            </a:r>
            <a:r>
              <a:rPr lang="es-AR" sz="2400" dirty="0" err="1">
                <a:latin typeface="JetBrains Mono" pitchFamily="2" charset="0"/>
              </a:rPr>
              <a:t>cnt</a:t>
            </a:r>
            <a:r>
              <a:rPr lang="es-AR" sz="2400" dirty="0">
                <a:latin typeface="JetBrains Mono" pitchFamily="2" charset="0"/>
              </a:rPr>
              <a:t>) </a:t>
            </a:r>
            <a:r>
              <a:rPr lang="es-AR" sz="2400" dirty="0">
                <a:solidFill>
                  <a:srgbClr val="D755BE"/>
                </a:solidFill>
                <a:latin typeface="JetBrains Mono" pitchFamily="2" charset="0"/>
              </a:rPr>
              <a:t>“ -&gt; “ </a:t>
            </a:r>
            <a:r>
              <a:rPr lang="es-AR" sz="2400" dirty="0" err="1">
                <a:latin typeface="JetBrains Mono" pitchFamily="2" charset="0"/>
              </a:rPr>
              <a:t>char</a:t>
            </a:r>
            <a:r>
              <a:rPr lang="es-AR" sz="2400" dirty="0">
                <a:latin typeface="JetBrains Mono" pitchFamily="2" charset="0"/>
              </a:rPr>
              <a:t> “\n”))</a:t>
            </a:r>
            <a:endParaRPr lang="es-AR" sz="2400" b="1" dirty="0">
              <a:latin typeface="JetBrains Mono" pitchFamily="2" charset="0"/>
            </a:endParaRPr>
          </a:p>
          <a:p>
            <a:pPr marL="0" indent="0">
              <a:buNone/>
            </a:pPr>
            <a:r>
              <a:rPr lang="es-AR" sz="2400" dirty="0">
                <a:latin typeface="JetBrains Mono" pitchFamily="2" charset="0"/>
              </a:rPr>
              <a:t>    (</a:t>
            </a:r>
            <a:r>
              <a:rPr lang="es-AR" sz="2400" dirty="0" err="1">
                <a:solidFill>
                  <a:srgbClr val="0070C0"/>
                </a:solidFill>
                <a:latin typeface="JetBrains Mono" pitchFamily="2" charset="0"/>
              </a:rPr>
              <a:t>setq</a:t>
            </a:r>
            <a:r>
              <a:rPr lang="es-AR" sz="2400" dirty="0">
                <a:solidFill>
                  <a:srgbClr val="0070C0"/>
                </a:solidFill>
                <a:latin typeface="JetBrains Mono" pitchFamily="2" charset="0"/>
              </a:rPr>
              <a:t> </a:t>
            </a:r>
            <a:r>
              <a:rPr lang="es-AR" sz="2400" dirty="0" err="1">
                <a:latin typeface="JetBrains Mono" pitchFamily="2" charset="0"/>
              </a:rPr>
              <a:t>cnt</a:t>
            </a:r>
            <a:r>
              <a:rPr lang="es-AR" sz="2400" dirty="0">
                <a:latin typeface="JetBrains Mono" pitchFamily="2" charset="0"/>
              </a:rPr>
              <a:t> (</a:t>
            </a:r>
            <a:r>
              <a:rPr lang="es-AR" sz="2400" dirty="0">
                <a:solidFill>
                  <a:srgbClr val="0070C0"/>
                </a:solidFill>
                <a:latin typeface="JetBrains Mono" pitchFamily="2" charset="0"/>
              </a:rPr>
              <a:t>1+</a:t>
            </a:r>
            <a:r>
              <a:rPr lang="es-AR" sz="2400" dirty="0">
                <a:latin typeface="JetBrains Mono" pitchFamily="2" charset="0"/>
              </a:rPr>
              <a:t> </a:t>
            </a:r>
            <a:r>
              <a:rPr lang="es-AR" sz="2400" dirty="0" err="1">
                <a:latin typeface="JetBrains Mono" pitchFamily="2" charset="0"/>
              </a:rPr>
              <a:t>cnt</a:t>
            </a:r>
            <a:r>
              <a:rPr lang="es-AR" sz="2400" dirty="0">
                <a:latin typeface="JetBrains Mono" pitchFamily="2" charset="0"/>
              </a:rPr>
              <a:t>))</a:t>
            </a:r>
            <a:endParaRPr lang="es-AR" dirty="0">
              <a:solidFill>
                <a:schemeClr val="accent2"/>
              </a:solidFill>
              <a:latin typeface="JetBrains Mono" pitchFamily="2" charset="0"/>
            </a:endParaRPr>
          </a:p>
          <a:p>
            <a:pPr marL="0" indent="0">
              <a:buNone/>
            </a:pPr>
            <a:r>
              <a:rPr lang="es-AR" sz="2400" dirty="0">
                <a:solidFill>
                  <a:schemeClr val="accent2"/>
                </a:solidFill>
                <a:latin typeface="JetBrains Mono" pitchFamily="2" charset="0"/>
              </a:rPr>
              <a:t>  )</a:t>
            </a:r>
          </a:p>
          <a:p>
            <a:pPr marL="0" indent="0">
              <a:buNone/>
            </a:pPr>
            <a:r>
              <a:rPr lang="es-AR" sz="2400" dirty="0">
                <a:solidFill>
                  <a:schemeClr val="accent2"/>
                </a:solidFill>
                <a:latin typeface="JetBrains Mono" pitchFamily="2" charset="0"/>
              </a:rPr>
              <a:t>  </a:t>
            </a:r>
            <a:r>
              <a:rPr lang="es-AR" sz="2400" dirty="0">
                <a:latin typeface="JetBrains Mono" pitchFamily="2" charset="0"/>
              </a:rPr>
              <a:t>(</a:t>
            </a:r>
            <a:r>
              <a:rPr lang="es-AR" sz="2400" dirty="0" err="1">
                <a:solidFill>
                  <a:srgbClr val="0070C0"/>
                </a:solidFill>
                <a:latin typeface="JetBrains Mono" pitchFamily="2" charset="0"/>
              </a:rPr>
              <a:t>princ</a:t>
            </a:r>
            <a:r>
              <a:rPr lang="es-AR" sz="2400" dirty="0">
                <a:latin typeface="JetBrains Mono" pitchFamily="2" charset="0"/>
              </a:rPr>
              <a:t> </a:t>
            </a:r>
            <a:r>
              <a:rPr lang="es-AR" sz="2400" dirty="0">
                <a:solidFill>
                  <a:srgbClr val="D755BE"/>
                </a:solidFill>
                <a:latin typeface="JetBrains Mono" pitchFamily="2" charset="0"/>
              </a:rPr>
              <a:t>“Terminamos!!!”</a:t>
            </a:r>
            <a:r>
              <a:rPr lang="es-AR" sz="2400" dirty="0">
                <a:latin typeface="JetBrains Mono" pitchFamily="2" charset="0"/>
              </a:rPr>
              <a:t>)</a:t>
            </a:r>
          </a:p>
          <a:p>
            <a:pPr marL="0" indent="0">
              <a:buNone/>
            </a:pPr>
            <a:r>
              <a:rPr lang="es-AR" sz="2400" dirty="0">
                <a:solidFill>
                  <a:srgbClr val="FF0000"/>
                </a:solidFill>
                <a:latin typeface="JetBrains Mono" pitchFamily="2" charset="0"/>
              </a:rPr>
              <a:t>)</a:t>
            </a:r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BEAF4F42-D14B-43B0-891C-9A5B2FB4DD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989722"/>
              </p:ext>
            </p:extLst>
          </p:nvPr>
        </p:nvGraphicFramePr>
        <p:xfrm>
          <a:off x="2212571" y="4700965"/>
          <a:ext cx="7766858" cy="112585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71106">
                  <a:extLst>
                    <a:ext uri="{9D8B030D-6E8A-4147-A177-3AD203B41FA5}">
                      <a16:colId xmlns:a16="http://schemas.microsoft.com/office/drawing/2014/main" val="3346324936"/>
                    </a:ext>
                  </a:extLst>
                </a:gridCol>
                <a:gridCol w="2111432">
                  <a:extLst>
                    <a:ext uri="{9D8B030D-6E8A-4147-A177-3AD203B41FA5}">
                      <a16:colId xmlns:a16="http://schemas.microsoft.com/office/drawing/2014/main" val="682966880"/>
                    </a:ext>
                  </a:extLst>
                </a:gridCol>
                <a:gridCol w="1512917">
                  <a:extLst>
                    <a:ext uri="{9D8B030D-6E8A-4147-A177-3AD203B41FA5}">
                      <a16:colId xmlns:a16="http://schemas.microsoft.com/office/drawing/2014/main" val="3954783264"/>
                    </a:ext>
                  </a:extLst>
                </a:gridCol>
                <a:gridCol w="2571403">
                  <a:extLst>
                    <a:ext uri="{9D8B030D-6E8A-4147-A177-3AD203B41FA5}">
                      <a16:colId xmlns:a16="http://schemas.microsoft.com/office/drawing/2014/main" val="1119809921"/>
                    </a:ext>
                  </a:extLst>
                </a:gridCol>
              </a:tblGrid>
              <a:tr h="238125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s-AR" sz="2400" u="none" strike="noStrike" dirty="0">
                          <a:effectLst/>
                          <a:latin typeface="JetBrains Mono" pitchFamily="2" charset="0"/>
                        </a:rPr>
                        <a:t>En el </a:t>
                      </a:r>
                      <a:r>
                        <a:rPr lang="es-AR" sz="2400" u="none" strike="noStrike" dirty="0" err="1">
                          <a:effectLst/>
                          <a:latin typeface="JetBrains Mono" pitchFamily="2" charset="0"/>
                        </a:rPr>
                        <a:t>loop</a:t>
                      </a:r>
                      <a:r>
                        <a:rPr lang="es-AR" sz="2400" u="none" strike="noStrike" dirty="0">
                          <a:effectLst/>
                          <a:latin typeface="JetBrains Mono" pitchFamily="2" charset="0"/>
                        </a:rPr>
                        <a:t> …</a:t>
                      </a:r>
                      <a:endParaRPr lang="es-AR" sz="2400" b="0" i="0" u="none" strike="noStrike" dirty="0">
                        <a:solidFill>
                          <a:srgbClr val="000000"/>
                        </a:solidFill>
                        <a:effectLst/>
                        <a:latin typeface="JetBrains Mono" pitchFamily="2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2202821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ctr" fontAlgn="b"/>
                      <a:r>
                        <a:rPr lang="es-AR" sz="2400" u="none" strike="noStrike">
                          <a:effectLst/>
                          <a:latin typeface="JetBrains Mono" pitchFamily="2" charset="0"/>
                        </a:rPr>
                        <a:t>cnt</a:t>
                      </a:r>
                      <a:endParaRPr lang="es-AR" sz="2400" b="0" i="0" u="none" strike="noStrike">
                        <a:solidFill>
                          <a:srgbClr val="000000"/>
                        </a:solidFill>
                        <a:effectLst/>
                        <a:latin typeface="JetBrains Mono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400" u="none" strike="noStrike">
                          <a:effectLst/>
                          <a:latin typeface="JetBrains Mono" pitchFamily="2" charset="0"/>
                        </a:rPr>
                        <a:t>str</a:t>
                      </a:r>
                      <a:endParaRPr lang="es-AR" sz="2400" b="0" i="0" u="none" strike="noStrike">
                        <a:solidFill>
                          <a:srgbClr val="000000"/>
                        </a:solidFill>
                        <a:effectLst/>
                        <a:latin typeface="JetBrains Mono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400" u="none" strike="noStrike">
                          <a:effectLst/>
                          <a:latin typeface="JetBrains Mono" pitchFamily="2" charset="0"/>
                        </a:rPr>
                        <a:t>char</a:t>
                      </a:r>
                      <a:endParaRPr lang="es-AR" sz="2400" b="0" i="0" u="none" strike="noStrike">
                        <a:solidFill>
                          <a:srgbClr val="000000"/>
                        </a:solidFill>
                        <a:effectLst/>
                        <a:latin typeface="JetBrains Mono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400" u="none" strike="noStrike">
                          <a:effectLst/>
                          <a:latin typeface="JetBrains Mono" pitchFamily="2" charset="0"/>
                        </a:rPr>
                        <a:t>(strlen str)</a:t>
                      </a:r>
                      <a:endParaRPr lang="es-AR" sz="2400" b="0" i="0" u="none" strike="noStrike">
                        <a:solidFill>
                          <a:srgbClr val="000000"/>
                        </a:solidFill>
                        <a:effectLst/>
                        <a:latin typeface="JetBrains Mono" pitchFamily="2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58494400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fontAlgn="b"/>
                      <a:r>
                        <a:rPr lang="es-AR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JetBrains Mono" pitchFamily="2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2400" u="none" strike="noStrike" dirty="0">
                          <a:effectLst/>
                          <a:latin typeface="JetBrains Mono" pitchFamily="2" charset="0"/>
                        </a:rPr>
                        <a:t>“Hola”</a:t>
                      </a:r>
                      <a:endParaRPr lang="es-AR" sz="2400" b="0" i="0" u="none" strike="noStrike" dirty="0">
                        <a:solidFill>
                          <a:srgbClr val="000000"/>
                        </a:solidFill>
                        <a:effectLst/>
                        <a:latin typeface="JetBrains Mono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2400" u="none" strike="noStrike" dirty="0">
                          <a:effectLst/>
                          <a:latin typeface="JetBrains Mono" pitchFamily="2" charset="0"/>
                        </a:rPr>
                        <a:t>“a”</a:t>
                      </a:r>
                      <a:endParaRPr lang="es-AR" sz="2400" b="0" i="0" u="none" strike="noStrike" dirty="0">
                        <a:solidFill>
                          <a:srgbClr val="000000"/>
                        </a:solidFill>
                        <a:effectLst/>
                        <a:latin typeface="JetBrains Mono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2400" u="none" strike="noStrike" dirty="0">
                          <a:solidFill>
                            <a:schemeClr val="tx1"/>
                          </a:solidFill>
                          <a:effectLst/>
                          <a:latin typeface="JetBrains Mono" pitchFamily="2" charset="0"/>
                        </a:rPr>
                        <a:t>4</a:t>
                      </a:r>
                      <a:endParaRPr lang="es-AR" sz="2400" b="0" i="0" u="none" strike="noStrike" dirty="0">
                        <a:solidFill>
                          <a:schemeClr val="tx1"/>
                        </a:solidFill>
                        <a:effectLst/>
                        <a:latin typeface="JetBrains Mono" pitchFamily="2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885908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55491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7E9AE4AB-7D2A-4621-AB29-0C44F3D293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858" y="347115"/>
            <a:ext cx="9570720" cy="383216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s-AR" sz="2400" dirty="0">
                <a:solidFill>
                  <a:srgbClr val="FF0000"/>
                </a:solidFill>
                <a:latin typeface="JetBrains Mono" pitchFamily="2" charset="0"/>
              </a:rPr>
              <a:t>(</a:t>
            </a:r>
            <a:r>
              <a:rPr lang="es-AR" sz="2400" dirty="0" err="1">
                <a:latin typeface="JetBrains Mono" pitchFamily="2" charset="0"/>
              </a:rPr>
              <a:t>defun</a:t>
            </a:r>
            <a:r>
              <a:rPr lang="es-AR" sz="2400" dirty="0">
                <a:latin typeface="JetBrains Mono" pitchFamily="2" charset="0"/>
              </a:rPr>
              <a:t> c:prueba ()</a:t>
            </a:r>
          </a:p>
          <a:p>
            <a:pPr marL="0" indent="0">
              <a:buNone/>
            </a:pPr>
            <a:r>
              <a:rPr lang="es-AR" sz="2400" dirty="0">
                <a:latin typeface="JetBrains Mono" pitchFamily="2" charset="0"/>
              </a:rPr>
              <a:t>  (</a:t>
            </a:r>
            <a:r>
              <a:rPr lang="es-AR" sz="2400" dirty="0" err="1">
                <a:solidFill>
                  <a:srgbClr val="0070C0"/>
                </a:solidFill>
                <a:latin typeface="JetBrains Mono" pitchFamily="2" charset="0"/>
              </a:rPr>
              <a:t>setq</a:t>
            </a:r>
            <a:r>
              <a:rPr lang="es-AR" sz="2400" dirty="0">
                <a:latin typeface="JetBrains Mono" pitchFamily="2" charset="0"/>
              </a:rPr>
              <a:t> </a:t>
            </a:r>
            <a:r>
              <a:rPr lang="es-AR" sz="2400" dirty="0" err="1">
                <a:latin typeface="JetBrains Mono" pitchFamily="2" charset="0"/>
              </a:rPr>
              <a:t>cnt</a:t>
            </a:r>
            <a:r>
              <a:rPr lang="es-AR" sz="2400" dirty="0">
                <a:latin typeface="JetBrains Mono" pitchFamily="2" charset="0"/>
              </a:rPr>
              <a:t> 1)</a:t>
            </a:r>
          </a:p>
          <a:p>
            <a:pPr marL="0" indent="0">
              <a:buNone/>
            </a:pPr>
            <a:r>
              <a:rPr lang="es-AR" sz="2400" dirty="0">
                <a:latin typeface="JetBrains Mono" pitchFamily="2" charset="0"/>
              </a:rPr>
              <a:t>  (</a:t>
            </a:r>
            <a:r>
              <a:rPr lang="es-AR" sz="2400" dirty="0" err="1">
                <a:solidFill>
                  <a:srgbClr val="0070C0"/>
                </a:solidFill>
                <a:latin typeface="JetBrains Mono" pitchFamily="2" charset="0"/>
              </a:rPr>
              <a:t>setq</a:t>
            </a:r>
            <a:r>
              <a:rPr lang="es-AR" sz="2400" dirty="0">
                <a:latin typeface="JetBrains Mono" pitchFamily="2" charset="0"/>
              </a:rPr>
              <a:t> </a:t>
            </a:r>
            <a:r>
              <a:rPr lang="es-AR" sz="2400" dirty="0" err="1">
                <a:latin typeface="JetBrains Mono" pitchFamily="2" charset="0"/>
              </a:rPr>
              <a:t>str</a:t>
            </a:r>
            <a:r>
              <a:rPr lang="es-AR" sz="2400" dirty="0">
                <a:latin typeface="JetBrains Mono" pitchFamily="2" charset="0"/>
              </a:rPr>
              <a:t> “Hola”)</a:t>
            </a:r>
          </a:p>
          <a:p>
            <a:pPr marL="0" indent="0">
              <a:buNone/>
            </a:pPr>
            <a:endParaRPr lang="es-AR" sz="2400" dirty="0">
              <a:latin typeface="JetBrains Mono" pitchFamily="2" charset="0"/>
            </a:endParaRPr>
          </a:p>
          <a:p>
            <a:pPr marL="0" indent="0">
              <a:buNone/>
            </a:pPr>
            <a:r>
              <a:rPr lang="es-AR" sz="2400" dirty="0">
                <a:latin typeface="JetBrains Mono" pitchFamily="2" charset="0"/>
              </a:rPr>
              <a:t>  </a:t>
            </a:r>
            <a:r>
              <a:rPr lang="es-AR" sz="2400" dirty="0">
                <a:solidFill>
                  <a:schemeClr val="accent2"/>
                </a:solidFill>
                <a:latin typeface="JetBrains Mono" pitchFamily="2" charset="0"/>
              </a:rPr>
              <a:t>(</a:t>
            </a:r>
            <a:r>
              <a:rPr lang="es-AR" sz="2400" dirty="0" err="1">
                <a:solidFill>
                  <a:srgbClr val="0070C0"/>
                </a:solidFill>
                <a:latin typeface="JetBrains Mono" pitchFamily="2" charset="0"/>
              </a:rPr>
              <a:t>while</a:t>
            </a:r>
            <a:r>
              <a:rPr lang="es-AR" sz="2400" dirty="0">
                <a:latin typeface="JetBrains Mono" pitchFamily="2" charset="0"/>
              </a:rPr>
              <a:t> (</a:t>
            </a:r>
            <a:r>
              <a:rPr lang="es-AR" sz="2400" dirty="0">
                <a:solidFill>
                  <a:srgbClr val="0070C0"/>
                </a:solidFill>
                <a:latin typeface="JetBrains Mono" pitchFamily="2" charset="0"/>
              </a:rPr>
              <a:t>&lt;=</a:t>
            </a:r>
            <a:r>
              <a:rPr lang="es-AR" sz="2400" dirty="0">
                <a:latin typeface="JetBrains Mono" pitchFamily="2" charset="0"/>
              </a:rPr>
              <a:t> </a:t>
            </a:r>
            <a:r>
              <a:rPr lang="es-AR" sz="2400" dirty="0" err="1">
                <a:latin typeface="JetBrains Mono" pitchFamily="2" charset="0"/>
              </a:rPr>
              <a:t>cnt</a:t>
            </a:r>
            <a:r>
              <a:rPr lang="es-AR" sz="2400" dirty="0">
                <a:latin typeface="JetBrains Mono" pitchFamily="2" charset="0"/>
              </a:rPr>
              <a:t> (</a:t>
            </a:r>
            <a:r>
              <a:rPr lang="es-AR" sz="2400" dirty="0" err="1">
                <a:solidFill>
                  <a:srgbClr val="0070C0"/>
                </a:solidFill>
                <a:latin typeface="JetBrains Mono" pitchFamily="2" charset="0"/>
              </a:rPr>
              <a:t>strlen</a:t>
            </a:r>
            <a:r>
              <a:rPr lang="es-AR" sz="2400" dirty="0">
                <a:latin typeface="JetBrains Mono" pitchFamily="2" charset="0"/>
              </a:rPr>
              <a:t> </a:t>
            </a:r>
            <a:r>
              <a:rPr lang="es-AR" sz="2400" dirty="0" err="1">
                <a:latin typeface="JetBrains Mono" pitchFamily="2" charset="0"/>
              </a:rPr>
              <a:t>str</a:t>
            </a:r>
            <a:r>
              <a:rPr lang="es-AR" sz="2400" dirty="0">
                <a:latin typeface="JetBrains Mono" pitchFamily="2" charset="0"/>
              </a:rPr>
              <a:t>))</a:t>
            </a:r>
            <a:endParaRPr lang="es-AR" dirty="0">
              <a:latin typeface="JetBrains Mono" pitchFamily="2" charset="0"/>
            </a:endParaRPr>
          </a:p>
          <a:p>
            <a:pPr marL="0" indent="0">
              <a:buNone/>
            </a:pPr>
            <a:r>
              <a:rPr lang="es-AR" sz="2400" dirty="0">
                <a:latin typeface="JetBrains Mono" pitchFamily="2" charset="0"/>
              </a:rPr>
              <a:t>    (</a:t>
            </a:r>
            <a:r>
              <a:rPr lang="es-AR" sz="2400" dirty="0" err="1">
                <a:solidFill>
                  <a:srgbClr val="0070C0"/>
                </a:solidFill>
                <a:latin typeface="JetBrains Mono" pitchFamily="2" charset="0"/>
              </a:rPr>
              <a:t>setq</a:t>
            </a:r>
            <a:r>
              <a:rPr lang="es-AR" sz="2400" dirty="0">
                <a:latin typeface="JetBrains Mono" pitchFamily="2" charset="0"/>
              </a:rPr>
              <a:t> </a:t>
            </a:r>
            <a:r>
              <a:rPr lang="es-AR" sz="2400" dirty="0" err="1">
                <a:latin typeface="JetBrains Mono" pitchFamily="2" charset="0"/>
              </a:rPr>
              <a:t>char</a:t>
            </a:r>
            <a:r>
              <a:rPr lang="es-AR" sz="2400" dirty="0">
                <a:latin typeface="JetBrains Mono" pitchFamily="2" charset="0"/>
              </a:rPr>
              <a:t> (</a:t>
            </a:r>
            <a:r>
              <a:rPr lang="es-AR" sz="2400" dirty="0" err="1">
                <a:solidFill>
                  <a:srgbClr val="0070C0"/>
                </a:solidFill>
                <a:latin typeface="JetBrains Mono" pitchFamily="2" charset="0"/>
              </a:rPr>
              <a:t>substr</a:t>
            </a:r>
            <a:r>
              <a:rPr lang="es-AR" sz="2400" dirty="0">
                <a:latin typeface="JetBrains Mono" pitchFamily="2" charset="0"/>
              </a:rPr>
              <a:t> </a:t>
            </a:r>
            <a:r>
              <a:rPr lang="es-AR" sz="2400" dirty="0" err="1">
                <a:latin typeface="JetBrains Mono" pitchFamily="2" charset="0"/>
              </a:rPr>
              <a:t>str</a:t>
            </a:r>
            <a:r>
              <a:rPr lang="es-AR" sz="2400" dirty="0">
                <a:latin typeface="JetBrains Mono" pitchFamily="2" charset="0"/>
              </a:rPr>
              <a:t> </a:t>
            </a:r>
            <a:r>
              <a:rPr lang="es-AR" sz="2400" dirty="0" err="1">
                <a:latin typeface="JetBrains Mono" pitchFamily="2" charset="0"/>
              </a:rPr>
              <a:t>cnt</a:t>
            </a:r>
            <a:r>
              <a:rPr lang="es-AR" sz="2400" dirty="0">
                <a:latin typeface="JetBrains Mono" pitchFamily="2" charset="0"/>
              </a:rPr>
              <a:t> 1))</a:t>
            </a:r>
            <a:endParaRPr lang="es-AR" b="1" dirty="0">
              <a:latin typeface="JetBrains Mono" pitchFamily="2" charset="0"/>
            </a:endParaRPr>
          </a:p>
          <a:p>
            <a:pPr marL="0" indent="0">
              <a:buNone/>
            </a:pPr>
            <a:r>
              <a:rPr lang="es-AR" sz="2400" dirty="0">
                <a:latin typeface="JetBrains Mono" pitchFamily="2" charset="0"/>
              </a:rPr>
              <a:t>    (</a:t>
            </a:r>
            <a:r>
              <a:rPr lang="es-AR" sz="2400" dirty="0" err="1">
                <a:solidFill>
                  <a:srgbClr val="0070C0"/>
                </a:solidFill>
                <a:latin typeface="JetBrains Mono" pitchFamily="2" charset="0"/>
              </a:rPr>
              <a:t>princ</a:t>
            </a:r>
            <a:r>
              <a:rPr lang="es-AR" sz="2400" dirty="0">
                <a:latin typeface="JetBrains Mono" pitchFamily="2" charset="0"/>
              </a:rPr>
              <a:t> (</a:t>
            </a:r>
            <a:r>
              <a:rPr lang="es-AR" sz="2400" dirty="0" err="1">
                <a:solidFill>
                  <a:srgbClr val="0070C0"/>
                </a:solidFill>
                <a:latin typeface="JetBrains Mono" pitchFamily="2" charset="0"/>
              </a:rPr>
              <a:t>strcat</a:t>
            </a:r>
            <a:r>
              <a:rPr lang="es-AR" sz="2400" dirty="0">
                <a:latin typeface="JetBrains Mono" pitchFamily="2" charset="0"/>
              </a:rPr>
              <a:t> (</a:t>
            </a:r>
            <a:r>
              <a:rPr lang="es-AR" sz="2400" dirty="0" err="1">
                <a:solidFill>
                  <a:srgbClr val="0070C0"/>
                </a:solidFill>
                <a:latin typeface="JetBrains Mono" pitchFamily="2" charset="0"/>
              </a:rPr>
              <a:t>itoa</a:t>
            </a:r>
            <a:r>
              <a:rPr lang="es-AR" sz="2400" dirty="0">
                <a:latin typeface="JetBrains Mono" pitchFamily="2" charset="0"/>
              </a:rPr>
              <a:t> </a:t>
            </a:r>
            <a:r>
              <a:rPr lang="es-AR" sz="2400" dirty="0" err="1">
                <a:latin typeface="JetBrains Mono" pitchFamily="2" charset="0"/>
              </a:rPr>
              <a:t>cnt</a:t>
            </a:r>
            <a:r>
              <a:rPr lang="es-AR" sz="2400" dirty="0">
                <a:latin typeface="JetBrains Mono" pitchFamily="2" charset="0"/>
              </a:rPr>
              <a:t>) </a:t>
            </a:r>
            <a:r>
              <a:rPr lang="es-AR" sz="2400" dirty="0">
                <a:solidFill>
                  <a:srgbClr val="D755BE"/>
                </a:solidFill>
                <a:latin typeface="JetBrains Mono" pitchFamily="2" charset="0"/>
              </a:rPr>
              <a:t>“ -&gt; “ </a:t>
            </a:r>
            <a:r>
              <a:rPr lang="es-AR" sz="2400" dirty="0" err="1">
                <a:latin typeface="JetBrains Mono" pitchFamily="2" charset="0"/>
              </a:rPr>
              <a:t>char</a:t>
            </a:r>
            <a:r>
              <a:rPr lang="es-AR" sz="2400" dirty="0">
                <a:latin typeface="JetBrains Mono" pitchFamily="2" charset="0"/>
              </a:rPr>
              <a:t> “\n”))</a:t>
            </a:r>
            <a:endParaRPr lang="es-AR" sz="2400" b="1" dirty="0">
              <a:latin typeface="JetBrains Mono" pitchFamily="2" charset="0"/>
            </a:endParaRPr>
          </a:p>
          <a:p>
            <a:pPr marL="0" indent="0">
              <a:buNone/>
            </a:pPr>
            <a:r>
              <a:rPr lang="es-AR" sz="2400" dirty="0">
                <a:latin typeface="JetBrains Mono" pitchFamily="2" charset="0"/>
              </a:rPr>
              <a:t>    (</a:t>
            </a:r>
            <a:r>
              <a:rPr lang="es-AR" sz="2400" dirty="0" err="1">
                <a:solidFill>
                  <a:srgbClr val="0070C0"/>
                </a:solidFill>
                <a:latin typeface="JetBrains Mono" pitchFamily="2" charset="0"/>
              </a:rPr>
              <a:t>setq</a:t>
            </a:r>
            <a:r>
              <a:rPr lang="es-AR" sz="2400" dirty="0">
                <a:solidFill>
                  <a:srgbClr val="0070C0"/>
                </a:solidFill>
                <a:latin typeface="JetBrains Mono" pitchFamily="2" charset="0"/>
              </a:rPr>
              <a:t> </a:t>
            </a:r>
            <a:r>
              <a:rPr lang="es-AR" sz="2400" dirty="0" err="1">
                <a:latin typeface="JetBrains Mono" pitchFamily="2" charset="0"/>
              </a:rPr>
              <a:t>cnt</a:t>
            </a:r>
            <a:r>
              <a:rPr lang="es-AR" sz="2400" dirty="0">
                <a:latin typeface="JetBrains Mono" pitchFamily="2" charset="0"/>
              </a:rPr>
              <a:t> (</a:t>
            </a:r>
            <a:r>
              <a:rPr lang="es-AR" sz="2400" dirty="0">
                <a:solidFill>
                  <a:srgbClr val="0070C0"/>
                </a:solidFill>
                <a:latin typeface="JetBrains Mono" pitchFamily="2" charset="0"/>
              </a:rPr>
              <a:t>1+</a:t>
            </a:r>
            <a:r>
              <a:rPr lang="es-AR" sz="2400" dirty="0">
                <a:latin typeface="JetBrains Mono" pitchFamily="2" charset="0"/>
              </a:rPr>
              <a:t> </a:t>
            </a:r>
            <a:r>
              <a:rPr lang="es-AR" sz="2400" dirty="0" err="1">
                <a:latin typeface="JetBrains Mono" pitchFamily="2" charset="0"/>
              </a:rPr>
              <a:t>cnt</a:t>
            </a:r>
            <a:r>
              <a:rPr lang="es-AR" sz="2400" dirty="0">
                <a:latin typeface="JetBrains Mono" pitchFamily="2" charset="0"/>
              </a:rPr>
              <a:t>))</a:t>
            </a:r>
            <a:r>
              <a:rPr lang="es-AR" b="1" dirty="0">
                <a:latin typeface="JetBrains Mono" pitchFamily="2" charset="0"/>
              </a:rPr>
              <a:t> &lt;-</a:t>
            </a:r>
            <a:endParaRPr lang="es-AR" dirty="0">
              <a:solidFill>
                <a:schemeClr val="accent2"/>
              </a:solidFill>
              <a:latin typeface="JetBrains Mono" pitchFamily="2" charset="0"/>
            </a:endParaRPr>
          </a:p>
          <a:p>
            <a:pPr marL="0" indent="0">
              <a:buNone/>
            </a:pPr>
            <a:r>
              <a:rPr lang="es-AR" sz="2400" dirty="0">
                <a:solidFill>
                  <a:schemeClr val="accent2"/>
                </a:solidFill>
                <a:latin typeface="JetBrains Mono" pitchFamily="2" charset="0"/>
              </a:rPr>
              <a:t>  )</a:t>
            </a:r>
          </a:p>
          <a:p>
            <a:pPr marL="0" indent="0">
              <a:buNone/>
            </a:pPr>
            <a:r>
              <a:rPr lang="es-AR" sz="2400" dirty="0">
                <a:solidFill>
                  <a:schemeClr val="accent2"/>
                </a:solidFill>
                <a:latin typeface="JetBrains Mono" pitchFamily="2" charset="0"/>
              </a:rPr>
              <a:t>  </a:t>
            </a:r>
            <a:r>
              <a:rPr lang="es-AR" sz="2400" dirty="0">
                <a:latin typeface="JetBrains Mono" pitchFamily="2" charset="0"/>
              </a:rPr>
              <a:t>(</a:t>
            </a:r>
            <a:r>
              <a:rPr lang="es-AR" sz="2400" dirty="0" err="1">
                <a:solidFill>
                  <a:srgbClr val="0070C0"/>
                </a:solidFill>
                <a:latin typeface="JetBrains Mono" pitchFamily="2" charset="0"/>
              </a:rPr>
              <a:t>princ</a:t>
            </a:r>
            <a:r>
              <a:rPr lang="es-AR" sz="2400" dirty="0">
                <a:latin typeface="JetBrains Mono" pitchFamily="2" charset="0"/>
              </a:rPr>
              <a:t> </a:t>
            </a:r>
            <a:r>
              <a:rPr lang="es-AR" sz="2400" dirty="0">
                <a:solidFill>
                  <a:srgbClr val="D755BE"/>
                </a:solidFill>
                <a:latin typeface="JetBrains Mono" pitchFamily="2" charset="0"/>
              </a:rPr>
              <a:t>“Terminamos!!!”</a:t>
            </a:r>
            <a:r>
              <a:rPr lang="es-AR" sz="2400" dirty="0">
                <a:latin typeface="JetBrains Mono" pitchFamily="2" charset="0"/>
              </a:rPr>
              <a:t>)</a:t>
            </a:r>
          </a:p>
          <a:p>
            <a:pPr marL="0" indent="0">
              <a:buNone/>
            </a:pPr>
            <a:r>
              <a:rPr lang="es-AR" sz="2400" dirty="0">
                <a:solidFill>
                  <a:srgbClr val="FF0000"/>
                </a:solidFill>
                <a:latin typeface="JetBrains Mono" pitchFamily="2" charset="0"/>
              </a:rPr>
              <a:t>)</a:t>
            </a:r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BEAF4F42-D14B-43B0-891C-9A5B2FB4DD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1216515"/>
              </p:ext>
            </p:extLst>
          </p:nvPr>
        </p:nvGraphicFramePr>
        <p:xfrm>
          <a:off x="2212571" y="4700965"/>
          <a:ext cx="7766858" cy="112585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71106">
                  <a:extLst>
                    <a:ext uri="{9D8B030D-6E8A-4147-A177-3AD203B41FA5}">
                      <a16:colId xmlns:a16="http://schemas.microsoft.com/office/drawing/2014/main" val="3346324936"/>
                    </a:ext>
                  </a:extLst>
                </a:gridCol>
                <a:gridCol w="2111432">
                  <a:extLst>
                    <a:ext uri="{9D8B030D-6E8A-4147-A177-3AD203B41FA5}">
                      <a16:colId xmlns:a16="http://schemas.microsoft.com/office/drawing/2014/main" val="682966880"/>
                    </a:ext>
                  </a:extLst>
                </a:gridCol>
                <a:gridCol w="1512917">
                  <a:extLst>
                    <a:ext uri="{9D8B030D-6E8A-4147-A177-3AD203B41FA5}">
                      <a16:colId xmlns:a16="http://schemas.microsoft.com/office/drawing/2014/main" val="3954783264"/>
                    </a:ext>
                  </a:extLst>
                </a:gridCol>
                <a:gridCol w="2571403">
                  <a:extLst>
                    <a:ext uri="{9D8B030D-6E8A-4147-A177-3AD203B41FA5}">
                      <a16:colId xmlns:a16="http://schemas.microsoft.com/office/drawing/2014/main" val="1119809921"/>
                    </a:ext>
                  </a:extLst>
                </a:gridCol>
              </a:tblGrid>
              <a:tr h="238125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s-AR" sz="2400" u="none" strike="noStrike" dirty="0">
                          <a:effectLst/>
                          <a:latin typeface="JetBrains Mono" pitchFamily="2" charset="0"/>
                        </a:rPr>
                        <a:t>En el </a:t>
                      </a:r>
                      <a:r>
                        <a:rPr lang="es-AR" sz="2400" u="none" strike="noStrike" dirty="0" err="1">
                          <a:effectLst/>
                          <a:latin typeface="JetBrains Mono" pitchFamily="2" charset="0"/>
                        </a:rPr>
                        <a:t>loop</a:t>
                      </a:r>
                      <a:r>
                        <a:rPr lang="es-AR" sz="2400" u="none" strike="noStrike" dirty="0">
                          <a:effectLst/>
                          <a:latin typeface="JetBrains Mono" pitchFamily="2" charset="0"/>
                        </a:rPr>
                        <a:t> …</a:t>
                      </a:r>
                      <a:endParaRPr lang="es-AR" sz="2400" b="0" i="0" u="none" strike="noStrike" dirty="0">
                        <a:solidFill>
                          <a:srgbClr val="000000"/>
                        </a:solidFill>
                        <a:effectLst/>
                        <a:latin typeface="JetBrains Mono" pitchFamily="2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2202821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ctr" fontAlgn="b"/>
                      <a:r>
                        <a:rPr lang="es-AR" sz="2400" u="none" strike="noStrike">
                          <a:effectLst/>
                          <a:latin typeface="JetBrains Mono" pitchFamily="2" charset="0"/>
                        </a:rPr>
                        <a:t>cnt</a:t>
                      </a:r>
                      <a:endParaRPr lang="es-AR" sz="2400" b="0" i="0" u="none" strike="noStrike">
                        <a:solidFill>
                          <a:srgbClr val="000000"/>
                        </a:solidFill>
                        <a:effectLst/>
                        <a:latin typeface="JetBrains Mono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400" u="none" strike="noStrike">
                          <a:effectLst/>
                          <a:latin typeface="JetBrains Mono" pitchFamily="2" charset="0"/>
                        </a:rPr>
                        <a:t>str</a:t>
                      </a:r>
                      <a:endParaRPr lang="es-AR" sz="2400" b="0" i="0" u="none" strike="noStrike">
                        <a:solidFill>
                          <a:srgbClr val="000000"/>
                        </a:solidFill>
                        <a:effectLst/>
                        <a:latin typeface="JetBrains Mono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400" u="none" strike="noStrike">
                          <a:effectLst/>
                          <a:latin typeface="JetBrains Mono" pitchFamily="2" charset="0"/>
                        </a:rPr>
                        <a:t>char</a:t>
                      </a:r>
                      <a:endParaRPr lang="es-AR" sz="2400" b="0" i="0" u="none" strike="noStrike">
                        <a:solidFill>
                          <a:srgbClr val="000000"/>
                        </a:solidFill>
                        <a:effectLst/>
                        <a:latin typeface="JetBrains Mono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400" u="none" strike="noStrike">
                          <a:effectLst/>
                          <a:latin typeface="JetBrains Mono" pitchFamily="2" charset="0"/>
                        </a:rPr>
                        <a:t>(strlen str)</a:t>
                      </a:r>
                      <a:endParaRPr lang="es-AR" sz="2400" b="0" i="0" u="none" strike="noStrike">
                        <a:solidFill>
                          <a:srgbClr val="000000"/>
                        </a:solidFill>
                        <a:effectLst/>
                        <a:latin typeface="JetBrains Mono" pitchFamily="2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58494400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fontAlgn="b"/>
                      <a:r>
                        <a:rPr lang="es-AR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JetBrains Mono" pitchFamily="2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2400" u="none" strike="noStrike" dirty="0">
                          <a:effectLst/>
                          <a:latin typeface="JetBrains Mono" pitchFamily="2" charset="0"/>
                        </a:rPr>
                        <a:t>“Hola”</a:t>
                      </a:r>
                      <a:endParaRPr lang="es-AR" sz="2400" b="0" i="0" u="none" strike="noStrike" dirty="0">
                        <a:solidFill>
                          <a:srgbClr val="000000"/>
                        </a:solidFill>
                        <a:effectLst/>
                        <a:latin typeface="JetBrains Mono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2400" u="none" strike="noStrike" dirty="0">
                          <a:effectLst/>
                          <a:latin typeface="JetBrains Mono" pitchFamily="2" charset="0"/>
                        </a:rPr>
                        <a:t>“a”</a:t>
                      </a:r>
                      <a:endParaRPr lang="es-AR" sz="2400" b="0" i="0" u="none" strike="noStrike" dirty="0">
                        <a:solidFill>
                          <a:srgbClr val="000000"/>
                        </a:solidFill>
                        <a:effectLst/>
                        <a:latin typeface="JetBrains Mono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2400" u="none" strike="noStrike" dirty="0">
                          <a:solidFill>
                            <a:schemeClr val="tx1"/>
                          </a:solidFill>
                          <a:effectLst/>
                          <a:latin typeface="JetBrains Mono" pitchFamily="2" charset="0"/>
                        </a:rPr>
                        <a:t>4</a:t>
                      </a:r>
                      <a:endParaRPr lang="es-AR" sz="2400" b="0" i="0" u="none" strike="noStrike" dirty="0">
                        <a:solidFill>
                          <a:schemeClr val="tx1"/>
                        </a:solidFill>
                        <a:effectLst/>
                        <a:latin typeface="JetBrains Mono" pitchFamily="2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885908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47067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9D519A-544B-4C6A-9979-452F66C86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3251"/>
          </a:xfrm>
        </p:spPr>
        <p:txBody>
          <a:bodyPr>
            <a:normAutofit fontScale="90000"/>
          </a:bodyPr>
          <a:lstStyle/>
          <a:p>
            <a:r>
              <a:rPr lang="es-AR" dirty="0"/>
              <a:t>(</a:t>
            </a:r>
            <a:r>
              <a:rPr lang="es-AR" dirty="0" err="1">
                <a:solidFill>
                  <a:srgbClr val="0070C0"/>
                </a:solidFill>
              </a:rPr>
              <a:t>eq</a:t>
            </a:r>
            <a:r>
              <a:rPr lang="es-AR" dirty="0"/>
              <a:t> expr1 expr2); expr1 y expr2 son idénticas</a:t>
            </a:r>
          </a:p>
        </p:txBody>
      </p:sp>
      <p:sp>
        <p:nvSpPr>
          <p:cNvPr id="4" name="Marcador de contenido 4">
            <a:extLst>
              <a:ext uri="{FF2B5EF4-FFF2-40B4-BE49-F238E27FC236}">
                <a16:creationId xmlns:a16="http://schemas.microsoft.com/office/drawing/2014/main" id="{EC5B5E64-8068-433A-9BE7-76B128F1B4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386" y="1138844"/>
            <a:ext cx="11571316" cy="492944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AR" sz="2000" dirty="0">
                <a:latin typeface="JetBrains Mono" pitchFamily="2" charset="0"/>
              </a:rPr>
              <a:t>;Tipos simples</a:t>
            </a:r>
          </a:p>
          <a:p>
            <a:pPr marL="0" indent="0">
              <a:buNone/>
            </a:pPr>
            <a:r>
              <a:rPr lang="es-AR" sz="2000" dirty="0">
                <a:latin typeface="JetBrains Mono" pitchFamily="2" charset="0"/>
              </a:rPr>
              <a:t>(</a:t>
            </a:r>
            <a:r>
              <a:rPr lang="es-AR" sz="2000" dirty="0" err="1">
                <a:solidFill>
                  <a:schemeClr val="accent1">
                    <a:lumMod val="75000"/>
                  </a:schemeClr>
                </a:solidFill>
                <a:latin typeface="JetBrains Mono" pitchFamily="2" charset="0"/>
              </a:rPr>
              <a:t>eq</a:t>
            </a:r>
            <a:r>
              <a:rPr lang="es-AR" sz="2000" dirty="0">
                <a:latin typeface="JetBrains Mono" pitchFamily="2" charset="0"/>
              </a:rPr>
              <a:t> 3 3) -&gt; </a:t>
            </a:r>
            <a:r>
              <a:rPr lang="es-AR" sz="2000" dirty="0">
                <a:solidFill>
                  <a:srgbClr val="0070C0"/>
                </a:solidFill>
                <a:latin typeface="JetBrains Mono" pitchFamily="2" charset="0"/>
              </a:rPr>
              <a:t>T</a:t>
            </a:r>
          </a:p>
          <a:p>
            <a:pPr marL="0" indent="0">
              <a:buNone/>
            </a:pPr>
            <a:r>
              <a:rPr lang="es-AR" sz="2000" dirty="0">
                <a:latin typeface="JetBrains Mono" pitchFamily="2" charset="0"/>
              </a:rPr>
              <a:t>(</a:t>
            </a:r>
            <a:r>
              <a:rPr lang="es-AR" sz="2000" dirty="0" err="1">
                <a:solidFill>
                  <a:schemeClr val="accent1">
                    <a:lumMod val="75000"/>
                  </a:schemeClr>
                </a:solidFill>
                <a:latin typeface="JetBrains Mono" pitchFamily="2" charset="0"/>
              </a:rPr>
              <a:t>eq</a:t>
            </a:r>
            <a:r>
              <a:rPr lang="es-AR" sz="2000" dirty="0">
                <a:latin typeface="JetBrains Mono" pitchFamily="2" charset="0"/>
              </a:rPr>
              <a:t> 2 3) -&gt; </a:t>
            </a:r>
            <a:r>
              <a:rPr lang="es-AR" sz="2000" dirty="0" err="1">
                <a:solidFill>
                  <a:srgbClr val="0070C0"/>
                </a:solidFill>
                <a:latin typeface="JetBrains Mono" pitchFamily="2" charset="0"/>
              </a:rPr>
              <a:t>nil</a:t>
            </a:r>
            <a:endParaRPr lang="es-AR" sz="2000" dirty="0">
              <a:solidFill>
                <a:srgbClr val="0070C0"/>
              </a:solidFill>
              <a:latin typeface="JetBrains Mono" pitchFamily="2" charset="0"/>
            </a:endParaRPr>
          </a:p>
          <a:p>
            <a:pPr marL="0" indent="0">
              <a:buNone/>
            </a:pPr>
            <a:r>
              <a:rPr lang="es-AR" sz="2000" dirty="0">
                <a:latin typeface="JetBrains Mono" pitchFamily="2" charset="0"/>
              </a:rPr>
              <a:t>(</a:t>
            </a:r>
            <a:r>
              <a:rPr lang="es-AR" sz="2000" dirty="0" err="1">
                <a:solidFill>
                  <a:srgbClr val="0070C0"/>
                </a:solidFill>
                <a:latin typeface="JetBrains Mono" pitchFamily="2" charset="0"/>
              </a:rPr>
              <a:t>eq</a:t>
            </a:r>
            <a:r>
              <a:rPr lang="es-AR" sz="2000" dirty="0">
                <a:latin typeface="JetBrains Mono" pitchFamily="2" charset="0"/>
              </a:rPr>
              <a:t> </a:t>
            </a:r>
            <a:r>
              <a:rPr lang="es-AR" sz="2000" dirty="0">
                <a:solidFill>
                  <a:srgbClr val="FF33CC"/>
                </a:solidFill>
                <a:latin typeface="JetBrains Mono" pitchFamily="2" charset="0"/>
              </a:rPr>
              <a:t>“</a:t>
            </a:r>
            <a:r>
              <a:rPr lang="es-AR" sz="2000" dirty="0" err="1">
                <a:solidFill>
                  <a:srgbClr val="FF33CC"/>
                </a:solidFill>
                <a:latin typeface="JetBrains Mono" pitchFamily="2" charset="0"/>
              </a:rPr>
              <a:t>abc</a:t>
            </a:r>
            <a:r>
              <a:rPr lang="es-AR" sz="2000" dirty="0">
                <a:solidFill>
                  <a:srgbClr val="FF33CC"/>
                </a:solidFill>
                <a:latin typeface="JetBrains Mono" pitchFamily="2" charset="0"/>
              </a:rPr>
              <a:t>“ “</a:t>
            </a:r>
            <a:r>
              <a:rPr lang="es-AR" sz="2000" dirty="0" err="1">
                <a:solidFill>
                  <a:srgbClr val="FF33CC"/>
                </a:solidFill>
                <a:latin typeface="JetBrains Mono" pitchFamily="2" charset="0"/>
              </a:rPr>
              <a:t>abc</a:t>
            </a:r>
            <a:r>
              <a:rPr lang="es-AR" sz="2000" dirty="0">
                <a:solidFill>
                  <a:srgbClr val="FF33CC"/>
                </a:solidFill>
                <a:latin typeface="JetBrains Mono" pitchFamily="2" charset="0"/>
              </a:rPr>
              <a:t>"</a:t>
            </a:r>
            <a:r>
              <a:rPr lang="es-AR" sz="2000" dirty="0">
                <a:latin typeface="JetBrains Mono" pitchFamily="2" charset="0"/>
              </a:rPr>
              <a:t>) -&gt; </a:t>
            </a:r>
            <a:r>
              <a:rPr lang="es-AR" sz="2000" dirty="0">
                <a:solidFill>
                  <a:srgbClr val="0070C0"/>
                </a:solidFill>
                <a:latin typeface="JetBrains Mono" pitchFamily="2" charset="0"/>
              </a:rPr>
              <a:t>T</a:t>
            </a:r>
          </a:p>
          <a:p>
            <a:pPr marL="0" indent="0">
              <a:buNone/>
            </a:pPr>
            <a:r>
              <a:rPr lang="es-AR" sz="2000" dirty="0">
                <a:latin typeface="JetBrains Mono" pitchFamily="2" charset="0"/>
              </a:rPr>
              <a:t>(</a:t>
            </a:r>
            <a:r>
              <a:rPr lang="es-AR" sz="2000" dirty="0" err="1">
                <a:solidFill>
                  <a:srgbClr val="0070C0"/>
                </a:solidFill>
                <a:latin typeface="JetBrains Mono" pitchFamily="2" charset="0"/>
              </a:rPr>
              <a:t>eq</a:t>
            </a:r>
            <a:r>
              <a:rPr lang="es-AR" sz="2000" dirty="0">
                <a:latin typeface="JetBrains Mono" pitchFamily="2" charset="0"/>
              </a:rPr>
              <a:t> </a:t>
            </a:r>
            <a:r>
              <a:rPr lang="es-AR" sz="2000" dirty="0">
                <a:solidFill>
                  <a:srgbClr val="FF33CC"/>
                </a:solidFill>
                <a:latin typeface="JetBrains Mono" pitchFamily="2" charset="0"/>
              </a:rPr>
              <a:t>“</a:t>
            </a:r>
            <a:r>
              <a:rPr lang="es-AR" sz="2000" dirty="0" err="1">
                <a:solidFill>
                  <a:srgbClr val="FF33CC"/>
                </a:solidFill>
                <a:latin typeface="JetBrains Mono" pitchFamily="2" charset="0"/>
              </a:rPr>
              <a:t>abc</a:t>
            </a:r>
            <a:r>
              <a:rPr lang="es-AR" sz="2000" dirty="0">
                <a:solidFill>
                  <a:srgbClr val="FF33CC"/>
                </a:solidFill>
                <a:latin typeface="JetBrains Mono" pitchFamily="2" charset="0"/>
              </a:rPr>
              <a:t>“ “hola"</a:t>
            </a:r>
            <a:r>
              <a:rPr lang="es-AR" sz="2000" dirty="0">
                <a:latin typeface="JetBrains Mono" pitchFamily="2" charset="0"/>
              </a:rPr>
              <a:t>) -&gt; </a:t>
            </a:r>
            <a:r>
              <a:rPr lang="es-AR" sz="2000" dirty="0" err="1">
                <a:solidFill>
                  <a:srgbClr val="0070C0"/>
                </a:solidFill>
                <a:latin typeface="JetBrains Mono" pitchFamily="2" charset="0"/>
              </a:rPr>
              <a:t>nil</a:t>
            </a:r>
            <a:endParaRPr lang="es-AR" sz="2000" dirty="0">
              <a:solidFill>
                <a:srgbClr val="0070C0"/>
              </a:solidFill>
              <a:latin typeface="JetBrains Mono" pitchFamily="2" charset="0"/>
            </a:endParaRPr>
          </a:p>
          <a:p>
            <a:pPr marL="0" indent="0">
              <a:buNone/>
            </a:pPr>
            <a:endParaRPr lang="es-AR" sz="2000" dirty="0">
              <a:solidFill>
                <a:srgbClr val="0070C0"/>
              </a:solidFill>
              <a:latin typeface="JetBrains Mono" pitchFamily="2" charset="0"/>
            </a:endParaRPr>
          </a:p>
          <a:p>
            <a:pPr marL="0" indent="0">
              <a:buNone/>
            </a:pPr>
            <a:r>
              <a:rPr lang="es-AR" sz="2000" dirty="0">
                <a:latin typeface="JetBrains Mono" pitchFamily="2" charset="0"/>
              </a:rPr>
              <a:t>;Listas</a:t>
            </a:r>
          </a:p>
          <a:p>
            <a:pPr marL="0" indent="0">
              <a:buNone/>
            </a:pPr>
            <a:r>
              <a:rPr lang="es-AR" sz="2000" dirty="0">
                <a:latin typeface="JetBrains Mono" pitchFamily="2" charset="0"/>
              </a:rPr>
              <a:t>(</a:t>
            </a:r>
            <a:r>
              <a:rPr lang="es-AR" sz="2000" dirty="0" err="1">
                <a:solidFill>
                  <a:srgbClr val="0070C0"/>
                </a:solidFill>
                <a:latin typeface="JetBrains Mono" pitchFamily="2" charset="0"/>
              </a:rPr>
              <a:t>setq</a:t>
            </a:r>
            <a:r>
              <a:rPr lang="es-AR" sz="2000" dirty="0">
                <a:latin typeface="JetBrains Mono" pitchFamily="2" charset="0"/>
              </a:rPr>
              <a:t> lst01 ‘(1 2 3))</a:t>
            </a:r>
          </a:p>
          <a:p>
            <a:pPr marL="0" indent="0">
              <a:buNone/>
            </a:pPr>
            <a:r>
              <a:rPr lang="es-AR" sz="2000" dirty="0">
                <a:latin typeface="JetBrains Mono" pitchFamily="2" charset="0"/>
              </a:rPr>
              <a:t>(</a:t>
            </a:r>
            <a:r>
              <a:rPr lang="es-AR" sz="2000" dirty="0" err="1">
                <a:solidFill>
                  <a:srgbClr val="0070C0"/>
                </a:solidFill>
                <a:latin typeface="JetBrains Mono" pitchFamily="2" charset="0"/>
              </a:rPr>
              <a:t>setq</a:t>
            </a:r>
            <a:r>
              <a:rPr lang="es-AR" sz="2000" dirty="0">
                <a:latin typeface="JetBrains Mono" pitchFamily="2" charset="0"/>
              </a:rPr>
              <a:t> lst02 ‘(1 2 3))</a:t>
            </a:r>
          </a:p>
          <a:p>
            <a:pPr marL="0" indent="0">
              <a:buNone/>
            </a:pPr>
            <a:r>
              <a:rPr lang="es-AR" sz="2000" dirty="0">
                <a:latin typeface="JetBrains Mono" pitchFamily="2" charset="0"/>
              </a:rPr>
              <a:t>(</a:t>
            </a:r>
            <a:r>
              <a:rPr lang="es-AR" sz="2000" dirty="0" err="1">
                <a:solidFill>
                  <a:srgbClr val="0070C0"/>
                </a:solidFill>
                <a:latin typeface="JetBrains Mono" pitchFamily="2" charset="0"/>
              </a:rPr>
              <a:t>eq</a:t>
            </a:r>
            <a:r>
              <a:rPr lang="es-AR" sz="2000" dirty="0">
                <a:latin typeface="JetBrains Mono" pitchFamily="2" charset="0"/>
              </a:rPr>
              <a:t> lst01 lst02) -&gt; </a:t>
            </a:r>
            <a:r>
              <a:rPr lang="es-AR" sz="2000" dirty="0" err="1">
                <a:solidFill>
                  <a:srgbClr val="0070C0"/>
                </a:solidFill>
                <a:latin typeface="JetBrains Mono" pitchFamily="2" charset="0"/>
              </a:rPr>
              <a:t>nil</a:t>
            </a:r>
            <a:endParaRPr lang="es-AR" sz="2000" dirty="0">
              <a:solidFill>
                <a:srgbClr val="0070C0"/>
              </a:solidFill>
              <a:latin typeface="JetBrains Mono" pitchFamily="2" charset="0"/>
            </a:endParaRPr>
          </a:p>
          <a:p>
            <a:pPr marL="0" indent="0">
              <a:buNone/>
            </a:pPr>
            <a:endParaRPr lang="es-AR" sz="2000" dirty="0">
              <a:solidFill>
                <a:srgbClr val="0070C0"/>
              </a:solidFill>
              <a:latin typeface="JetBrains Mono" pitchFamily="2" charset="0"/>
            </a:endParaRPr>
          </a:p>
          <a:p>
            <a:pPr marL="0" indent="0">
              <a:buNone/>
            </a:pPr>
            <a:r>
              <a:rPr lang="es-AR" sz="2000" dirty="0">
                <a:latin typeface="JetBrains Mono" pitchFamily="2" charset="0"/>
              </a:rPr>
              <a:t>(</a:t>
            </a:r>
            <a:r>
              <a:rPr lang="es-AR" sz="2000" dirty="0" err="1">
                <a:solidFill>
                  <a:srgbClr val="0070C0"/>
                </a:solidFill>
                <a:latin typeface="JetBrains Mono" pitchFamily="2" charset="0"/>
              </a:rPr>
              <a:t>setq</a:t>
            </a:r>
            <a:r>
              <a:rPr lang="es-AR" sz="2000" dirty="0">
                <a:latin typeface="JetBrains Mono" pitchFamily="2" charset="0"/>
              </a:rPr>
              <a:t> lst03 lst01)</a:t>
            </a:r>
          </a:p>
          <a:p>
            <a:pPr marL="0" indent="0">
              <a:buNone/>
            </a:pPr>
            <a:r>
              <a:rPr lang="es-AR" sz="2000" dirty="0">
                <a:latin typeface="JetBrains Mono" pitchFamily="2" charset="0"/>
              </a:rPr>
              <a:t>(</a:t>
            </a:r>
            <a:r>
              <a:rPr lang="es-AR" sz="2000" dirty="0" err="1">
                <a:solidFill>
                  <a:srgbClr val="0070C0"/>
                </a:solidFill>
                <a:latin typeface="JetBrains Mono" pitchFamily="2" charset="0"/>
              </a:rPr>
              <a:t>eq</a:t>
            </a:r>
            <a:r>
              <a:rPr lang="es-AR" sz="2000" dirty="0">
                <a:latin typeface="JetBrains Mono" pitchFamily="2" charset="0"/>
              </a:rPr>
              <a:t> lst01 lst03) -&gt; </a:t>
            </a:r>
            <a:r>
              <a:rPr lang="es-AR" sz="2000" dirty="0">
                <a:solidFill>
                  <a:srgbClr val="0070C0"/>
                </a:solidFill>
                <a:latin typeface="JetBrains Mono" pitchFamily="2" charset="0"/>
              </a:rPr>
              <a:t>T</a:t>
            </a:r>
          </a:p>
          <a:p>
            <a:pPr marL="0" indent="0">
              <a:buNone/>
            </a:pPr>
            <a:endParaRPr lang="es-AR" sz="2000" dirty="0">
              <a:solidFill>
                <a:srgbClr val="0070C0"/>
              </a:solidFill>
              <a:latin typeface="JetBrains Mono" pitchFamily="2" charset="0"/>
            </a:endParaRPr>
          </a:p>
          <a:p>
            <a:pPr marL="0" indent="0">
              <a:buNone/>
            </a:pPr>
            <a:endParaRPr lang="es-AR" sz="2000" dirty="0">
              <a:solidFill>
                <a:srgbClr val="0070C0"/>
              </a:solidFill>
              <a:latin typeface="JetBrains Mon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98641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7E9AE4AB-7D2A-4621-AB29-0C44F3D293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858" y="347115"/>
            <a:ext cx="9570720" cy="383216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s-AR" sz="2400" dirty="0">
                <a:solidFill>
                  <a:srgbClr val="FF0000"/>
                </a:solidFill>
                <a:latin typeface="JetBrains Mono" pitchFamily="2" charset="0"/>
              </a:rPr>
              <a:t>(</a:t>
            </a:r>
            <a:r>
              <a:rPr lang="es-AR" sz="2400" dirty="0" err="1">
                <a:latin typeface="JetBrains Mono" pitchFamily="2" charset="0"/>
              </a:rPr>
              <a:t>defun</a:t>
            </a:r>
            <a:r>
              <a:rPr lang="es-AR" sz="2400" dirty="0">
                <a:latin typeface="JetBrains Mono" pitchFamily="2" charset="0"/>
              </a:rPr>
              <a:t> c:prueba ()</a:t>
            </a:r>
          </a:p>
          <a:p>
            <a:pPr marL="0" indent="0">
              <a:buNone/>
            </a:pPr>
            <a:r>
              <a:rPr lang="es-AR" sz="2400" dirty="0">
                <a:latin typeface="JetBrains Mono" pitchFamily="2" charset="0"/>
              </a:rPr>
              <a:t>  (</a:t>
            </a:r>
            <a:r>
              <a:rPr lang="es-AR" sz="2400" dirty="0" err="1">
                <a:solidFill>
                  <a:srgbClr val="0070C0"/>
                </a:solidFill>
                <a:latin typeface="JetBrains Mono" pitchFamily="2" charset="0"/>
              </a:rPr>
              <a:t>setq</a:t>
            </a:r>
            <a:r>
              <a:rPr lang="es-AR" sz="2400" dirty="0">
                <a:latin typeface="JetBrains Mono" pitchFamily="2" charset="0"/>
              </a:rPr>
              <a:t> </a:t>
            </a:r>
            <a:r>
              <a:rPr lang="es-AR" sz="2400" dirty="0" err="1">
                <a:latin typeface="JetBrains Mono" pitchFamily="2" charset="0"/>
              </a:rPr>
              <a:t>cnt</a:t>
            </a:r>
            <a:r>
              <a:rPr lang="es-AR" sz="2400" dirty="0">
                <a:latin typeface="JetBrains Mono" pitchFamily="2" charset="0"/>
              </a:rPr>
              <a:t> 1)</a:t>
            </a:r>
          </a:p>
          <a:p>
            <a:pPr marL="0" indent="0">
              <a:buNone/>
            </a:pPr>
            <a:r>
              <a:rPr lang="es-AR" sz="2400" dirty="0">
                <a:latin typeface="JetBrains Mono" pitchFamily="2" charset="0"/>
              </a:rPr>
              <a:t>  (</a:t>
            </a:r>
            <a:r>
              <a:rPr lang="es-AR" sz="2400" dirty="0" err="1">
                <a:solidFill>
                  <a:srgbClr val="0070C0"/>
                </a:solidFill>
                <a:latin typeface="JetBrains Mono" pitchFamily="2" charset="0"/>
              </a:rPr>
              <a:t>setq</a:t>
            </a:r>
            <a:r>
              <a:rPr lang="es-AR" sz="2400" dirty="0">
                <a:latin typeface="JetBrains Mono" pitchFamily="2" charset="0"/>
              </a:rPr>
              <a:t> </a:t>
            </a:r>
            <a:r>
              <a:rPr lang="es-AR" sz="2400" dirty="0" err="1">
                <a:latin typeface="JetBrains Mono" pitchFamily="2" charset="0"/>
              </a:rPr>
              <a:t>str</a:t>
            </a:r>
            <a:r>
              <a:rPr lang="es-AR" sz="2400" dirty="0">
                <a:latin typeface="JetBrains Mono" pitchFamily="2" charset="0"/>
              </a:rPr>
              <a:t> “Hola”)</a:t>
            </a:r>
          </a:p>
          <a:p>
            <a:pPr marL="0" indent="0">
              <a:buNone/>
            </a:pPr>
            <a:endParaRPr lang="es-AR" sz="2400" dirty="0">
              <a:latin typeface="JetBrains Mono" pitchFamily="2" charset="0"/>
            </a:endParaRPr>
          </a:p>
          <a:p>
            <a:pPr marL="0" indent="0">
              <a:buNone/>
            </a:pPr>
            <a:r>
              <a:rPr lang="es-AR" sz="2400" dirty="0">
                <a:latin typeface="JetBrains Mono" pitchFamily="2" charset="0"/>
              </a:rPr>
              <a:t>  </a:t>
            </a:r>
            <a:r>
              <a:rPr lang="es-AR" sz="2400" dirty="0">
                <a:solidFill>
                  <a:schemeClr val="accent2"/>
                </a:solidFill>
                <a:latin typeface="JetBrains Mono" pitchFamily="2" charset="0"/>
              </a:rPr>
              <a:t>(</a:t>
            </a:r>
            <a:r>
              <a:rPr lang="es-AR" sz="2400" dirty="0" err="1">
                <a:solidFill>
                  <a:srgbClr val="0070C0"/>
                </a:solidFill>
                <a:latin typeface="JetBrains Mono" pitchFamily="2" charset="0"/>
              </a:rPr>
              <a:t>while</a:t>
            </a:r>
            <a:r>
              <a:rPr lang="es-AR" sz="2400" dirty="0">
                <a:latin typeface="JetBrains Mono" pitchFamily="2" charset="0"/>
              </a:rPr>
              <a:t> (</a:t>
            </a:r>
            <a:r>
              <a:rPr lang="es-AR" sz="2400" dirty="0">
                <a:solidFill>
                  <a:srgbClr val="0070C0"/>
                </a:solidFill>
                <a:latin typeface="JetBrains Mono" pitchFamily="2" charset="0"/>
              </a:rPr>
              <a:t>&lt;=</a:t>
            </a:r>
            <a:r>
              <a:rPr lang="es-AR" sz="2400" dirty="0">
                <a:latin typeface="JetBrains Mono" pitchFamily="2" charset="0"/>
              </a:rPr>
              <a:t> </a:t>
            </a:r>
            <a:r>
              <a:rPr lang="es-AR" sz="2400" dirty="0" err="1">
                <a:latin typeface="JetBrains Mono" pitchFamily="2" charset="0"/>
              </a:rPr>
              <a:t>cnt</a:t>
            </a:r>
            <a:r>
              <a:rPr lang="es-AR" sz="2400" dirty="0">
                <a:latin typeface="JetBrains Mono" pitchFamily="2" charset="0"/>
              </a:rPr>
              <a:t> (</a:t>
            </a:r>
            <a:r>
              <a:rPr lang="es-AR" sz="2400" dirty="0" err="1">
                <a:solidFill>
                  <a:srgbClr val="0070C0"/>
                </a:solidFill>
                <a:latin typeface="JetBrains Mono" pitchFamily="2" charset="0"/>
              </a:rPr>
              <a:t>strlen</a:t>
            </a:r>
            <a:r>
              <a:rPr lang="es-AR" sz="2400" dirty="0">
                <a:latin typeface="JetBrains Mono" pitchFamily="2" charset="0"/>
              </a:rPr>
              <a:t> </a:t>
            </a:r>
            <a:r>
              <a:rPr lang="es-AR" sz="2400" dirty="0" err="1">
                <a:latin typeface="JetBrains Mono" pitchFamily="2" charset="0"/>
              </a:rPr>
              <a:t>str</a:t>
            </a:r>
            <a:r>
              <a:rPr lang="es-AR" sz="2400" dirty="0">
                <a:latin typeface="JetBrains Mono" pitchFamily="2" charset="0"/>
              </a:rPr>
              <a:t>))</a:t>
            </a:r>
            <a:r>
              <a:rPr lang="es-AR" b="1" dirty="0">
                <a:latin typeface="JetBrains Mono" pitchFamily="2" charset="0"/>
              </a:rPr>
              <a:t> &lt;-</a:t>
            </a:r>
            <a:endParaRPr lang="es-AR" dirty="0">
              <a:latin typeface="JetBrains Mono" pitchFamily="2" charset="0"/>
            </a:endParaRPr>
          </a:p>
          <a:p>
            <a:pPr marL="0" indent="0">
              <a:buNone/>
            </a:pPr>
            <a:r>
              <a:rPr lang="es-AR" sz="2400" dirty="0">
                <a:latin typeface="JetBrains Mono" pitchFamily="2" charset="0"/>
              </a:rPr>
              <a:t>    (</a:t>
            </a:r>
            <a:r>
              <a:rPr lang="es-AR" sz="2400" dirty="0" err="1">
                <a:solidFill>
                  <a:srgbClr val="0070C0"/>
                </a:solidFill>
                <a:latin typeface="JetBrains Mono" pitchFamily="2" charset="0"/>
              </a:rPr>
              <a:t>setq</a:t>
            </a:r>
            <a:r>
              <a:rPr lang="es-AR" sz="2400" dirty="0">
                <a:latin typeface="JetBrains Mono" pitchFamily="2" charset="0"/>
              </a:rPr>
              <a:t> </a:t>
            </a:r>
            <a:r>
              <a:rPr lang="es-AR" sz="2400" dirty="0" err="1">
                <a:latin typeface="JetBrains Mono" pitchFamily="2" charset="0"/>
              </a:rPr>
              <a:t>char</a:t>
            </a:r>
            <a:r>
              <a:rPr lang="es-AR" sz="2400" dirty="0">
                <a:latin typeface="JetBrains Mono" pitchFamily="2" charset="0"/>
              </a:rPr>
              <a:t> (</a:t>
            </a:r>
            <a:r>
              <a:rPr lang="es-AR" sz="2400" dirty="0" err="1">
                <a:solidFill>
                  <a:srgbClr val="0070C0"/>
                </a:solidFill>
                <a:latin typeface="JetBrains Mono" pitchFamily="2" charset="0"/>
              </a:rPr>
              <a:t>substr</a:t>
            </a:r>
            <a:r>
              <a:rPr lang="es-AR" sz="2400" dirty="0">
                <a:latin typeface="JetBrains Mono" pitchFamily="2" charset="0"/>
              </a:rPr>
              <a:t> </a:t>
            </a:r>
            <a:r>
              <a:rPr lang="es-AR" sz="2400" dirty="0" err="1">
                <a:latin typeface="JetBrains Mono" pitchFamily="2" charset="0"/>
              </a:rPr>
              <a:t>str</a:t>
            </a:r>
            <a:r>
              <a:rPr lang="es-AR" sz="2400" dirty="0">
                <a:latin typeface="JetBrains Mono" pitchFamily="2" charset="0"/>
              </a:rPr>
              <a:t> </a:t>
            </a:r>
            <a:r>
              <a:rPr lang="es-AR" sz="2400" dirty="0" err="1">
                <a:latin typeface="JetBrains Mono" pitchFamily="2" charset="0"/>
              </a:rPr>
              <a:t>cnt</a:t>
            </a:r>
            <a:r>
              <a:rPr lang="es-AR" sz="2400" dirty="0">
                <a:latin typeface="JetBrains Mono" pitchFamily="2" charset="0"/>
              </a:rPr>
              <a:t> 1))</a:t>
            </a:r>
            <a:endParaRPr lang="es-AR" b="1" dirty="0">
              <a:latin typeface="JetBrains Mono" pitchFamily="2" charset="0"/>
            </a:endParaRPr>
          </a:p>
          <a:p>
            <a:pPr marL="0" indent="0">
              <a:buNone/>
            </a:pPr>
            <a:r>
              <a:rPr lang="es-AR" sz="2400" dirty="0">
                <a:latin typeface="JetBrains Mono" pitchFamily="2" charset="0"/>
              </a:rPr>
              <a:t>    (</a:t>
            </a:r>
            <a:r>
              <a:rPr lang="es-AR" sz="2400" dirty="0" err="1">
                <a:solidFill>
                  <a:srgbClr val="0070C0"/>
                </a:solidFill>
                <a:latin typeface="JetBrains Mono" pitchFamily="2" charset="0"/>
              </a:rPr>
              <a:t>princ</a:t>
            </a:r>
            <a:r>
              <a:rPr lang="es-AR" sz="2400" dirty="0">
                <a:latin typeface="JetBrains Mono" pitchFamily="2" charset="0"/>
              </a:rPr>
              <a:t> (</a:t>
            </a:r>
            <a:r>
              <a:rPr lang="es-AR" sz="2400" dirty="0" err="1">
                <a:solidFill>
                  <a:srgbClr val="0070C0"/>
                </a:solidFill>
                <a:latin typeface="JetBrains Mono" pitchFamily="2" charset="0"/>
              </a:rPr>
              <a:t>strcat</a:t>
            </a:r>
            <a:r>
              <a:rPr lang="es-AR" sz="2400" dirty="0">
                <a:latin typeface="JetBrains Mono" pitchFamily="2" charset="0"/>
              </a:rPr>
              <a:t> (</a:t>
            </a:r>
            <a:r>
              <a:rPr lang="es-AR" sz="2400" dirty="0" err="1">
                <a:solidFill>
                  <a:srgbClr val="0070C0"/>
                </a:solidFill>
                <a:latin typeface="JetBrains Mono" pitchFamily="2" charset="0"/>
              </a:rPr>
              <a:t>itoa</a:t>
            </a:r>
            <a:r>
              <a:rPr lang="es-AR" sz="2400" dirty="0">
                <a:latin typeface="JetBrains Mono" pitchFamily="2" charset="0"/>
              </a:rPr>
              <a:t> </a:t>
            </a:r>
            <a:r>
              <a:rPr lang="es-AR" sz="2400" dirty="0" err="1">
                <a:latin typeface="JetBrains Mono" pitchFamily="2" charset="0"/>
              </a:rPr>
              <a:t>cnt</a:t>
            </a:r>
            <a:r>
              <a:rPr lang="es-AR" sz="2400" dirty="0">
                <a:latin typeface="JetBrains Mono" pitchFamily="2" charset="0"/>
              </a:rPr>
              <a:t>) </a:t>
            </a:r>
            <a:r>
              <a:rPr lang="es-AR" sz="2400" dirty="0">
                <a:solidFill>
                  <a:srgbClr val="D755BE"/>
                </a:solidFill>
                <a:latin typeface="JetBrains Mono" pitchFamily="2" charset="0"/>
              </a:rPr>
              <a:t>“ -&gt; “ </a:t>
            </a:r>
            <a:r>
              <a:rPr lang="es-AR" sz="2400" dirty="0" err="1">
                <a:latin typeface="JetBrains Mono" pitchFamily="2" charset="0"/>
              </a:rPr>
              <a:t>char</a:t>
            </a:r>
            <a:r>
              <a:rPr lang="es-AR" sz="2400" dirty="0">
                <a:latin typeface="JetBrains Mono" pitchFamily="2" charset="0"/>
              </a:rPr>
              <a:t> “\n”))</a:t>
            </a:r>
            <a:endParaRPr lang="es-AR" sz="2400" b="1" dirty="0">
              <a:latin typeface="JetBrains Mono" pitchFamily="2" charset="0"/>
            </a:endParaRPr>
          </a:p>
          <a:p>
            <a:pPr marL="0" indent="0">
              <a:buNone/>
            </a:pPr>
            <a:r>
              <a:rPr lang="es-AR" sz="2400" dirty="0">
                <a:latin typeface="JetBrains Mono" pitchFamily="2" charset="0"/>
              </a:rPr>
              <a:t>    (</a:t>
            </a:r>
            <a:r>
              <a:rPr lang="es-AR" sz="2400" dirty="0" err="1">
                <a:solidFill>
                  <a:srgbClr val="0070C0"/>
                </a:solidFill>
                <a:latin typeface="JetBrains Mono" pitchFamily="2" charset="0"/>
              </a:rPr>
              <a:t>setq</a:t>
            </a:r>
            <a:r>
              <a:rPr lang="es-AR" sz="2400" dirty="0">
                <a:solidFill>
                  <a:srgbClr val="0070C0"/>
                </a:solidFill>
                <a:latin typeface="JetBrains Mono" pitchFamily="2" charset="0"/>
              </a:rPr>
              <a:t> </a:t>
            </a:r>
            <a:r>
              <a:rPr lang="es-AR" sz="2400" dirty="0" err="1">
                <a:latin typeface="JetBrains Mono" pitchFamily="2" charset="0"/>
              </a:rPr>
              <a:t>cnt</a:t>
            </a:r>
            <a:r>
              <a:rPr lang="es-AR" sz="2400" dirty="0">
                <a:latin typeface="JetBrains Mono" pitchFamily="2" charset="0"/>
              </a:rPr>
              <a:t> (</a:t>
            </a:r>
            <a:r>
              <a:rPr lang="es-AR" sz="2400" dirty="0">
                <a:solidFill>
                  <a:srgbClr val="0070C0"/>
                </a:solidFill>
                <a:latin typeface="JetBrains Mono" pitchFamily="2" charset="0"/>
              </a:rPr>
              <a:t>1+</a:t>
            </a:r>
            <a:r>
              <a:rPr lang="es-AR" sz="2400" dirty="0">
                <a:latin typeface="JetBrains Mono" pitchFamily="2" charset="0"/>
              </a:rPr>
              <a:t> </a:t>
            </a:r>
            <a:r>
              <a:rPr lang="es-AR" sz="2400" dirty="0" err="1">
                <a:latin typeface="JetBrains Mono" pitchFamily="2" charset="0"/>
              </a:rPr>
              <a:t>cnt</a:t>
            </a:r>
            <a:r>
              <a:rPr lang="es-AR" sz="2400" dirty="0">
                <a:latin typeface="JetBrains Mono" pitchFamily="2" charset="0"/>
              </a:rPr>
              <a:t>))</a:t>
            </a:r>
            <a:endParaRPr lang="es-AR" dirty="0">
              <a:solidFill>
                <a:schemeClr val="accent2"/>
              </a:solidFill>
              <a:latin typeface="JetBrains Mono" pitchFamily="2" charset="0"/>
            </a:endParaRPr>
          </a:p>
          <a:p>
            <a:pPr marL="0" indent="0">
              <a:buNone/>
            </a:pPr>
            <a:r>
              <a:rPr lang="es-AR" sz="2400" dirty="0">
                <a:solidFill>
                  <a:schemeClr val="accent2"/>
                </a:solidFill>
                <a:latin typeface="JetBrains Mono" pitchFamily="2" charset="0"/>
              </a:rPr>
              <a:t>  )</a:t>
            </a:r>
          </a:p>
          <a:p>
            <a:pPr marL="0" indent="0">
              <a:buNone/>
            </a:pPr>
            <a:r>
              <a:rPr lang="es-AR" sz="2400" dirty="0">
                <a:solidFill>
                  <a:schemeClr val="accent2"/>
                </a:solidFill>
                <a:latin typeface="JetBrains Mono" pitchFamily="2" charset="0"/>
              </a:rPr>
              <a:t>  </a:t>
            </a:r>
            <a:r>
              <a:rPr lang="es-AR" sz="2400" dirty="0">
                <a:latin typeface="JetBrains Mono" pitchFamily="2" charset="0"/>
              </a:rPr>
              <a:t>(</a:t>
            </a:r>
            <a:r>
              <a:rPr lang="es-AR" sz="2400" dirty="0" err="1">
                <a:solidFill>
                  <a:srgbClr val="0070C0"/>
                </a:solidFill>
                <a:latin typeface="JetBrains Mono" pitchFamily="2" charset="0"/>
              </a:rPr>
              <a:t>princ</a:t>
            </a:r>
            <a:r>
              <a:rPr lang="es-AR" sz="2400" dirty="0">
                <a:latin typeface="JetBrains Mono" pitchFamily="2" charset="0"/>
              </a:rPr>
              <a:t> </a:t>
            </a:r>
            <a:r>
              <a:rPr lang="es-AR" sz="2400" dirty="0">
                <a:solidFill>
                  <a:srgbClr val="D755BE"/>
                </a:solidFill>
                <a:latin typeface="JetBrains Mono" pitchFamily="2" charset="0"/>
              </a:rPr>
              <a:t>“Terminamos!!!”</a:t>
            </a:r>
            <a:r>
              <a:rPr lang="es-AR" sz="2400" dirty="0">
                <a:latin typeface="JetBrains Mono" pitchFamily="2" charset="0"/>
              </a:rPr>
              <a:t>)</a:t>
            </a:r>
          </a:p>
          <a:p>
            <a:pPr marL="0" indent="0">
              <a:buNone/>
            </a:pPr>
            <a:r>
              <a:rPr lang="es-AR" sz="2400" dirty="0">
                <a:solidFill>
                  <a:srgbClr val="FF0000"/>
                </a:solidFill>
                <a:latin typeface="JetBrains Mono" pitchFamily="2" charset="0"/>
              </a:rPr>
              <a:t>)</a:t>
            </a:r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BEAF4F42-D14B-43B0-891C-9A5B2FB4DDA0}"/>
              </a:ext>
            </a:extLst>
          </p:cNvPr>
          <p:cNvGraphicFramePr>
            <a:graphicFrameLocks noGrp="1"/>
          </p:cNvGraphicFramePr>
          <p:nvPr/>
        </p:nvGraphicFramePr>
        <p:xfrm>
          <a:off x="2212571" y="4700965"/>
          <a:ext cx="7766858" cy="112585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71106">
                  <a:extLst>
                    <a:ext uri="{9D8B030D-6E8A-4147-A177-3AD203B41FA5}">
                      <a16:colId xmlns:a16="http://schemas.microsoft.com/office/drawing/2014/main" val="3346324936"/>
                    </a:ext>
                  </a:extLst>
                </a:gridCol>
                <a:gridCol w="2111432">
                  <a:extLst>
                    <a:ext uri="{9D8B030D-6E8A-4147-A177-3AD203B41FA5}">
                      <a16:colId xmlns:a16="http://schemas.microsoft.com/office/drawing/2014/main" val="682966880"/>
                    </a:ext>
                  </a:extLst>
                </a:gridCol>
                <a:gridCol w="1512917">
                  <a:extLst>
                    <a:ext uri="{9D8B030D-6E8A-4147-A177-3AD203B41FA5}">
                      <a16:colId xmlns:a16="http://schemas.microsoft.com/office/drawing/2014/main" val="3954783264"/>
                    </a:ext>
                  </a:extLst>
                </a:gridCol>
                <a:gridCol w="2571403">
                  <a:extLst>
                    <a:ext uri="{9D8B030D-6E8A-4147-A177-3AD203B41FA5}">
                      <a16:colId xmlns:a16="http://schemas.microsoft.com/office/drawing/2014/main" val="1119809921"/>
                    </a:ext>
                  </a:extLst>
                </a:gridCol>
              </a:tblGrid>
              <a:tr h="238125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s-AR" sz="2400" u="none" strike="noStrike" dirty="0">
                          <a:effectLst/>
                          <a:latin typeface="JetBrains Mono" pitchFamily="2" charset="0"/>
                        </a:rPr>
                        <a:t>En el </a:t>
                      </a:r>
                      <a:r>
                        <a:rPr lang="es-AR" sz="2400" u="none" strike="noStrike" dirty="0" err="1">
                          <a:effectLst/>
                          <a:latin typeface="JetBrains Mono" pitchFamily="2" charset="0"/>
                        </a:rPr>
                        <a:t>loop</a:t>
                      </a:r>
                      <a:r>
                        <a:rPr lang="es-AR" sz="2400" u="none" strike="noStrike" dirty="0">
                          <a:effectLst/>
                          <a:latin typeface="JetBrains Mono" pitchFamily="2" charset="0"/>
                        </a:rPr>
                        <a:t> …</a:t>
                      </a:r>
                      <a:endParaRPr lang="es-AR" sz="2400" b="0" i="0" u="none" strike="noStrike" dirty="0">
                        <a:solidFill>
                          <a:srgbClr val="000000"/>
                        </a:solidFill>
                        <a:effectLst/>
                        <a:latin typeface="JetBrains Mono" pitchFamily="2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2202821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ctr" fontAlgn="b"/>
                      <a:r>
                        <a:rPr lang="es-AR" sz="2400" u="none" strike="noStrike">
                          <a:effectLst/>
                          <a:latin typeface="JetBrains Mono" pitchFamily="2" charset="0"/>
                        </a:rPr>
                        <a:t>cnt</a:t>
                      </a:r>
                      <a:endParaRPr lang="es-AR" sz="2400" b="0" i="0" u="none" strike="noStrike">
                        <a:solidFill>
                          <a:srgbClr val="000000"/>
                        </a:solidFill>
                        <a:effectLst/>
                        <a:latin typeface="JetBrains Mono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400" u="none" strike="noStrike">
                          <a:effectLst/>
                          <a:latin typeface="JetBrains Mono" pitchFamily="2" charset="0"/>
                        </a:rPr>
                        <a:t>str</a:t>
                      </a:r>
                      <a:endParaRPr lang="es-AR" sz="2400" b="0" i="0" u="none" strike="noStrike">
                        <a:solidFill>
                          <a:srgbClr val="000000"/>
                        </a:solidFill>
                        <a:effectLst/>
                        <a:latin typeface="JetBrains Mono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400" u="none" strike="noStrike">
                          <a:effectLst/>
                          <a:latin typeface="JetBrains Mono" pitchFamily="2" charset="0"/>
                        </a:rPr>
                        <a:t>char</a:t>
                      </a:r>
                      <a:endParaRPr lang="es-AR" sz="2400" b="0" i="0" u="none" strike="noStrike">
                        <a:solidFill>
                          <a:srgbClr val="000000"/>
                        </a:solidFill>
                        <a:effectLst/>
                        <a:latin typeface="JetBrains Mono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400" u="none" strike="noStrike">
                          <a:effectLst/>
                          <a:latin typeface="JetBrains Mono" pitchFamily="2" charset="0"/>
                        </a:rPr>
                        <a:t>(strlen str)</a:t>
                      </a:r>
                      <a:endParaRPr lang="es-AR" sz="2400" b="0" i="0" u="none" strike="noStrike">
                        <a:solidFill>
                          <a:srgbClr val="000000"/>
                        </a:solidFill>
                        <a:effectLst/>
                        <a:latin typeface="JetBrains Mono" pitchFamily="2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58494400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fontAlgn="b"/>
                      <a:r>
                        <a:rPr lang="es-AR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JetBrains Mono" pitchFamily="2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2400" u="none" strike="noStrike" dirty="0">
                          <a:effectLst/>
                          <a:latin typeface="JetBrains Mono" pitchFamily="2" charset="0"/>
                        </a:rPr>
                        <a:t>“Hola”</a:t>
                      </a:r>
                      <a:endParaRPr lang="es-AR" sz="2400" b="0" i="0" u="none" strike="noStrike" dirty="0">
                        <a:solidFill>
                          <a:srgbClr val="000000"/>
                        </a:solidFill>
                        <a:effectLst/>
                        <a:latin typeface="JetBrains Mono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2400" u="none" strike="noStrike" dirty="0">
                          <a:effectLst/>
                          <a:latin typeface="JetBrains Mono" pitchFamily="2" charset="0"/>
                        </a:rPr>
                        <a:t>“a”</a:t>
                      </a:r>
                      <a:endParaRPr lang="es-AR" sz="2400" b="0" i="0" u="none" strike="noStrike" dirty="0">
                        <a:solidFill>
                          <a:srgbClr val="000000"/>
                        </a:solidFill>
                        <a:effectLst/>
                        <a:latin typeface="JetBrains Mono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2400" u="none" strike="noStrike" dirty="0">
                          <a:solidFill>
                            <a:schemeClr val="tx1"/>
                          </a:solidFill>
                          <a:effectLst/>
                          <a:latin typeface="JetBrains Mono" pitchFamily="2" charset="0"/>
                        </a:rPr>
                        <a:t>4</a:t>
                      </a:r>
                      <a:endParaRPr lang="es-AR" sz="2400" b="0" i="0" u="none" strike="noStrike" dirty="0">
                        <a:solidFill>
                          <a:schemeClr val="tx1"/>
                        </a:solidFill>
                        <a:effectLst/>
                        <a:latin typeface="JetBrains Mono" pitchFamily="2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88590839"/>
                  </a:ext>
                </a:extLst>
              </a:tr>
            </a:tbl>
          </a:graphicData>
        </a:graphic>
      </p:graphicFrame>
      <p:sp>
        <p:nvSpPr>
          <p:cNvPr id="24" name="Flecha: curvada hacia la izquierda 23">
            <a:extLst>
              <a:ext uri="{FF2B5EF4-FFF2-40B4-BE49-F238E27FC236}">
                <a16:creationId xmlns:a16="http://schemas.microsoft.com/office/drawing/2014/main" id="{A0931ACE-9F19-4C25-8CFC-4A3DC8B44F56}"/>
              </a:ext>
            </a:extLst>
          </p:cNvPr>
          <p:cNvSpPr/>
          <p:nvPr/>
        </p:nvSpPr>
        <p:spPr>
          <a:xfrm>
            <a:off x="7109927" y="1614196"/>
            <a:ext cx="1427583" cy="2341983"/>
          </a:xfrm>
          <a:prstGeom prst="curvedLeftArrow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2942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7E9AE4AB-7D2A-4621-AB29-0C44F3D293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858" y="347115"/>
            <a:ext cx="9570720" cy="383216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s-AR" sz="2400" dirty="0">
                <a:solidFill>
                  <a:srgbClr val="FF0000"/>
                </a:solidFill>
                <a:latin typeface="JetBrains Mono" pitchFamily="2" charset="0"/>
              </a:rPr>
              <a:t>(</a:t>
            </a:r>
            <a:r>
              <a:rPr lang="es-AR" sz="2400" dirty="0" err="1">
                <a:latin typeface="JetBrains Mono" pitchFamily="2" charset="0"/>
              </a:rPr>
              <a:t>defun</a:t>
            </a:r>
            <a:r>
              <a:rPr lang="es-AR" sz="2400" dirty="0">
                <a:latin typeface="JetBrains Mono" pitchFamily="2" charset="0"/>
              </a:rPr>
              <a:t> c:prueba ()</a:t>
            </a:r>
          </a:p>
          <a:p>
            <a:pPr marL="0" indent="0">
              <a:buNone/>
            </a:pPr>
            <a:r>
              <a:rPr lang="es-AR" sz="2400" dirty="0">
                <a:latin typeface="JetBrains Mono" pitchFamily="2" charset="0"/>
              </a:rPr>
              <a:t>  (</a:t>
            </a:r>
            <a:r>
              <a:rPr lang="es-AR" sz="2400" dirty="0" err="1">
                <a:solidFill>
                  <a:srgbClr val="0070C0"/>
                </a:solidFill>
                <a:latin typeface="JetBrains Mono" pitchFamily="2" charset="0"/>
              </a:rPr>
              <a:t>setq</a:t>
            </a:r>
            <a:r>
              <a:rPr lang="es-AR" sz="2400" dirty="0">
                <a:latin typeface="JetBrains Mono" pitchFamily="2" charset="0"/>
              </a:rPr>
              <a:t> </a:t>
            </a:r>
            <a:r>
              <a:rPr lang="es-AR" sz="2400" dirty="0" err="1">
                <a:latin typeface="JetBrains Mono" pitchFamily="2" charset="0"/>
              </a:rPr>
              <a:t>cnt</a:t>
            </a:r>
            <a:r>
              <a:rPr lang="es-AR" sz="2400" dirty="0">
                <a:latin typeface="JetBrains Mono" pitchFamily="2" charset="0"/>
              </a:rPr>
              <a:t> 1)</a:t>
            </a:r>
          </a:p>
          <a:p>
            <a:pPr marL="0" indent="0">
              <a:buNone/>
            </a:pPr>
            <a:r>
              <a:rPr lang="es-AR" sz="2400" dirty="0">
                <a:latin typeface="JetBrains Mono" pitchFamily="2" charset="0"/>
              </a:rPr>
              <a:t>  (</a:t>
            </a:r>
            <a:r>
              <a:rPr lang="es-AR" sz="2400" dirty="0" err="1">
                <a:solidFill>
                  <a:srgbClr val="0070C0"/>
                </a:solidFill>
                <a:latin typeface="JetBrains Mono" pitchFamily="2" charset="0"/>
              </a:rPr>
              <a:t>setq</a:t>
            </a:r>
            <a:r>
              <a:rPr lang="es-AR" sz="2400" dirty="0">
                <a:latin typeface="JetBrains Mono" pitchFamily="2" charset="0"/>
              </a:rPr>
              <a:t> </a:t>
            </a:r>
            <a:r>
              <a:rPr lang="es-AR" sz="2400" dirty="0" err="1">
                <a:latin typeface="JetBrains Mono" pitchFamily="2" charset="0"/>
              </a:rPr>
              <a:t>str</a:t>
            </a:r>
            <a:r>
              <a:rPr lang="es-AR" sz="2400" dirty="0">
                <a:latin typeface="JetBrains Mono" pitchFamily="2" charset="0"/>
              </a:rPr>
              <a:t> “Hola”)</a:t>
            </a:r>
          </a:p>
          <a:p>
            <a:pPr marL="0" indent="0">
              <a:buNone/>
            </a:pPr>
            <a:endParaRPr lang="es-AR" sz="2400" dirty="0">
              <a:latin typeface="JetBrains Mono" pitchFamily="2" charset="0"/>
            </a:endParaRPr>
          </a:p>
          <a:p>
            <a:pPr marL="0" indent="0">
              <a:buNone/>
            </a:pPr>
            <a:r>
              <a:rPr lang="es-AR" sz="2400" dirty="0">
                <a:latin typeface="JetBrains Mono" pitchFamily="2" charset="0"/>
              </a:rPr>
              <a:t>  </a:t>
            </a:r>
            <a:r>
              <a:rPr lang="es-AR" sz="2400" dirty="0">
                <a:solidFill>
                  <a:schemeClr val="accent2"/>
                </a:solidFill>
                <a:latin typeface="JetBrains Mono" pitchFamily="2" charset="0"/>
              </a:rPr>
              <a:t>(</a:t>
            </a:r>
            <a:r>
              <a:rPr lang="es-AR" sz="2400" dirty="0" err="1">
                <a:solidFill>
                  <a:srgbClr val="0070C0"/>
                </a:solidFill>
                <a:latin typeface="JetBrains Mono" pitchFamily="2" charset="0"/>
              </a:rPr>
              <a:t>while</a:t>
            </a:r>
            <a:r>
              <a:rPr lang="es-AR" sz="2400" dirty="0">
                <a:latin typeface="JetBrains Mono" pitchFamily="2" charset="0"/>
              </a:rPr>
              <a:t> (</a:t>
            </a:r>
            <a:r>
              <a:rPr lang="es-AR" sz="2400" dirty="0">
                <a:solidFill>
                  <a:srgbClr val="0070C0"/>
                </a:solidFill>
                <a:latin typeface="JetBrains Mono" pitchFamily="2" charset="0"/>
              </a:rPr>
              <a:t>&lt;=</a:t>
            </a:r>
            <a:r>
              <a:rPr lang="es-AR" sz="2400" dirty="0">
                <a:latin typeface="JetBrains Mono" pitchFamily="2" charset="0"/>
              </a:rPr>
              <a:t> </a:t>
            </a:r>
            <a:r>
              <a:rPr lang="es-AR" sz="2400" dirty="0" err="1">
                <a:latin typeface="JetBrains Mono" pitchFamily="2" charset="0"/>
              </a:rPr>
              <a:t>cnt</a:t>
            </a:r>
            <a:r>
              <a:rPr lang="es-AR" sz="2400" dirty="0">
                <a:latin typeface="JetBrains Mono" pitchFamily="2" charset="0"/>
              </a:rPr>
              <a:t> (</a:t>
            </a:r>
            <a:r>
              <a:rPr lang="es-AR" sz="2400" dirty="0" err="1">
                <a:solidFill>
                  <a:srgbClr val="0070C0"/>
                </a:solidFill>
                <a:latin typeface="JetBrains Mono" pitchFamily="2" charset="0"/>
              </a:rPr>
              <a:t>strlen</a:t>
            </a:r>
            <a:r>
              <a:rPr lang="es-AR" sz="2400" dirty="0">
                <a:latin typeface="JetBrains Mono" pitchFamily="2" charset="0"/>
              </a:rPr>
              <a:t> </a:t>
            </a:r>
            <a:r>
              <a:rPr lang="es-AR" sz="2400" dirty="0" err="1">
                <a:latin typeface="JetBrains Mono" pitchFamily="2" charset="0"/>
              </a:rPr>
              <a:t>str</a:t>
            </a:r>
            <a:r>
              <a:rPr lang="es-AR" sz="2400" dirty="0">
                <a:latin typeface="JetBrains Mono" pitchFamily="2" charset="0"/>
              </a:rPr>
              <a:t>))</a:t>
            </a:r>
            <a:endParaRPr lang="es-AR" dirty="0">
              <a:latin typeface="JetBrains Mono" pitchFamily="2" charset="0"/>
            </a:endParaRPr>
          </a:p>
          <a:p>
            <a:pPr marL="0" indent="0">
              <a:buNone/>
            </a:pPr>
            <a:r>
              <a:rPr lang="es-AR" sz="2400" dirty="0">
                <a:latin typeface="JetBrains Mono" pitchFamily="2" charset="0"/>
              </a:rPr>
              <a:t>    (</a:t>
            </a:r>
            <a:r>
              <a:rPr lang="es-AR" sz="2400" dirty="0" err="1">
                <a:solidFill>
                  <a:srgbClr val="0070C0"/>
                </a:solidFill>
                <a:latin typeface="JetBrains Mono" pitchFamily="2" charset="0"/>
              </a:rPr>
              <a:t>setq</a:t>
            </a:r>
            <a:r>
              <a:rPr lang="es-AR" sz="2400" dirty="0">
                <a:latin typeface="JetBrains Mono" pitchFamily="2" charset="0"/>
              </a:rPr>
              <a:t> </a:t>
            </a:r>
            <a:r>
              <a:rPr lang="es-AR" sz="2400" dirty="0" err="1">
                <a:latin typeface="JetBrains Mono" pitchFamily="2" charset="0"/>
              </a:rPr>
              <a:t>char</a:t>
            </a:r>
            <a:r>
              <a:rPr lang="es-AR" sz="2400" dirty="0">
                <a:latin typeface="JetBrains Mono" pitchFamily="2" charset="0"/>
              </a:rPr>
              <a:t> (</a:t>
            </a:r>
            <a:r>
              <a:rPr lang="es-AR" sz="2400" dirty="0" err="1">
                <a:solidFill>
                  <a:srgbClr val="0070C0"/>
                </a:solidFill>
                <a:latin typeface="JetBrains Mono" pitchFamily="2" charset="0"/>
              </a:rPr>
              <a:t>substr</a:t>
            </a:r>
            <a:r>
              <a:rPr lang="es-AR" sz="2400" dirty="0">
                <a:latin typeface="JetBrains Mono" pitchFamily="2" charset="0"/>
              </a:rPr>
              <a:t> </a:t>
            </a:r>
            <a:r>
              <a:rPr lang="es-AR" sz="2400" dirty="0" err="1">
                <a:latin typeface="JetBrains Mono" pitchFamily="2" charset="0"/>
              </a:rPr>
              <a:t>str</a:t>
            </a:r>
            <a:r>
              <a:rPr lang="es-AR" sz="2400" dirty="0">
                <a:latin typeface="JetBrains Mono" pitchFamily="2" charset="0"/>
              </a:rPr>
              <a:t> </a:t>
            </a:r>
            <a:r>
              <a:rPr lang="es-AR" sz="2400" dirty="0" err="1">
                <a:latin typeface="JetBrains Mono" pitchFamily="2" charset="0"/>
              </a:rPr>
              <a:t>cnt</a:t>
            </a:r>
            <a:r>
              <a:rPr lang="es-AR" sz="2400" dirty="0">
                <a:latin typeface="JetBrains Mono" pitchFamily="2" charset="0"/>
              </a:rPr>
              <a:t> 1))</a:t>
            </a:r>
            <a:endParaRPr lang="es-AR" b="1" dirty="0">
              <a:latin typeface="JetBrains Mono" pitchFamily="2" charset="0"/>
            </a:endParaRPr>
          </a:p>
          <a:p>
            <a:pPr marL="0" indent="0">
              <a:buNone/>
            </a:pPr>
            <a:r>
              <a:rPr lang="es-AR" sz="2400" dirty="0">
                <a:latin typeface="JetBrains Mono" pitchFamily="2" charset="0"/>
              </a:rPr>
              <a:t>    (</a:t>
            </a:r>
            <a:r>
              <a:rPr lang="es-AR" sz="2400" dirty="0" err="1">
                <a:solidFill>
                  <a:srgbClr val="0070C0"/>
                </a:solidFill>
                <a:latin typeface="JetBrains Mono" pitchFamily="2" charset="0"/>
              </a:rPr>
              <a:t>princ</a:t>
            </a:r>
            <a:r>
              <a:rPr lang="es-AR" sz="2400" dirty="0">
                <a:latin typeface="JetBrains Mono" pitchFamily="2" charset="0"/>
              </a:rPr>
              <a:t> (</a:t>
            </a:r>
            <a:r>
              <a:rPr lang="es-AR" sz="2400" dirty="0" err="1">
                <a:solidFill>
                  <a:srgbClr val="0070C0"/>
                </a:solidFill>
                <a:latin typeface="JetBrains Mono" pitchFamily="2" charset="0"/>
              </a:rPr>
              <a:t>strcat</a:t>
            </a:r>
            <a:r>
              <a:rPr lang="es-AR" sz="2400" dirty="0">
                <a:latin typeface="JetBrains Mono" pitchFamily="2" charset="0"/>
              </a:rPr>
              <a:t> (</a:t>
            </a:r>
            <a:r>
              <a:rPr lang="es-AR" sz="2400" dirty="0" err="1">
                <a:solidFill>
                  <a:srgbClr val="0070C0"/>
                </a:solidFill>
                <a:latin typeface="JetBrains Mono" pitchFamily="2" charset="0"/>
              </a:rPr>
              <a:t>itoa</a:t>
            </a:r>
            <a:r>
              <a:rPr lang="es-AR" sz="2400" dirty="0">
                <a:latin typeface="JetBrains Mono" pitchFamily="2" charset="0"/>
              </a:rPr>
              <a:t> </a:t>
            </a:r>
            <a:r>
              <a:rPr lang="es-AR" sz="2400" dirty="0" err="1">
                <a:latin typeface="JetBrains Mono" pitchFamily="2" charset="0"/>
              </a:rPr>
              <a:t>cnt</a:t>
            </a:r>
            <a:r>
              <a:rPr lang="es-AR" sz="2400" dirty="0">
                <a:latin typeface="JetBrains Mono" pitchFamily="2" charset="0"/>
              </a:rPr>
              <a:t>) </a:t>
            </a:r>
            <a:r>
              <a:rPr lang="es-AR" sz="2400" dirty="0">
                <a:solidFill>
                  <a:srgbClr val="D755BE"/>
                </a:solidFill>
                <a:latin typeface="JetBrains Mono" pitchFamily="2" charset="0"/>
              </a:rPr>
              <a:t>“ -&gt; “ </a:t>
            </a:r>
            <a:r>
              <a:rPr lang="es-AR" sz="2400" dirty="0" err="1">
                <a:latin typeface="JetBrains Mono" pitchFamily="2" charset="0"/>
              </a:rPr>
              <a:t>char</a:t>
            </a:r>
            <a:r>
              <a:rPr lang="es-AR" sz="2400" dirty="0">
                <a:latin typeface="JetBrains Mono" pitchFamily="2" charset="0"/>
              </a:rPr>
              <a:t> “\n”))</a:t>
            </a:r>
            <a:endParaRPr lang="es-AR" sz="2400" b="1" dirty="0">
              <a:latin typeface="JetBrains Mono" pitchFamily="2" charset="0"/>
            </a:endParaRPr>
          </a:p>
          <a:p>
            <a:pPr marL="0" indent="0">
              <a:buNone/>
            </a:pPr>
            <a:r>
              <a:rPr lang="es-AR" sz="2400" dirty="0">
                <a:latin typeface="JetBrains Mono" pitchFamily="2" charset="0"/>
              </a:rPr>
              <a:t>    (</a:t>
            </a:r>
            <a:r>
              <a:rPr lang="es-AR" sz="2400" dirty="0" err="1">
                <a:solidFill>
                  <a:srgbClr val="0070C0"/>
                </a:solidFill>
                <a:latin typeface="JetBrains Mono" pitchFamily="2" charset="0"/>
              </a:rPr>
              <a:t>setq</a:t>
            </a:r>
            <a:r>
              <a:rPr lang="es-AR" sz="2400" dirty="0">
                <a:solidFill>
                  <a:srgbClr val="0070C0"/>
                </a:solidFill>
                <a:latin typeface="JetBrains Mono" pitchFamily="2" charset="0"/>
              </a:rPr>
              <a:t> </a:t>
            </a:r>
            <a:r>
              <a:rPr lang="es-AR" sz="2400" dirty="0" err="1">
                <a:latin typeface="JetBrains Mono" pitchFamily="2" charset="0"/>
              </a:rPr>
              <a:t>cnt</a:t>
            </a:r>
            <a:r>
              <a:rPr lang="es-AR" sz="2400" dirty="0">
                <a:latin typeface="JetBrains Mono" pitchFamily="2" charset="0"/>
              </a:rPr>
              <a:t> (</a:t>
            </a:r>
            <a:r>
              <a:rPr lang="es-AR" sz="2400" dirty="0">
                <a:solidFill>
                  <a:srgbClr val="0070C0"/>
                </a:solidFill>
                <a:latin typeface="JetBrains Mono" pitchFamily="2" charset="0"/>
              </a:rPr>
              <a:t>1+</a:t>
            </a:r>
            <a:r>
              <a:rPr lang="es-AR" sz="2400" dirty="0">
                <a:latin typeface="JetBrains Mono" pitchFamily="2" charset="0"/>
              </a:rPr>
              <a:t> </a:t>
            </a:r>
            <a:r>
              <a:rPr lang="es-AR" sz="2400" dirty="0" err="1">
                <a:latin typeface="JetBrains Mono" pitchFamily="2" charset="0"/>
              </a:rPr>
              <a:t>cnt</a:t>
            </a:r>
            <a:r>
              <a:rPr lang="es-AR" sz="2400" dirty="0">
                <a:latin typeface="JetBrains Mono" pitchFamily="2" charset="0"/>
              </a:rPr>
              <a:t>))</a:t>
            </a:r>
            <a:endParaRPr lang="es-AR" dirty="0">
              <a:solidFill>
                <a:schemeClr val="accent2"/>
              </a:solidFill>
              <a:latin typeface="JetBrains Mono" pitchFamily="2" charset="0"/>
            </a:endParaRPr>
          </a:p>
          <a:p>
            <a:pPr marL="0" indent="0">
              <a:buNone/>
            </a:pPr>
            <a:r>
              <a:rPr lang="es-AR" sz="2400" dirty="0">
                <a:solidFill>
                  <a:schemeClr val="accent2"/>
                </a:solidFill>
                <a:latin typeface="JetBrains Mono" pitchFamily="2" charset="0"/>
              </a:rPr>
              <a:t>  )</a:t>
            </a:r>
          </a:p>
          <a:p>
            <a:pPr marL="0" indent="0">
              <a:buNone/>
            </a:pPr>
            <a:r>
              <a:rPr lang="es-AR" sz="2400" dirty="0">
                <a:solidFill>
                  <a:schemeClr val="accent2"/>
                </a:solidFill>
                <a:latin typeface="JetBrains Mono" pitchFamily="2" charset="0"/>
              </a:rPr>
              <a:t>  </a:t>
            </a:r>
            <a:r>
              <a:rPr lang="es-AR" sz="2400" dirty="0">
                <a:latin typeface="JetBrains Mono" pitchFamily="2" charset="0"/>
              </a:rPr>
              <a:t>(</a:t>
            </a:r>
            <a:r>
              <a:rPr lang="es-AR" sz="2400" dirty="0" err="1">
                <a:solidFill>
                  <a:srgbClr val="0070C0"/>
                </a:solidFill>
                <a:latin typeface="JetBrains Mono" pitchFamily="2" charset="0"/>
              </a:rPr>
              <a:t>princ</a:t>
            </a:r>
            <a:r>
              <a:rPr lang="es-AR" sz="2400" dirty="0">
                <a:latin typeface="JetBrains Mono" pitchFamily="2" charset="0"/>
              </a:rPr>
              <a:t> </a:t>
            </a:r>
            <a:r>
              <a:rPr lang="es-AR" sz="2400" dirty="0">
                <a:solidFill>
                  <a:srgbClr val="D755BE"/>
                </a:solidFill>
                <a:latin typeface="JetBrains Mono" pitchFamily="2" charset="0"/>
              </a:rPr>
              <a:t>“Terminamos!!!”</a:t>
            </a:r>
            <a:r>
              <a:rPr lang="es-AR" sz="2400" dirty="0">
                <a:latin typeface="JetBrains Mono" pitchFamily="2" charset="0"/>
              </a:rPr>
              <a:t>)</a:t>
            </a:r>
            <a:r>
              <a:rPr lang="es-AR" sz="2400" b="1" dirty="0">
                <a:latin typeface="JetBrains Mono" pitchFamily="2" charset="0"/>
              </a:rPr>
              <a:t> &lt;-</a:t>
            </a:r>
            <a:endParaRPr lang="es-AR" sz="2400" dirty="0">
              <a:latin typeface="JetBrains Mono" pitchFamily="2" charset="0"/>
            </a:endParaRPr>
          </a:p>
          <a:p>
            <a:pPr marL="0" indent="0">
              <a:buNone/>
            </a:pPr>
            <a:r>
              <a:rPr lang="es-AR" sz="2400" dirty="0">
                <a:solidFill>
                  <a:srgbClr val="FF0000"/>
                </a:solidFill>
                <a:latin typeface="JetBrains Mono" pitchFamily="2" charset="0"/>
              </a:rPr>
              <a:t>)</a:t>
            </a:r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BEAF4F42-D14B-43B0-891C-9A5B2FB4DD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0961441"/>
              </p:ext>
            </p:extLst>
          </p:nvPr>
        </p:nvGraphicFramePr>
        <p:xfrm>
          <a:off x="2212571" y="4700965"/>
          <a:ext cx="7766858" cy="112585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71106">
                  <a:extLst>
                    <a:ext uri="{9D8B030D-6E8A-4147-A177-3AD203B41FA5}">
                      <a16:colId xmlns:a16="http://schemas.microsoft.com/office/drawing/2014/main" val="3346324936"/>
                    </a:ext>
                  </a:extLst>
                </a:gridCol>
                <a:gridCol w="2111432">
                  <a:extLst>
                    <a:ext uri="{9D8B030D-6E8A-4147-A177-3AD203B41FA5}">
                      <a16:colId xmlns:a16="http://schemas.microsoft.com/office/drawing/2014/main" val="682966880"/>
                    </a:ext>
                  </a:extLst>
                </a:gridCol>
                <a:gridCol w="1512917">
                  <a:extLst>
                    <a:ext uri="{9D8B030D-6E8A-4147-A177-3AD203B41FA5}">
                      <a16:colId xmlns:a16="http://schemas.microsoft.com/office/drawing/2014/main" val="3954783264"/>
                    </a:ext>
                  </a:extLst>
                </a:gridCol>
                <a:gridCol w="2571403">
                  <a:extLst>
                    <a:ext uri="{9D8B030D-6E8A-4147-A177-3AD203B41FA5}">
                      <a16:colId xmlns:a16="http://schemas.microsoft.com/office/drawing/2014/main" val="1119809921"/>
                    </a:ext>
                  </a:extLst>
                </a:gridCol>
              </a:tblGrid>
              <a:tr h="238125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s-AR" sz="2400" u="none" strike="noStrike" dirty="0">
                          <a:effectLst/>
                          <a:latin typeface="JetBrains Mono" pitchFamily="2" charset="0"/>
                        </a:rPr>
                        <a:t>Afuera del </a:t>
                      </a:r>
                      <a:r>
                        <a:rPr lang="es-AR" sz="2400" u="none" strike="noStrike" dirty="0" err="1">
                          <a:effectLst/>
                          <a:latin typeface="JetBrains Mono" pitchFamily="2" charset="0"/>
                        </a:rPr>
                        <a:t>loop</a:t>
                      </a:r>
                      <a:r>
                        <a:rPr lang="es-AR" sz="2400" u="none" strike="noStrike" dirty="0">
                          <a:effectLst/>
                          <a:latin typeface="JetBrains Mono" pitchFamily="2" charset="0"/>
                        </a:rPr>
                        <a:t>…</a:t>
                      </a:r>
                      <a:endParaRPr lang="es-AR" sz="2400" b="0" i="0" u="none" strike="noStrike" dirty="0">
                        <a:solidFill>
                          <a:srgbClr val="000000"/>
                        </a:solidFill>
                        <a:effectLst/>
                        <a:latin typeface="JetBrains Mono" pitchFamily="2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2202821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ctr" fontAlgn="b"/>
                      <a:r>
                        <a:rPr lang="es-AR" sz="2400" u="none" strike="noStrike">
                          <a:effectLst/>
                          <a:latin typeface="JetBrains Mono" pitchFamily="2" charset="0"/>
                        </a:rPr>
                        <a:t>cnt</a:t>
                      </a:r>
                      <a:endParaRPr lang="es-AR" sz="2400" b="0" i="0" u="none" strike="noStrike">
                        <a:solidFill>
                          <a:srgbClr val="000000"/>
                        </a:solidFill>
                        <a:effectLst/>
                        <a:latin typeface="JetBrains Mono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400" u="none" strike="noStrike">
                          <a:effectLst/>
                          <a:latin typeface="JetBrains Mono" pitchFamily="2" charset="0"/>
                        </a:rPr>
                        <a:t>str</a:t>
                      </a:r>
                      <a:endParaRPr lang="es-AR" sz="2400" b="0" i="0" u="none" strike="noStrike">
                        <a:solidFill>
                          <a:srgbClr val="000000"/>
                        </a:solidFill>
                        <a:effectLst/>
                        <a:latin typeface="JetBrains Mono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400" u="none" strike="noStrike">
                          <a:effectLst/>
                          <a:latin typeface="JetBrains Mono" pitchFamily="2" charset="0"/>
                        </a:rPr>
                        <a:t>char</a:t>
                      </a:r>
                      <a:endParaRPr lang="es-AR" sz="2400" b="0" i="0" u="none" strike="noStrike">
                        <a:solidFill>
                          <a:srgbClr val="000000"/>
                        </a:solidFill>
                        <a:effectLst/>
                        <a:latin typeface="JetBrains Mono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400" u="none" strike="noStrike">
                          <a:effectLst/>
                          <a:latin typeface="JetBrains Mono" pitchFamily="2" charset="0"/>
                        </a:rPr>
                        <a:t>(strlen str)</a:t>
                      </a:r>
                      <a:endParaRPr lang="es-AR" sz="2400" b="0" i="0" u="none" strike="noStrike">
                        <a:solidFill>
                          <a:srgbClr val="000000"/>
                        </a:solidFill>
                        <a:effectLst/>
                        <a:latin typeface="JetBrains Mono" pitchFamily="2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58494400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fontAlgn="b"/>
                      <a:r>
                        <a:rPr lang="es-AR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JetBrains Mono" pitchFamily="2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2400" u="none" strike="noStrike" dirty="0">
                          <a:effectLst/>
                          <a:latin typeface="JetBrains Mono" pitchFamily="2" charset="0"/>
                        </a:rPr>
                        <a:t>“Hola”</a:t>
                      </a:r>
                      <a:endParaRPr lang="es-AR" sz="2400" b="0" i="0" u="none" strike="noStrike" dirty="0">
                        <a:solidFill>
                          <a:srgbClr val="000000"/>
                        </a:solidFill>
                        <a:effectLst/>
                        <a:latin typeface="JetBrains Mono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2400" u="none" strike="noStrike" dirty="0">
                          <a:effectLst/>
                          <a:latin typeface="JetBrains Mono" pitchFamily="2" charset="0"/>
                        </a:rPr>
                        <a:t>“a”</a:t>
                      </a:r>
                      <a:endParaRPr lang="es-AR" sz="2400" b="0" i="0" u="none" strike="noStrike" dirty="0">
                        <a:solidFill>
                          <a:srgbClr val="000000"/>
                        </a:solidFill>
                        <a:effectLst/>
                        <a:latin typeface="JetBrains Mono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2400" u="none" strike="noStrike" dirty="0">
                          <a:solidFill>
                            <a:schemeClr val="tx1"/>
                          </a:solidFill>
                          <a:effectLst/>
                          <a:latin typeface="JetBrains Mono" pitchFamily="2" charset="0"/>
                        </a:rPr>
                        <a:t>4</a:t>
                      </a:r>
                      <a:endParaRPr lang="es-AR" sz="2400" b="0" i="0" u="none" strike="noStrike" dirty="0">
                        <a:solidFill>
                          <a:schemeClr val="tx1"/>
                        </a:solidFill>
                        <a:effectLst/>
                        <a:latin typeface="JetBrains Mono" pitchFamily="2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885908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10901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contenido 4">
            <a:extLst>
              <a:ext uri="{FF2B5EF4-FFF2-40B4-BE49-F238E27FC236}">
                <a16:creationId xmlns:a16="http://schemas.microsoft.com/office/drawing/2014/main" id="{AD7E9104-76A4-4EC4-9D6B-AB654FF954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385" y="1213658"/>
            <a:ext cx="11571316" cy="50541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AR" sz="2400" dirty="0">
                <a:solidFill>
                  <a:srgbClr val="FF0000"/>
                </a:solidFill>
                <a:latin typeface="JetBrains Mono" pitchFamily="2" charset="0"/>
              </a:rPr>
              <a:t>(</a:t>
            </a:r>
            <a:r>
              <a:rPr lang="es-AR" sz="2400" dirty="0" err="1">
                <a:latin typeface="JetBrains Mono" pitchFamily="2" charset="0"/>
              </a:rPr>
              <a:t>defun</a:t>
            </a:r>
            <a:r>
              <a:rPr lang="es-AR" sz="2400" dirty="0">
                <a:latin typeface="JetBrains Mono" pitchFamily="2" charset="0"/>
              </a:rPr>
              <a:t> c:prueba ()</a:t>
            </a:r>
          </a:p>
          <a:p>
            <a:pPr marL="0" indent="0">
              <a:buNone/>
            </a:pPr>
            <a:r>
              <a:rPr lang="es-AR" sz="2400" dirty="0">
                <a:latin typeface="JetBrains Mono" pitchFamily="2" charset="0"/>
              </a:rPr>
              <a:t>  (</a:t>
            </a:r>
            <a:r>
              <a:rPr lang="es-AR" sz="2400" dirty="0" err="1">
                <a:solidFill>
                  <a:srgbClr val="0070C0"/>
                </a:solidFill>
                <a:latin typeface="JetBrains Mono" pitchFamily="2" charset="0"/>
              </a:rPr>
              <a:t>setq</a:t>
            </a:r>
            <a:r>
              <a:rPr lang="es-AR" sz="2400" dirty="0">
                <a:latin typeface="JetBrains Mono" pitchFamily="2" charset="0"/>
              </a:rPr>
              <a:t> </a:t>
            </a:r>
            <a:r>
              <a:rPr lang="es-AR" sz="2400" dirty="0" err="1">
                <a:latin typeface="JetBrains Mono" pitchFamily="2" charset="0"/>
              </a:rPr>
              <a:t>str</a:t>
            </a:r>
            <a:r>
              <a:rPr lang="es-AR" sz="2400" dirty="0">
                <a:latin typeface="JetBrains Mono" pitchFamily="2" charset="0"/>
              </a:rPr>
              <a:t> “Hola”)</a:t>
            </a:r>
          </a:p>
          <a:p>
            <a:pPr marL="0" indent="0">
              <a:buNone/>
            </a:pPr>
            <a:r>
              <a:rPr lang="es-AR" sz="2400" dirty="0">
                <a:latin typeface="JetBrains Mono" pitchFamily="2" charset="0"/>
              </a:rPr>
              <a:t>  (</a:t>
            </a:r>
            <a:r>
              <a:rPr lang="es-AR" sz="2400" dirty="0" err="1">
                <a:solidFill>
                  <a:srgbClr val="0070C0"/>
                </a:solidFill>
                <a:latin typeface="JetBrains Mono" pitchFamily="2" charset="0"/>
              </a:rPr>
              <a:t>setq</a:t>
            </a:r>
            <a:r>
              <a:rPr lang="es-AR" sz="2400" dirty="0">
                <a:solidFill>
                  <a:srgbClr val="0070C0"/>
                </a:solidFill>
                <a:latin typeface="JetBrains Mono" pitchFamily="2" charset="0"/>
              </a:rPr>
              <a:t> </a:t>
            </a:r>
            <a:r>
              <a:rPr lang="es-AR" sz="2400" dirty="0" err="1">
                <a:latin typeface="JetBrains Mono" pitchFamily="2" charset="0"/>
              </a:rPr>
              <a:t>cnt</a:t>
            </a:r>
            <a:r>
              <a:rPr lang="es-AR" sz="2400" dirty="0">
                <a:latin typeface="JetBrains Mono" pitchFamily="2" charset="0"/>
              </a:rPr>
              <a:t> 1)</a:t>
            </a:r>
          </a:p>
          <a:p>
            <a:pPr marL="0" indent="0">
              <a:buNone/>
            </a:pPr>
            <a:endParaRPr lang="es-AR" sz="2400" dirty="0">
              <a:latin typeface="JetBrains Mono" pitchFamily="2" charset="0"/>
            </a:endParaRPr>
          </a:p>
          <a:p>
            <a:pPr marL="0" indent="0">
              <a:buNone/>
            </a:pPr>
            <a:r>
              <a:rPr lang="es-AR" sz="2400" dirty="0">
                <a:latin typeface="JetBrains Mono" pitchFamily="2" charset="0"/>
              </a:rPr>
              <a:t>  </a:t>
            </a:r>
            <a:r>
              <a:rPr lang="es-AR" sz="2400" dirty="0">
                <a:solidFill>
                  <a:schemeClr val="accent2"/>
                </a:solidFill>
                <a:latin typeface="JetBrains Mono" pitchFamily="2" charset="0"/>
              </a:rPr>
              <a:t>(</a:t>
            </a:r>
            <a:r>
              <a:rPr lang="es-AR" sz="2400" dirty="0" err="1">
                <a:solidFill>
                  <a:srgbClr val="0070C0"/>
                </a:solidFill>
                <a:latin typeface="JetBrains Mono" pitchFamily="2" charset="0"/>
              </a:rPr>
              <a:t>repeat</a:t>
            </a:r>
            <a:r>
              <a:rPr lang="es-AR" sz="2400" dirty="0">
                <a:latin typeface="JetBrains Mono" pitchFamily="2" charset="0"/>
              </a:rPr>
              <a:t> (</a:t>
            </a:r>
            <a:r>
              <a:rPr lang="es-AR" sz="2400" dirty="0" err="1">
                <a:solidFill>
                  <a:srgbClr val="0070C0"/>
                </a:solidFill>
                <a:latin typeface="JetBrains Mono" pitchFamily="2" charset="0"/>
              </a:rPr>
              <a:t>strlen</a:t>
            </a:r>
            <a:r>
              <a:rPr lang="es-AR" sz="2400" dirty="0">
                <a:latin typeface="JetBrains Mono" pitchFamily="2" charset="0"/>
              </a:rPr>
              <a:t> </a:t>
            </a:r>
            <a:r>
              <a:rPr lang="es-AR" sz="2400" dirty="0" err="1">
                <a:latin typeface="JetBrains Mono" pitchFamily="2" charset="0"/>
              </a:rPr>
              <a:t>str</a:t>
            </a:r>
            <a:r>
              <a:rPr lang="es-AR" sz="2400" dirty="0">
                <a:latin typeface="JetBrains Mono" pitchFamily="2" charset="0"/>
              </a:rPr>
              <a:t>)</a:t>
            </a:r>
          </a:p>
          <a:p>
            <a:pPr marL="0" indent="0">
              <a:buNone/>
            </a:pPr>
            <a:r>
              <a:rPr lang="es-AR" sz="2400" dirty="0">
                <a:latin typeface="JetBrains Mono" pitchFamily="2" charset="0"/>
              </a:rPr>
              <a:t>    (</a:t>
            </a:r>
            <a:r>
              <a:rPr lang="es-AR" sz="2400" dirty="0" err="1">
                <a:solidFill>
                  <a:srgbClr val="0070C0"/>
                </a:solidFill>
                <a:latin typeface="JetBrains Mono" pitchFamily="2" charset="0"/>
              </a:rPr>
              <a:t>setq</a:t>
            </a:r>
            <a:r>
              <a:rPr lang="es-AR" sz="2400" dirty="0">
                <a:latin typeface="JetBrains Mono" pitchFamily="2" charset="0"/>
              </a:rPr>
              <a:t> </a:t>
            </a:r>
            <a:r>
              <a:rPr lang="es-AR" sz="2400" dirty="0" err="1">
                <a:latin typeface="JetBrains Mono" pitchFamily="2" charset="0"/>
              </a:rPr>
              <a:t>char</a:t>
            </a:r>
            <a:r>
              <a:rPr lang="es-AR" sz="2400" dirty="0">
                <a:latin typeface="JetBrains Mono" pitchFamily="2" charset="0"/>
              </a:rPr>
              <a:t> (</a:t>
            </a:r>
            <a:r>
              <a:rPr lang="es-AR" sz="2400" dirty="0" err="1">
                <a:solidFill>
                  <a:srgbClr val="0070C0"/>
                </a:solidFill>
                <a:latin typeface="JetBrains Mono" pitchFamily="2" charset="0"/>
              </a:rPr>
              <a:t>substr</a:t>
            </a:r>
            <a:r>
              <a:rPr lang="es-AR" sz="2400" dirty="0">
                <a:latin typeface="JetBrains Mono" pitchFamily="2" charset="0"/>
              </a:rPr>
              <a:t> </a:t>
            </a:r>
            <a:r>
              <a:rPr lang="es-AR" sz="2400" dirty="0" err="1">
                <a:latin typeface="JetBrains Mono" pitchFamily="2" charset="0"/>
              </a:rPr>
              <a:t>str</a:t>
            </a:r>
            <a:r>
              <a:rPr lang="es-AR" sz="2400" dirty="0">
                <a:latin typeface="JetBrains Mono" pitchFamily="2" charset="0"/>
              </a:rPr>
              <a:t> </a:t>
            </a:r>
            <a:r>
              <a:rPr lang="es-AR" sz="2400" dirty="0" err="1">
                <a:latin typeface="JetBrains Mono" pitchFamily="2" charset="0"/>
              </a:rPr>
              <a:t>cnt</a:t>
            </a:r>
            <a:r>
              <a:rPr lang="es-AR" sz="2400" dirty="0">
                <a:latin typeface="JetBrains Mono" pitchFamily="2" charset="0"/>
              </a:rPr>
              <a:t> 1))</a:t>
            </a:r>
          </a:p>
          <a:p>
            <a:pPr marL="0" indent="0">
              <a:buNone/>
            </a:pPr>
            <a:r>
              <a:rPr lang="es-AR" sz="2400" dirty="0">
                <a:latin typeface="JetBrains Mono" pitchFamily="2" charset="0"/>
              </a:rPr>
              <a:t>    (</a:t>
            </a:r>
            <a:r>
              <a:rPr lang="es-AR" sz="2400" dirty="0" err="1">
                <a:solidFill>
                  <a:srgbClr val="0070C0"/>
                </a:solidFill>
                <a:latin typeface="JetBrains Mono" pitchFamily="2" charset="0"/>
              </a:rPr>
              <a:t>princ</a:t>
            </a:r>
            <a:r>
              <a:rPr lang="es-AR" sz="2400" dirty="0">
                <a:latin typeface="JetBrains Mono" pitchFamily="2" charset="0"/>
              </a:rPr>
              <a:t> (</a:t>
            </a:r>
            <a:r>
              <a:rPr lang="es-AR" sz="2400" dirty="0" err="1">
                <a:solidFill>
                  <a:srgbClr val="0070C0"/>
                </a:solidFill>
                <a:latin typeface="JetBrains Mono" pitchFamily="2" charset="0"/>
              </a:rPr>
              <a:t>strcat</a:t>
            </a:r>
            <a:r>
              <a:rPr lang="es-AR" sz="2400" dirty="0">
                <a:latin typeface="JetBrains Mono" pitchFamily="2" charset="0"/>
              </a:rPr>
              <a:t> (</a:t>
            </a:r>
            <a:r>
              <a:rPr lang="es-AR" sz="2400" dirty="0" err="1">
                <a:solidFill>
                  <a:srgbClr val="0070C0"/>
                </a:solidFill>
                <a:latin typeface="JetBrains Mono" pitchFamily="2" charset="0"/>
              </a:rPr>
              <a:t>itoa</a:t>
            </a:r>
            <a:r>
              <a:rPr lang="es-AR" sz="2400" dirty="0">
                <a:latin typeface="JetBrains Mono" pitchFamily="2" charset="0"/>
              </a:rPr>
              <a:t> </a:t>
            </a:r>
            <a:r>
              <a:rPr lang="es-AR" sz="2400" dirty="0" err="1">
                <a:latin typeface="JetBrains Mono" pitchFamily="2" charset="0"/>
              </a:rPr>
              <a:t>cnt</a:t>
            </a:r>
            <a:r>
              <a:rPr lang="es-AR" sz="2400" dirty="0">
                <a:latin typeface="JetBrains Mono" pitchFamily="2" charset="0"/>
              </a:rPr>
              <a:t>) </a:t>
            </a:r>
            <a:r>
              <a:rPr lang="es-AR" sz="2400" dirty="0">
                <a:solidFill>
                  <a:srgbClr val="D755BE"/>
                </a:solidFill>
                <a:latin typeface="JetBrains Mono" pitchFamily="2" charset="0"/>
              </a:rPr>
              <a:t>“ -&gt; “ </a:t>
            </a:r>
            <a:r>
              <a:rPr lang="es-AR" sz="2400" dirty="0" err="1">
                <a:latin typeface="JetBrains Mono" pitchFamily="2" charset="0"/>
              </a:rPr>
              <a:t>char</a:t>
            </a:r>
            <a:r>
              <a:rPr lang="es-AR" sz="2400" dirty="0">
                <a:latin typeface="JetBrains Mono" pitchFamily="2" charset="0"/>
              </a:rPr>
              <a:t>))</a:t>
            </a:r>
          </a:p>
          <a:p>
            <a:pPr marL="0" indent="0">
              <a:buNone/>
            </a:pPr>
            <a:r>
              <a:rPr lang="es-AR" sz="2400" dirty="0">
                <a:latin typeface="JetBrains Mono" pitchFamily="2" charset="0"/>
              </a:rPr>
              <a:t>    (</a:t>
            </a:r>
            <a:r>
              <a:rPr lang="es-AR" sz="2400" dirty="0" err="1">
                <a:solidFill>
                  <a:srgbClr val="0070C0"/>
                </a:solidFill>
                <a:latin typeface="JetBrains Mono" pitchFamily="2" charset="0"/>
              </a:rPr>
              <a:t>setq</a:t>
            </a:r>
            <a:r>
              <a:rPr lang="es-AR" sz="2400" dirty="0">
                <a:solidFill>
                  <a:srgbClr val="0070C0"/>
                </a:solidFill>
                <a:latin typeface="JetBrains Mono" pitchFamily="2" charset="0"/>
              </a:rPr>
              <a:t> </a:t>
            </a:r>
            <a:r>
              <a:rPr lang="es-AR" sz="2400" dirty="0" err="1">
                <a:latin typeface="JetBrains Mono" pitchFamily="2" charset="0"/>
              </a:rPr>
              <a:t>cnt</a:t>
            </a:r>
            <a:r>
              <a:rPr lang="es-AR" sz="2400" dirty="0">
                <a:latin typeface="JetBrains Mono" pitchFamily="2" charset="0"/>
              </a:rPr>
              <a:t> (</a:t>
            </a:r>
            <a:r>
              <a:rPr lang="es-AR" sz="2400" dirty="0">
                <a:solidFill>
                  <a:srgbClr val="0070C0"/>
                </a:solidFill>
                <a:latin typeface="JetBrains Mono" pitchFamily="2" charset="0"/>
              </a:rPr>
              <a:t>1+</a:t>
            </a:r>
            <a:r>
              <a:rPr lang="es-AR" sz="2400" dirty="0">
                <a:latin typeface="JetBrains Mono" pitchFamily="2" charset="0"/>
              </a:rPr>
              <a:t> </a:t>
            </a:r>
            <a:r>
              <a:rPr lang="es-AR" sz="2400" dirty="0" err="1">
                <a:latin typeface="JetBrains Mono" pitchFamily="2" charset="0"/>
              </a:rPr>
              <a:t>cnt</a:t>
            </a:r>
            <a:r>
              <a:rPr lang="es-AR" sz="2400" dirty="0">
                <a:latin typeface="JetBrains Mono" pitchFamily="2" charset="0"/>
              </a:rPr>
              <a:t>))</a:t>
            </a:r>
          </a:p>
          <a:p>
            <a:pPr marL="0" indent="0">
              <a:buNone/>
            </a:pPr>
            <a:r>
              <a:rPr lang="es-AR" sz="2400" dirty="0">
                <a:solidFill>
                  <a:schemeClr val="accent2"/>
                </a:solidFill>
                <a:latin typeface="JetBrains Mono" pitchFamily="2" charset="0"/>
              </a:rPr>
              <a:t>  )</a:t>
            </a:r>
          </a:p>
          <a:p>
            <a:pPr marL="0" indent="0">
              <a:buNone/>
            </a:pPr>
            <a:r>
              <a:rPr lang="es-AR" sz="2400" dirty="0">
                <a:solidFill>
                  <a:schemeClr val="accent2"/>
                </a:solidFill>
                <a:latin typeface="JetBrains Mono" pitchFamily="2" charset="0"/>
              </a:rPr>
              <a:t>  </a:t>
            </a:r>
            <a:r>
              <a:rPr lang="es-AR" sz="2400" dirty="0">
                <a:latin typeface="JetBrains Mono" pitchFamily="2" charset="0"/>
              </a:rPr>
              <a:t>(</a:t>
            </a:r>
            <a:r>
              <a:rPr lang="es-AR" sz="2400" dirty="0" err="1">
                <a:solidFill>
                  <a:srgbClr val="0070C0"/>
                </a:solidFill>
                <a:latin typeface="JetBrains Mono" pitchFamily="2" charset="0"/>
              </a:rPr>
              <a:t>princ</a:t>
            </a:r>
            <a:r>
              <a:rPr lang="es-AR" sz="2400" dirty="0">
                <a:latin typeface="JetBrains Mono" pitchFamily="2" charset="0"/>
              </a:rPr>
              <a:t> </a:t>
            </a:r>
            <a:r>
              <a:rPr lang="es-AR" sz="2400" dirty="0">
                <a:solidFill>
                  <a:srgbClr val="D755BE"/>
                </a:solidFill>
                <a:latin typeface="JetBrains Mono" pitchFamily="2" charset="0"/>
              </a:rPr>
              <a:t>“Terminamos!!!”</a:t>
            </a:r>
            <a:r>
              <a:rPr lang="es-AR" sz="2400" dirty="0">
                <a:latin typeface="JetBrains Mono" pitchFamily="2" charset="0"/>
              </a:rPr>
              <a:t>)</a:t>
            </a:r>
          </a:p>
          <a:p>
            <a:pPr marL="0" indent="0">
              <a:buNone/>
            </a:pPr>
            <a:r>
              <a:rPr lang="es-AR" sz="2400" dirty="0">
                <a:solidFill>
                  <a:srgbClr val="FF0000"/>
                </a:solidFill>
                <a:latin typeface="JetBrains Mono" pitchFamily="2" charset="0"/>
              </a:rPr>
              <a:t>)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EB951E45-E74C-40BB-A6B2-58F0E0C994ED}"/>
              </a:ext>
            </a:extLst>
          </p:cNvPr>
          <p:cNvSpPr/>
          <p:nvPr/>
        </p:nvSpPr>
        <p:spPr>
          <a:xfrm>
            <a:off x="335385" y="259724"/>
            <a:ext cx="1152122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4000" dirty="0">
                <a:latin typeface="JetBrains Mono" pitchFamily="2" charset="0"/>
              </a:rPr>
              <a:t>(</a:t>
            </a:r>
            <a:r>
              <a:rPr lang="es-AR" sz="4000" dirty="0" err="1">
                <a:latin typeface="JetBrains Mono" pitchFamily="2" charset="0"/>
              </a:rPr>
              <a:t>repeat</a:t>
            </a:r>
            <a:r>
              <a:rPr lang="es-AR" sz="4000" dirty="0">
                <a:latin typeface="JetBrains Mono" pitchFamily="2" charset="0"/>
              </a:rPr>
              <a:t> </a:t>
            </a:r>
            <a:r>
              <a:rPr lang="es-AR" sz="4000" dirty="0" err="1">
                <a:latin typeface="JetBrains Mono" pitchFamily="2" charset="0"/>
              </a:rPr>
              <a:t>int</a:t>
            </a:r>
            <a:r>
              <a:rPr lang="es-AR" sz="4000" dirty="0">
                <a:latin typeface="JetBrains Mono" pitchFamily="2" charset="0"/>
              </a:rPr>
              <a:t> [</a:t>
            </a:r>
            <a:r>
              <a:rPr lang="es-AR" sz="4000" dirty="0" err="1">
                <a:latin typeface="JetBrains Mono" pitchFamily="2" charset="0"/>
              </a:rPr>
              <a:t>expr</a:t>
            </a:r>
            <a:r>
              <a:rPr lang="es-AR" sz="4000" dirty="0">
                <a:latin typeface="JetBrains Mono" pitchFamily="2" charset="0"/>
              </a:rPr>
              <a:t> …])</a:t>
            </a:r>
          </a:p>
        </p:txBody>
      </p:sp>
    </p:spTree>
    <p:extLst>
      <p:ext uri="{BB962C8B-B14F-4D97-AF65-F5344CB8AC3E}">
        <p14:creationId xmlns:p14="http://schemas.microsoft.com/office/powerpoint/2010/main" val="308435153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contenido 4">
            <a:extLst>
              <a:ext uri="{FF2B5EF4-FFF2-40B4-BE49-F238E27FC236}">
                <a16:creationId xmlns:a16="http://schemas.microsoft.com/office/drawing/2014/main" id="{AD7E9104-76A4-4EC4-9D6B-AB654FF954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385" y="857176"/>
            <a:ext cx="11571316" cy="593551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s-AR" sz="2400" dirty="0">
                <a:solidFill>
                  <a:srgbClr val="FF0000"/>
                </a:solidFill>
                <a:latin typeface="JetBrains Mono" pitchFamily="2" charset="0"/>
              </a:rPr>
              <a:t>(</a:t>
            </a:r>
            <a:r>
              <a:rPr lang="es-AR" sz="2400" dirty="0" err="1">
                <a:latin typeface="JetBrains Mono" pitchFamily="2" charset="0"/>
              </a:rPr>
              <a:t>defun</a:t>
            </a:r>
            <a:r>
              <a:rPr lang="es-AR" sz="2400" dirty="0">
                <a:latin typeface="JetBrains Mono" pitchFamily="2" charset="0"/>
              </a:rPr>
              <a:t> c:hace_algo ( / bandera)</a:t>
            </a:r>
          </a:p>
          <a:p>
            <a:pPr marL="0" indent="0">
              <a:buNone/>
            </a:pPr>
            <a:r>
              <a:rPr lang="es-AR" sz="2400" dirty="0">
                <a:latin typeface="JetBrains Mono" pitchFamily="2" charset="0"/>
              </a:rPr>
              <a:t>  (</a:t>
            </a:r>
            <a:r>
              <a:rPr lang="es-AR" sz="2400" dirty="0" err="1">
                <a:solidFill>
                  <a:srgbClr val="0070C0"/>
                </a:solidFill>
                <a:latin typeface="JetBrains Mono" pitchFamily="2" charset="0"/>
              </a:rPr>
              <a:t>setq</a:t>
            </a:r>
            <a:r>
              <a:rPr lang="es-AR" sz="2400" dirty="0">
                <a:latin typeface="JetBrains Mono" pitchFamily="2" charset="0"/>
              </a:rPr>
              <a:t> </a:t>
            </a:r>
            <a:r>
              <a:rPr lang="es-AR" sz="2400" dirty="0" err="1">
                <a:latin typeface="JetBrains Mono" pitchFamily="2" charset="0"/>
              </a:rPr>
              <a:t>num_int</a:t>
            </a:r>
            <a:r>
              <a:rPr lang="es-AR" sz="2400" dirty="0">
                <a:latin typeface="JetBrains Mono" pitchFamily="2" charset="0"/>
              </a:rPr>
              <a:t> (</a:t>
            </a:r>
            <a:r>
              <a:rPr lang="es-AR" sz="2400" dirty="0" err="1">
                <a:solidFill>
                  <a:srgbClr val="0070C0"/>
                </a:solidFill>
                <a:latin typeface="JetBrains Mono" pitchFamily="2" charset="0"/>
              </a:rPr>
              <a:t>getint</a:t>
            </a:r>
            <a:r>
              <a:rPr lang="es-AR" sz="2400" dirty="0">
                <a:latin typeface="JetBrains Mono" pitchFamily="2" charset="0"/>
              </a:rPr>
              <a:t> </a:t>
            </a:r>
            <a:r>
              <a:rPr lang="es-AR" sz="2400" dirty="0">
                <a:solidFill>
                  <a:srgbClr val="D755BE"/>
                </a:solidFill>
                <a:latin typeface="JetBrains Mono" pitchFamily="2" charset="0"/>
              </a:rPr>
              <a:t>“Ingrese un entero: ”</a:t>
            </a:r>
            <a:r>
              <a:rPr lang="es-AR" sz="2400" dirty="0">
                <a:latin typeface="JetBrains Mono" pitchFamily="2" charset="0"/>
              </a:rPr>
              <a:t>)</a:t>
            </a:r>
          </a:p>
          <a:p>
            <a:pPr marL="0" indent="0">
              <a:buNone/>
            </a:pPr>
            <a:r>
              <a:rPr lang="es-AR" sz="2400" dirty="0">
                <a:latin typeface="JetBrains Mono" pitchFamily="2" charset="0"/>
              </a:rPr>
              <a:t>  (</a:t>
            </a:r>
            <a:r>
              <a:rPr lang="es-AR" sz="2400" dirty="0" err="1">
                <a:solidFill>
                  <a:srgbClr val="0070C0"/>
                </a:solidFill>
                <a:latin typeface="JetBrains Mono" pitchFamily="2" charset="0"/>
              </a:rPr>
              <a:t>setq</a:t>
            </a:r>
            <a:r>
              <a:rPr lang="es-AR" sz="2400" dirty="0">
                <a:solidFill>
                  <a:srgbClr val="0070C0"/>
                </a:solidFill>
                <a:latin typeface="JetBrains Mono" pitchFamily="2" charset="0"/>
              </a:rPr>
              <a:t> </a:t>
            </a:r>
            <a:r>
              <a:rPr lang="es-AR" sz="2400" dirty="0" err="1">
                <a:latin typeface="JetBrains Mono" pitchFamily="2" charset="0"/>
              </a:rPr>
              <a:t>cnt</a:t>
            </a:r>
            <a:r>
              <a:rPr lang="es-AR" sz="2400" dirty="0">
                <a:latin typeface="JetBrains Mono" pitchFamily="2" charset="0"/>
              </a:rPr>
              <a:t> 2)</a:t>
            </a:r>
          </a:p>
          <a:p>
            <a:pPr marL="0" indent="0">
              <a:buNone/>
            </a:pPr>
            <a:r>
              <a:rPr lang="es-AR" sz="2400" dirty="0">
                <a:latin typeface="JetBrains Mono" pitchFamily="2" charset="0"/>
              </a:rPr>
              <a:t>  (</a:t>
            </a:r>
            <a:r>
              <a:rPr lang="es-AR" sz="2400" dirty="0" err="1">
                <a:solidFill>
                  <a:srgbClr val="0070C0"/>
                </a:solidFill>
                <a:latin typeface="JetBrains Mono" pitchFamily="2" charset="0"/>
              </a:rPr>
              <a:t>setq</a:t>
            </a:r>
            <a:r>
              <a:rPr lang="es-AR" sz="2400" dirty="0">
                <a:latin typeface="JetBrains Mono" pitchFamily="2" charset="0"/>
              </a:rPr>
              <a:t> bandera </a:t>
            </a:r>
            <a:r>
              <a:rPr lang="es-AR" sz="2400" dirty="0" err="1">
                <a:solidFill>
                  <a:srgbClr val="0070C0"/>
                </a:solidFill>
                <a:latin typeface="JetBrains Mono" pitchFamily="2" charset="0"/>
              </a:rPr>
              <a:t>nil</a:t>
            </a:r>
            <a:r>
              <a:rPr lang="es-AR" sz="2400" dirty="0">
                <a:latin typeface="JetBrains Mono" pitchFamily="2" charset="0"/>
              </a:rPr>
              <a:t>)</a:t>
            </a:r>
          </a:p>
          <a:p>
            <a:pPr marL="0" indent="0">
              <a:buNone/>
            </a:pPr>
            <a:endParaRPr lang="es-AR" sz="2400" dirty="0">
              <a:latin typeface="JetBrains Mono" pitchFamily="2" charset="0"/>
            </a:endParaRPr>
          </a:p>
          <a:p>
            <a:pPr marL="0" indent="0">
              <a:buNone/>
            </a:pPr>
            <a:r>
              <a:rPr lang="es-AR" sz="2400" dirty="0">
                <a:latin typeface="JetBrains Mono" pitchFamily="2" charset="0"/>
              </a:rPr>
              <a:t>  </a:t>
            </a:r>
            <a:r>
              <a:rPr lang="es-AR" sz="2400" dirty="0">
                <a:solidFill>
                  <a:schemeClr val="accent2"/>
                </a:solidFill>
                <a:latin typeface="JetBrains Mono" pitchFamily="2" charset="0"/>
              </a:rPr>
              <a:t>(</a:t>
            </a:r>
            <a:r>
              <a:rPr lang="es-AR" sz="2400" dirty="0" err="1">
                <a:solidFill>
                  <a:srgbClr val="0070C0"/>
                </a:solidFill>
                <a:latin typeface="JetBrains Mono" pitchFamily="2" charset="0"/>
              </a:rPr>
              <a:t>while</a:t>
            </a:r>
            <a:r>
              <a:rPr lang="es-AR" sz="2400" dirty="0">
                <a:latin typeface="JetBrains Mono" pitchFamily="2" charset="0"/>
              </a:rPr>
              <a:t> (</a:t>
            </a:r>
            <a:r>
              <a:rPr lang="es-AR" sz="2400" dirty="0">
                <a:solidFill>
                  <a:srgbClr val="0070C0"/>
                </a:solidFill>
                <a:latin typeface="JetBrains Mono" pitchFamily="2" charset="0"/>
              </a:rPr>
              <a:t>&lt; </a:t>
            </a:r>
            <a:r>
              <a:rPr lang="es-AR" sz="2400" dirty="0" err="1">
                <a:latin typeface="JetBrains Mono" pitchFamily="2" charset="0"/>
              </a:rPr>
              <a:t>cnt</a:t>
            </a:r>
            <a:r>
              <a:rPr lang="es-AR" sz="2400" dirty="0">
                <a:latin typeface="JetBrains Mono" pitchFamily="2" charset="0"/>
              </a:rPr>
              <a:t> </a:t>
            </a:r>
            <a:r>
              <a:rPr lang="es-AR" sz="2400" dirty="0" err="1">
                <a:latin typeface="JetBrains Mono" pitchFamily="2" charset="0"/>
              </a:rPr>
              <a:t>num_int</a:t>
            </a:r>
            <a:r>
              <a:rPr lang="es-AR" sz="2400" dirty="0">
                <a:latin typeface="JetBrains Mono" pitchFamily="2" charset="0"/>
              </a:rPr>
              <a:t>)</a:t>
            </a:r>
          </a:p>
          <a:p>
            <a:pPr marL="0" indent="0">
              <a:buNone/>
            </a:pPr>
            <a:r>
              <a:rPr lang="pt-BR" sz="2400" dirty="0">
                <a:latin typeface="JetBrains Mono" pitchFamily="2" charset="0"/>
              </a:rPr>
              <a:t>    </a:t>
            </a:r>
            <a:r>
              <a:rPr lang="pt-BR" sz="2400" dirty="0">
                <a:solidFill>
                  <a:schemeClr val="accent6">
                    <a:lumMod val="50000"/>
                  </a:schemeClr>
                </a:solidFill>
                <a:latin typeface="JetBrains Mono" pitchFamily="2" charset="0"/>
              </a:rPr>
              <a:t>(</a:t>
            </a:r>
            <a:r>
              <a:rPr lang="pt-BR" sz="2400" dirty="0" err="1">
                <a:solidFill>
                  <a:srgbClr val="0070C0"/>
                </a:solidFill>
                <a:latin typeface="JetBrains Mono" pitchFamily="2" charset="0"/>
              </a:rPr>
              <a:t>if</a:t>
            </a:r>
            <a:r>
              <a:rPr lang="pt-BR" sz="2400" dirty="0">
                <a:latin typeface="JetBrains Mono" pitchFamily="2" charset="0"/>
              </a:rPr>
              <a:t> (</a:t>
            </a:r>
            <a:r>
              <a:rPr lang="pt-BR" sz="2400" dirty="0" err="1">
                <a:solidFill>
                  <a:srgbClr val="0070C0"/>
                </a:solidFill>
                <a:latin typeface="JetBrains Mono" pitchFamily="2" charset="0"/>
              </a:rPr>
              <a:t>zerop</a:t>
            </a:r>
            <a:r>
              <a:rPr lang="pt-BR" sz="2400" dirty="0">
                <a:latin typeface="JetBrains Mono" pitchFamily="2" charset="0"/>
              </a:rPr>
              <a:t> (</a:t>
            </a:r>
            <a:r>
              <a:rPr lang="pt-BR" sz="2400" dirty="0">
                <a:solidFill>
                  <a:srgbClr val="0070C0"/>
                </a:solidFill>
                <a:latin typeface="JetBrains Mono" pitchFamily="2" charset="0"/>
              </a:rPr>
              <a:t>rem</a:t>
            </a:r>
            <a:r>
              <a:rPr lang="pt-BR" sz="2400" dirty="0">
                <a:latin typeface="JetBrains Mono" pitchFamily="2" charset="0"/>
              </a:rPr>
              <a:t> </a:t>
            </a:r>
            <a:r>
              <a:rPr lang="es-AR" sz="2400" dirty="0" err="1">
                <a:latin typeface="JetBrains Mono" pitchFamily="2" charset="0"/>
              </a:rPr>
              <a:t>num_int</a:t>
            </a:r>
            <a:r>
              <a:rPr lang="pt-BR" sz="2400" dirty="0">
                <a:latin typeface="JetBrains Mono" pitchFamily="2" charset="0"/>
              </a:rPr>
              <a:t> </a:t>
            </a:r>
            <a:r>
              <a:rPr lang="pt-BR" sz="2400" dirty="0" err="1">
                <a:latin typeface="JetBrains Mono" pitchFamily="2" charset="0"/>
              </a:rPr>
              <a:t>cnt</a:t>
            </a:r>
            <a:r>
              <a:rPr lang="pt-BR" sz="2400" dirty="0">
                <a:latin typeface="JetBrains Mono" pitchFamily="2" charset="0"/>
              </a:rPr>
              <a:t>))</a:t>
            </a:r>
          </a:p>
          <a:p>
            <a:pPr marL="0" indent="0">
              <a:buNone/>
            </a:pPr>
            <a:r>
              <a:rPr lang="es-AR" sz="2400" dirty="0">
                <a:latin typeface="JetBrains Mono" pitchFamily="2" charset="0"/>
              </a:rPr>
              <a:t>      (</a:t>
            </a:r>
            <a:r>
              <a:rPr lang="es-AR" sz="2400" dirty="0" err="1">
                <a:solidFill>
                  <a:srgbClr val="0070C0"/>
                </a:solidFill>
                <a:latin typeface="JetBrains Mono" pitchFamily="2" charset="0"/>
              </a:rPr>
              <a:t>progn</a:t>
            </a:r>
            <a:endParaRPr lang="es-AR" sz="2400" dirty="0">
              <a:solidFill>
                <a:srgbClr val="0070C0"/>
              </a:solidFill>
              <a:latin typeface="JetBrains Mono" pitchFamily="2" charset="0"/>
            </a:endParaRPr>
          </a:p>
          <a:p>
            <a:pPr marL="0" indent="0">
              <a:buNone/>
            </a:pPr>
            <a:r>
              <a:rPr lang="es-AR" sz="2400" dirty="0">
                <a:solidFill>
                  <a:srgbClr val="0070C0"/>
                </a:solidFill>
                <a:latin typeface="JetBrains Mono" pitchFamily="2" charset="0"/>
              </a:rPr>
              <a:t>        </a:t>
            </a:r>
            <a:r>
              <a:rPr lang="es-AR" sz="2400" dirty="0">
                <a:latin typeface="JetBrains Mono" pitchFamily="2" charset="0"/>
              </a:rPr>
              <a:t>(</a:t>
            </a:r>
            <a:r>
              <a:rPr lang="es-AR" sz="2400" dirty="0" err="1">
                <a:solidFill>
                  <a:srgbClr val="0070C0"/>
                </a:solidFill>
                <a:latin typeface="JetBrains Mono" pitchFamily="2" charset="0"/>
              </a:rPr>
              <a:t>setq</a:t>
            </a:r>
            <a:r>
              <a:rPr lang="es-AR" sz="2400" dirty="0">
                <a:solidFill>
                  <a:srgbClr val="0070C0"/>
                </a:solidFill>
                <a:latin typeface="JetBrains Mono" pitchFamily="2" charset="0"/>
              </a:rPr>
              <a:t> </a:t>
            </a:r>
            <a:r>
              <a:rPr lang="es-AR" sz="2400" dirty="0">
                <a:latin typeface="JetBrains Mono" pitchFamily="2" charset="0"/>
              </a:rPr>
              <a:t>bandera</a:t>
            </a:r>
            <a:r>
              <a:rPr lang="es-AR" sz="2400" dirty="0">
                <a:solidFill>
                  <a:srgbClr val="0070C0"/>
                </a:solidFill>
                <a:latin typeface="JetBrains Mono" pitchFamily="2" charset="0"/>
              </a:rPr>
              <a:t> T</a:t>
            </a:r>
            <a:r>
              <a:rPr lang="es-AR" sz="2400" dirty="0">
                <a:latin typeface="JetBrains Mono" pitchFamily="2" charset="0"/>
              </a:rPr>
              <a:t>)</a:t>
            </a:r>
          </a:p>
          <a:p>
            <a:pPr marL="0" indent="0">
              <a:buNone/>
            </a:pPr>
            <a:r>
              <a:rPr lang="es-AR" sz="2400" dirty="0">
                <a:latin typeface="JetBrains Mono" pitchFamily="2" charset="0"/>
              </a:rPr>
              <a:t>        (</a:t>
            </a:r>
            <a:r>
              <a:rPr lang="es-AR" sz="2400" dirty="0" err="1">
                <a:solidFill>
                  <a:srgbClr val="0070C0"/>
                </a:solidFill>
                <a:latin typeface="JetBrains Mono" pitchFamily="2" charset="0"/>
              </a:rPr>
              <a:t>princ</a:t>
            </a:r>
            <a:r>
              <a:rPr lang="es-AR" sz="2400" dirty="0">
                <a:solidFill>
                  <a:srgbClr val="0070C0"/>
                </a:solidFill>
                <a:latin typeface="JetBrains Mono" pitchFamily="2" charset="0"/>
              </a:rPr>
              <a:t> </a:t>
            </a:r>
            <a:r>
              <a:rPr lang="es-AR" sz="2400" dirty="0">
                <a:latin typeface="JetBrains Mono" pitchFamily="2" charset="0"/>
              </a:rPr>
              <a:t>(</a:t>
            </a:r>
            <a:r>
              <a:rPr lang="es-AR" sz="2400" dirty="0" err="1">
                <a:solidFill>
                  <a:srgbClr val="0070C0"/>
                </a:solidFill>
                <a:latin typeface="JetBrains Mono" pitchFamily="2" charset="0"/>
              </a:rPr>
              <a:t>itoa</a:t>
            </a:r>
            <a:r>
              <a:rPr lang="es-AR" sz="2400" dirty="0">
                <a:solidFill>
                  <a:srgbClr val="0070C0"/>
                </a:solidFill>
                <a:latin typeface="JetBrains Mono" pitchFamily="2" charset="0"/>
              </a:rPr>
              <a:t> </a:t>
            </a:r>
            <a:r>
              <a:rPr lang="es-AR" sz="2400" dirty="0" err="1">
                <a:latin typeface="JetBrains Mono" pitchFamily="2" charset="0"/>
              </a:rPr>
              <a:t>cnt</a:t>
            </a:r>
            <a:r>
              <a:rPr lang="es-AR" sz="2400" dirty="0">
                <a:latin typeface="JetBrains Mono" pitchFamily="2" charset="0"/>
              </a:rPr>
              <a:t>))</a:t>
            </a:r>
          </a:p>
          <a:p>
            <a:pPr marL="0" indent="0">
              <a:buNone/>
            </a:pPr>
            <a:r>
              <a:rPr lang="es-AR" sz="2400" dirty="0">
                <a:latin typeface="JetBrains Mono" pitchFamily="2" charset="0"/>
              </a:rPr>
              <a:t>        (</a:t>
            </a:r>
            <a:r>
              <a:rPr lang="es-AR" sz="2400" dirty="0" err="1">
                <a:solidFill>
                  <a:srgbClr val="0070C0"/>
                </a:solidFill>
                <a:latin typeface="JetBrains Mono" pitchFamily="2" charset="0"/>
              </a:rPr>
              <a:t>princ</a:t>
            </a:r>
            <a:r>
              <a:rPr lang="es-AR" sz="2400" dirty="0">
                <a:latin typeface="JetBrains Mono" pitchFamily="2" charset="0"/>
              </a:rPr>
              <a:t> “\n”)</a:t>
            </a:r>
          </a:p>
          <a:p>
            <a:pPr marL="0" indent="0">
              <a:buNone/>
            </a:pPr>
            <a:r>
              <a:rPr lang="es-AR" sz="2400" dirty="0">
                <a:latin typeface="JetBrains Mono" pitchFamily="2" charset="0"/>
              </a:rPr>
              <a:t>      )</a:t>
            </a:r>
          </a:p>
          <a:p>
            <a:pPr marL="0" indent="0">
              <a:buNone/>
            </a:pPr>
            <a:r>
              <a:rPr lang="es-AR" sz="2400" dirty="0">
                <a:latin typeface="JetBrains Mono" pitchFamily="2" charset="0"/>
              </a:rPr>
              <a:t>    </a:t>
            </a:r>
            <a:r>
              <a:rPr lang="es-AR" sz="2400" dirty="0">
                <a:solidFill>
                  <a:schemeClr val="accent6">
                    <a:lumMod val="50000"/>
                  </a:schemeClr>
                </a:solidFill>
                <a:latin typeface="JetBrains Mono" pitchFamily="2" charset="0"/>
              </a:rPr>
              <a:t>)</a:t>
            </a:r>
          </a:p>
          <a:p>
            <a:pPr marL="0" indent="0">
              <a:buNone/>
            </a:pPr>
            <a:r>
              <a:rPr lang="es-AR" sz="2400" dirty="0">
                <a:latin typeface="JetBrains Mono" pitchFamily="2" charset="0"/>
              </a:rPr>
              <a:t>    (</a:t>
            </a:r>
            <a:r>
              <a:rPr lang="es-AR" sz="2400" dirty="0" err="1">
                <a:solidFill>
                  <a:srgbClr val="0070C0"/>
                </a:solidFill>
                <a:latin typeface="JetBrains Mono" pitchFamily="2" charset="0"/>
              </a:rPr>
              <a:t>setq</a:t>
            </a:r>
            <a:r>
              <a:rPr lang="es-AR" sz="2400" dirty="0">
                <a:solidFill>
                  <a:srgbClr val="0070C0"/>
                </a:solidFill>
                <a:latin typeface="JetBrains Mono" pitchFamily="2" charset="0"/>
              </a:rPr>
              <a:t> </a:t>
            </a:r>
            <a:r>
              <a:rPr lang="es-AR" sz="2400" dirty="0" err="1">
                <a:latin typeface="JetBrains Mono" pitchFamily="2" charset="0"/>
              </a:rPr>
              <a:t>cnt</a:t>
            </a:r>
            <a:r>
              <a:rPr lang="es-AR" sz="2400" dirty="0">
                <a:latin typeface="JetBrains Mono" pitchFamily="2" charset="0"/>
              </a:rPr>
              <a:t> (</a:t>
            </a:r>
            <a:r>
              <a:rPr lang="es-AR" sz="2400" dirty="0">
                <a:solidFill>
                  <a:srgbClr val="0070C0"/>
                </a:solidFill>
                <a:latin typeface="JetBrains Mono" pitchFamily="2" charset="0"/>
              </a:rPr>
              <a:t>1+</a:t>
            </a:r>
            <a:r>
              <a:rPr lang="es-AR" sz="2400" dirty="0">
                <a:latin typeface="JetBrains Mono" pitchFamily="2" charset="0"/>
              </a:rPr>
              <a:t> </a:t>
            </a:r>
            <a:r>
              <a:rPr lang="es-AR" sz="2400" dirty="0" err="1">
                <a:latin typeface="JetBrains Mono" pitchFamily="2" charset="0"/>
              </a:rPr>
              <a:t>cnt</a:t>
            </a:r>
            <a:r>
              <a:rPr lang="es-AR" sz="2400" dirty="0">
                <a:latin typeface="JetBrains Mono" pitchFamily="2" charset="0"/>
              </a:rPr>
              <a:t>))</a:t>
            </a:r>
          </a:p>
          <a:p>
            <a:pPr marL="0" indent="0">
              <a:buNone/>
            </a:pPr>
            <a:r>
              <a:rPr lang="es-AR" sz="2400" dirty="0">
                <a:solidFill>
                  <a:schemeClr val="accent2"/>
                </a:solidFill>
                <a:latin typeface="JetBrains Mono" pitchFamily="2" charset="0"/>
              </a:rPr>
              <a:t>  )</a:t>
            </a:r>
          </a:p>
          <a:p>
            <a:pPr marL="0" indent="0">
              <a:buNone/>
            </a:pPr>
            <a:r>
              <a:rPr lang="es-AR" sz="2400" dirty="0">
                <a:solidFill>
                  <a:schemeClr val="accent2"/>
                </a:solidFill>
                <a:latin typeface="JetBrains Mono" pitchFamily="2" charset="0"/>
              </a:rPr>
              <a:t>  </a:t>
            </a:r>
            <a:r>
              <a:rPr lang="es-AR" sz="2400" dirty="0">
                <a:latin typeface="JetBrains Mono" pitchFamily="2" charset="0"/>
              </a:rPr>
              <a:t>(</a:t>
            </a:r>
            <a:r>
              <a:rPr lang="es-AR" sz="2400" dirty="0" err="1">
                <a:solidFill>
                  <a:srgbClr val="0070C0"/>
                </a:solidFill>
                <a:latin typeface="JetBrains Mono" pitchFamily="2" charset="0"/>
              </a:rPr>
              <a:t>if</a:t>
            </a:r>
            <a:r>
              <a:rPr lang="es-AR" sz="2400" dirty="0">
                <a:latin typeface="JetBrains Mono" pitchFamily="2" charset="0"/>
              </a:rPr>
              <a:t> bandera (</a:t>
            </a:r>
            <a:r>
              <a:rPr lang="es-AR" sz="2400" dirty="0" err="1">
                <a:solidFill>
                  <a:srgbClr val="0070C0"/>
                </a:solidFill>
                <a:latin typeface="JetBrains Mono" pitchFamily="2" charset="0"/>
              </a:rPr>
              <a:t>princ</a:t>
            </a:r>
            <a:r>
              <a:rPr lang="es-AR" sz="2400" dirty="0">
                <a:latin typeface="JetBrains Mono" pitchFamily="2" charset="0"/>
              </a:rPr>
              <a:t> “Bandera se activó\n”) (</a:t>
            </a:r>
            <a:r>
              <a:rPr lang="es-AR" sz="2400" dirty="0" err="1">
                <a:solidFill>
                  <a:srgbClr val="0070C0"/>
                </a:solidFill>
                <a:latin typeface="JetBrains Mono" pitchFamily="2" charset="0"/>
              </a:rPr>
              <a:t>princ</a:t>
            </a:r>
            <a:r>
              <a:rPr lang="es-AR" sz="2400" dirty="0">
                <a:latin typeface="JetBrains Mono" pitchFamily="2" charset="0"/>
              </a:rPr>
              <a:t> “No se activó bandera\n”))</a:t>
            </a:r>
          </a:p>
          <a:p>
            <a:pPr marL="0" indent="0">
              <a:buNone/>
            </a:pPr>
            <a:r>
              <a:rPr lang="es-AR" sz="2400" dirty="0">
                <a:solidFill>
                  <a:schemeClr val="accent2"/>
                </a:solidFill>
                <a:latin typeface="JetBrains Mono" pitchFamily="2" charset="0"/>
              </a:rPr>
              <a:t>  </a:t>
            </a:r>
            <a:r>
              <a:rPr lang="es-AR" sz="2400" dirty="0">
                <a:latin typeface="JetBrains Mono" pitchFamily="2" charset="0"/>
              </a:rPr>
              <a:t>(</a:t>
            </a:r>
            <a:r>
              <a:rPr lang="es-AR" sz="2400" dirty="0" err="1">
                <a:solidFill>
                  <a:srgbClr val="0070C0"/>
                </a:solidFill>
                <a:latin typeface="JetBrains Mono" pitchFamily="2" charset="0"/>
              </a:rPr>
              <a:t>princ</a:t>
            </a:r>
            <a:r>
              <a:rPr lang="es-AR" sz="2400" dirty="0">
                <a:latin typeface="JetBrains Mono" pitchFamily="2" charset="0"/>
              </a:rPr>
              <a:t> </a:t>
            </a:r>
            <a:r>
              <a:rPr lang="es-AR" sz="2400" dirty="0">
                <a:solidFill>
                  <a:srgbClr val="D755BE"/>
                </a:solidFill>
                <a:latin typeface="JetBrains Mono" pitchFamily="2" charset="0"/>
              </a:rPr>
              <a:t>“Terminamos!!!”</a:t>
            </a:r>
            <a:r>
              <a:rPr lang="es-AR" sz="2400" dirty="0">
                <a:latin typeface="JetBrains Mono" pitchFamily="2" charset="0"/>
              </a:rPr>
              <a:t>)</a:t>
            </a:r>
          </a:p>
          <a:p>
            <a:pPr marL="0" indent="0">
              <a:buNone/>
            </a:pPr>
            <a:r>
              <a:rPr lang="es-AR" sz="2400" dirty="0">
                <a:solidFill>
                  <a:srgbClr val="FF0000"/>
                </a:solidFill>
                <a:latin typeface="JetBrains Mono" pitchFamily="2" charset="0"/>
              </a:rPr>
              <a:t>)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EB951E45-E74C-40BB-A6B2-58F0E0C994ED}"/>
              </a:ext>
            </a:extLst>
          </p:cNvPr>
          <p:cNvSpPr/>
          <p:nvPr/>
        </p:nvSpPr>
        <p:spPr>
          <a:xfrm>
            <a:off x="335385" y="149290"/>
            <a:ext cx="1152122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4000" dirty="0">
                <a:latin typeface="JetBrains Mono" pitchFamily="2" charset="0"/>
              </a:rPr>
              <a:t>Que hace esta función?</a:t>
            </a:r>
          </a:p>
        </p:txBody>
      </p:sp>
    </p:spTree>
    <p:extLst>
      <p:ext uri="{BB962C8B-B14F-4D97-AF65-F5344CB8AC3E}">
        <p14:creationId xmlns:p14="http://schemas.microsoft.com/office/powerpoint/2010/main" val="12614792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9D519A-544B-4C6A-9979-452F66C86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249" y="100430"/>
            <a:ext cx="11115502" cy="633251"/>
          </a:xfrm>
        </p:spPr>
        <p:txBody>
          <a:bodyPr>
            <a:normAutofit fontScale="90000"/>
          </a:bodyPr>
          <a:lstStyle/>
          <a:p>
            <a:r>
              <a:rPr lang="es-AR" dirty="0"/>
              <a:t>(</a:t>
            </a:r>
            <a:r>
              <a:rPr lang="es-AR" dirty="0">
                <a:solidFill>
                  <a:srgbClr val="0070C0"/>
                </a:solidFill>
              </a:rPr>
              <a:t>=</a:t>
            </a:r>
            <a:r>
              <a:rPr lang="es-AR" dirty="0"/>
              <a:t> </a:t>
            </a:r>
            <a:r>
              <a:rPr lang="es-AR" dirty="0" err="1"/>
              <a:t>numstr</a:t>
            </a:r>
            <a:r>
              <a:rPr lang="es-AR" dirty="0"/>
              <a:t> [</a:t>
            </a:r>
            <a:r>
              <a:rPr lang="es-AR" dirty="0" err="1"/>
              <a:t>numstr</a:t>
            </a:r>
            <a:r>
              <a:rPr lang="es-AR" dirty="0"/>
              <a:t>])</a:t>
            </a:r>
          </a:p>
        </p:txBody>
      </p:sp>
      <p:sp>
        <p:nvSpPr>
          <p:cNvPr id="4" name="Marcador de contenido 4">
            <a:extLst>
              <a:ext uri="{FF2B5EF4-FFF2-40B4-BE49-F238E27FC236}">
                <a16:creationId xmlns:a16="http://schemas.microsoft.com/office/drawing/2014/main" id="{EC5B5E64-8068-433A-9BE7-76B128F1B4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386" y="878060"/>
            <a:ext cx="11571316" cy="571524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AR" sz="2000" dirty="0">
                <a:latin typeface="JetBrains Mono" pitchFamily="2" charset="0"/>
              </a:rPr>
              <a:t>;Cosas local</a:t>
            </a:r>
          </a:p>
          <a:p>
            <a:pPr marL="0" indent="0">
              <a:buNone/>
            </a:pPr>
            <a:r>
              <a:rPr lang="es-AR" sz="2000" dirty="0">
                <a:latin typeface="JetBrains Mono" pitchFamily="2" charset="0"/>
              </a:rPr>
              <a:t>(</a:t>
            </a:r>
            <a:r>
              <a:rPr lang="es-AR" sz="2000" dirty="0">
                <a:solidFill>
                  <a:srgbClr val="0070C0"/>
                </a:solidFill>
                <a:latin typeface="JetBrains Mono" pitchFamily="2" charset="0"/>
              </a:rPr>
              <a:t>=</a:t>
            </a:r>
            <a:r>
              <a:rPr lang="es-AR" sz="2000" dirty="0">
                <a:latin typeface="JetBrains Mono" pitchFamily="2" charset="0"/>
              </a:rPr>
              <a:t> 1) -&gt; T</a:t>
            </a:r>
          </a:p>
          <a:p>
            <a:pPr marL="0" indent="0">
              <a:buNone/>
            </a:pPr>
            <a:r>
              <a:rPr lang="es-AR" sz="2000" dirty="0">
                <a:latin typeface="JetBrains Mono" pitchFamily="2" charset="0"/>
              </a:rPr>
              <a:t>(</a:t>
            </a:r>
            <a:r>
              <a:rPr lang="es-AR" sz="2000" dirty="0">
                <a:solidFill>
                  <a:srgbClr val="0070C0"/>
                </a:solidFill>
                <a:latin typeface="JetBrains Mono" pitchFamily="2" charset="0"/>
              </a:rPr>
              <a:t>=</a:t>
            </a:r>
            <a:r>
              <a:rPr lang="es-AR" sz="2000" dirty="0">
                <a:latin typeface="JetBrains Mono" pitchFamily="2" charset="0"/>
              </a:rPr>
              <a:t> </a:t>
            </a:r>
            <a:r>
              <a:rPr lang="es-AR" sz="2000" dirty="0" err="1">
                <a:latin typeface="JetBrains Mono" pitchFamily="2" charset="0"/>
              </a:rPr>
              <a:t>nil</a:t>
            </a:r>
            <a:r>
              <a:rPr lang="es-AR" sz="2000" dirty="0">
                <a:latin typeface="JetBrains Mono" pitchFamily="2" charset="0"/>
              </a:rPr>
              <a:t>) -&gt; T</a:t>
            </a:r>
          </a:p>
          <a:p>
            <a:pPr marL="0" indent="0">
              <a:buNone/>
            </a:pPr>
            <a:endParaRPr lang="es-AR" sz="2000" dirty="0">
              <a:latin typeface="JetBrains Mono" pitchFamily="2" charset="0"/>
            </a:endParaRPr>
          </a:p>
          <a:p>
            <a:pPr marL="0" indent="0">
              <a:buNone/>
            </a:pPr>
            <a:r>
              <a:rPr lang="es-AR" sz="2000" dirty="0">
                <a:latin typeface="JetBrains Mono" pitchFamily="2" charset="0"/>
              </a:rPr>
              <a:t>;Tipos simples</a:t>
            </a:r>
          </a:p>
          <a:p>
            <a:pPr marL="0" indent="0">
              <a:buNone/>
            </a:pPr>
            <a:r>
              <a:rPr lang="es-AR" sz="2000" dirty="0">
                <a:latin typeface="JetBrains Mono" pitchFamily="2" charset="0"/>
              </a:rPr>
              <a:t>(</a:t>
            </a:r>
            <a:r>
              <a:rPr lang="es-AR" sz="2000" dirty="0">
                <a:solidFill>
                  <a:schemeClr val="accent1">
                    <a:lumMod val="75000"/>
                  </a:schemeClr>
                </a:solidFill>
                <a:latin typeface="JetBrains Mono" pitchFamily="2" charset="0"/>
              </a:rPr>
              <a:t>=</a:t>
            </a:r>
            <a:r>
              <a:rPr lang="es-AR" sz="2000" dirty="0">
                <a:latin typeface="JetBrains Mono" pitchFamily="2" charset="0"/>
              </a:rPr>
              <a:t> 3 3) -&gt; </a:t>
            </a:r>
            <a:r>
              <a:rPr lang="es-AR" sz="2000" dirty="0">
                <a:solidFill>
                  <a:srgbClr val="0070C0"/>
                </a:solidFill>
                <a:latin typeface="JetBrains Mono" pitchFamily="2" charset="0"/>
              </a:rPr>
              <a:t>T</a:t>
            </a:r>
          </a:p>
          <a:p>
            <a:pPr marL="0" indent="0">
              <a:buNone/>
            </a:pPr>
            <a:r>
              <a:rPr lang="es-AR" sz="2000" dirty="0">
                <a:latin typeface="JetBrains Mono" pitchFamily="2" charset="0"/>
              </a:rPr>
              <a:t>(</a:t>
            </a:r>
            <a:r>
              <a:rPr lang="es-AR" sz="2000" dirty="0">
                <a:solidFill>
                  <a:schemeClr val="accent1">
                    <a:lumMod val="75000"/>
                  </a:schemeClr>
                </a:solidFill>
                <a:latin typeface="JetBrains Mono" pitchFamily="2" charset="0"/>
              </a:rPr>
              <a:t>=</a:t>
            </a:r>
            <a:r>
              <a:rPr lang="es-AR" sz="2000" dirty="0">
                <a:latin typeface="JetBrains Mono" pitchFamily="2" charset="0"/>
              </a:rPr>
              <a:t> 3.0 3) -&gt; </a:t>
            </a:r>
            <a:r>
              <a:rPr lang="es-AR" sz="2000" dirty="0">
                <a:solidFill>
                  <a:srgbClr val="0070C0"/>
                </a:solidFill>
                <a:latin typeface="JetBrains Mono" pitchFamily="2" charset="0"/>
              </a:rPr>
              <a:t>T</a:t>
            </a:r>
          </a:p>
          <a:p>
            <a:pPr marL="0" indent="0">
              <a:buNone/>
            </a:pPr>
            <a:r>
              <a:rPr lang="es-AR" sz="2000" dirty="0">
                <a:latin typeface="JetBrains Mono" pitchFamily="2" charset="0"/>
              </a:rPr>
              <a:t>(</a:t>
            </a:r>
            <a:r>
              <a:rPr lang="es-AR" sz="2000" dirty="0">
                <a:solidFill>
                  <a:schemeClr val="accent1">
                    <a:lumMod val="75000"/>
                  </a:schemeClr>
                </a:solidFill>
                <a:latin typeface="JetBrains Mono" pitchFamily="2" charset="0"/>
              </a:rPr>
              <a:t>=</a:t>
            </a:r>
            <a:r>
              <a:rPr lang="es-AR" sz="2000" dirty="0">
                <a:latin typeface="JetBrains Mono" pitchFamily="2" charset="0"/>
              </a:rPr>
              <a:t> 3.0000000001 3) -&gt; </a:t>
            </a:r>
            <a:r>
              <a:rPr lang="es-AR" sz="2000" dirty="0" err="1">
                <a:solidFill>
                  <a:srgbClr val="0070C0"/>
                </a:solidFill>
                <a:latin typeface="JetBrains Mono" pitchFamily="2" charset="0"/>
              </a:rPr>
              <a:t>nil</a:t>
            </a:r>
            <a:endParaRPr lang="es-AR" sz="2000" dirty="0">
              <a:solidFill>
                <a:srgbClr val="0070C0"/>
              </a:solidFill>
              <a:latin typeface="JetBrains Mono" pitchFamily="2" charset="0"/>
            </a:endParaRPr>
          </a:p>
          <a:p>
            <a:pPr marL="0" indent="0">
              <a:buNone/>
            </a:pPr>
            <a:r>
              <a:rPr lang="es-AR" sz="2000" dirty="0">
                <a:latin typeface="JetBrains Mono" pitchFamily="2" charset="0"/>
              </a:rPr>
              <a:t>(</a:t>
            </a:r>
            <a:r>
              <a:rPr lang="es-AR" sz="2000" dirty="0">
                <a:solidFill>
                  <a:srgbClr val="0070C0"/>
                </a:solidFill>
                <a:latin typeface="JetBrains Mono" pitchFamily="2" charset="0"/>
              </a:rPr>
              <a:t>=</a:t>
            </a:r>
            <a:r>
              <a:rPr lang="es-AR" sz="2000" dirty="0">
                <a:latin typeface="JetBrains Mono" pitchFamily="2" charset="0"/>
              </a:rPr>
              <a:t> </a:t>
            </a:r>
            <a:r>
              <a:rPr lang="es-AR" sz="2000" dirty="0">
                <a:solidFill>
                  <a:srgbClr val="FF33CC"/>
                </a:solidFill>
                <a:latin typeface="JetBrains Mono" pitchFamily="2" charset="0"/>
              </a:rPr>
              <a:t>“</a:t>
            </a:r>
            <a:r>
              <a:rPr lang="es-AR" sz="2000" dirty="0" err="1">
                <a:solidFill>
                  <a:srgbClr val="FF33CC"/>
                </a:solidFill>
                <a:latin typeface="JetBrains Mono" pitchFamily="2" charset="0"/>
              </a:rPr>
              <a:t>abc</a:t>
            </a:r>
            <a:r>
              <a:rPr lang="es-AR" sz="2000" dirty="0">
                <a:solidFill>
                  <a:srgbClr val="FF33CC"/>
                </a:solidFill>
                <a:latin typeface="JetBrains Mono" pitchFamily="2" charset="0"/>
              </a:rPr>
              <a:t>“ “</a:t>
            </a:r>
            <a:r>
              <a:rPr lang="es-AR" sz="2000" dirty="0" err="1">
                <a:solidFill>
                  <a:srgbClr val="FF33CC"/>
                </a:solidFill>
                <a:latin typeface="JetBrains Mono" pitchFamily="2" charset="0"/>
              </a:rPr>
              <a:t>abc</a:t>
            </a:r>
            <a:r>
              <a:rPr lang="es-AR" sz="2000" dirty="0">
                <a:solidFill>
                  <a:srgbClr val="FF33CC"/>
                </a:solidFill>
                <a:latin typeface="JetBrains Mono" pitchFamily="2" charset="0"/>
              </a:rPr>
              <a:t>"</a:t>
            </a:r>
            <a:r>
              <a:rPr lang="es-AR" sz="2000" dirty="0">
                <a:latin typeface="JetBrains Mono" pitchFamily="2" charset="0"/>
              </a:rPr>
              <a:t>) -&gt; </a:t>
            </a:r>
            <a:r>
              <a:rPr lang="es-AR" sz="2000" dirty="0">
                <a:solidFill>
                  <a:srgbClr val="0070C0"/>
                </a:solidFill>
                <a:latin typeface="JetBrains Mono" pitchFamily="2" charset="0"/>
              </a:rPr>
              <a:t>T</a:t>
            </a:r>
          </a:p>
          <a:p>
            <a:pPr marL="0" indent="0">
              <a:buNone/>
            </a:pPr>
            <a:r>
              <a:rPr lang="es-AR" sz="2000" dirty="0">
                <a:latin typeface="JetBrains Mono" pitchFamily="2" charset="0"/>
              </a:rPr>
              <a:t>(</a:t>
            </a:r>
            <a:r>
              <a:rPr lang="es-AR" sz="2000" dirty="0">
                <a:solidFill>
                  <a:srgbClr val="0070C0"/>
                </a:solidFill>
                <a:latin typeface="JetBrains Mono" pitchFamily="2" charset="0"/>
              </a:rPr>
              <a:t>=</a:t>
            </a:r>
            <a:r>
              <a:rPr lang="es-AR" sz="2000" dirty="0">
                <a:latin typeface="JetBrains Mono" pitchFamily="2" charset="0"/>
              </a:rPr>
              <a:t> </a:t>
            </a:r>
            <a:r>
              <a:rPr lang="es-AR" sz="2000" dirty="0">
                <a:solidFill>
                  <a:srgbClr val="FF33CC"/>
                </a:solidFill>
                <a:latin typeface="JetBrains Mono" pitchFamily="2" charset="0"/>
              </a:rPr>
              <a:t>“</a:t>
            </a:r>
            <a:r>
              <a:rPr lang="es-AR" sz="2000" dirty="0" err="1">
                <a:solidFill>
                  <a:srgbClr val="FF33CC"/>
                </a:solidFill>
                <a:latin typeface="JetBrains Mono" pitchFamily="2" charset="0"/>
              </a:rPr>
              <a:t>abc</a:t>
            </a:r>
            <a:r>
              <a:rPr lang="es-AR" sz="2000" dirty="0">
                <a:solidFill>
                  <a:srgbClr val="FF33CC"/>
                </a:solidFill>
                <a:latin typeface="JetBrains Mono" pitchFamily="2" charset="0"/>
              </a:rPr>
              <a:t>“ “hola"</a:t>
            </a:r>
            <a:r>
              <a:rPr lang="es-AR" sz="2000" dirty="0">
                <a:latin typeface="JetBrains Mono" pitchFamily="2" charset="0"/>
              </a:rPr>
              <a:t>) -&gt; </a:t>
            </a:r>
            <a:r>
              <a:rPr lang="es-AR" sz="2000" dirty="0" err="1">
                <a:solidFill>
                  <a:srgbClr val="0070C0"/>
                </a:solidFill>
                <a:latin typeface="JetBrains Mono" pitchFamily="2" charset="0"/>
              </a:rPr>
              <a:t>nil</a:t>
            </a:r>
            <a:endParaRPr lang="es-AR" sz="2000" dirty="0">
              <a:solidFill>
                <a:srgbClr val="0070C0"/>
              </a:solidFill>
              <a:latin typeface="JetBrains Mono" pitchFamily="2" charset="0"/>
            </a:endParaRPr>
          </a:p>
          <a:p>
            <a:pPr marL="0" indent="0">
              <a:buNone/>
            </a:pPr>
            <a:r>
              <a:rPr lang="es-AR" sz="2000" dirty="0">
                <a:latin typeface="JetBrains Mono" pitchFamily="2" charset="0"/>
              </a:rPr>
              <a:t>(</a:t>
            </a:r>
            <a:r>
              <a:rPr lang="es-AR" sz="2000" dirty="0">
                <a:solidFill>
                  <a:srgbClr val="0070C0"/>
                </a:solidFill>
                <a:latin typeface="JetBrains Mono" pitchFamily="2" charset="0"/>
              </a:rPr>
              <a:t>=</a:t>
            </a:r>
            <a:r>
              <a:rPr lang="es-AR" sz="2000" dirty="0">
                <a:latin typeface="JetBrains Mono" pitchFamily="2" charset="0"/>
              </a:rPr>
              <a:t> </a:t>
            </a:r>
            <a:r>
              <a:rPr lang="es-AR" sz="2000" dirty="0">
                <a:solidFill>
                  <a:srgbClr val="FF33CC"/>
                </a:solidFill>
                <a:latin typeface="JetBrains Mono" pitchFamily="2" charset="0"/>
              </a:rPr>
              <a:t>“</a:t>
            </a:r>
            <a:r>
              <a:rPr lang="es-AR" sz="2000" dirty="0" err="1">
                <a:solidFill>
                  <a:srgbClr val="FF33CC"/>
                </a:solidFill>
                <a:latin typeface="JetBrains Mono" pitchFamily="2" charset="0"/>
              </a:rPr>
              <a:t>abc</a:t>
            </a:r>
            <a:r>
              <a:rPr lang="es-AR" sz="2000" dirty="0">
                <a:solidFill>
                  <a:srgbClr val="FF33CC"/>
                </a:solidFill>
                <a:latin typeface="JetBrains Mono" pitchFamily="2" charset="0"/>
              </a:rPr>
              <a:t>“ “</a:t>
            </a:r>
            <a:r>
              <a:rPr lang="es-AR" sz="2000" dirty="0" err="1">
                <a:solidFill>
                  <a:srgbClr val="FF33CC"/>
                </a:solidFill>
                <a:latin typeface="JetBrains Mono" pitchFamily="2" charset="0"/>
              </a:rPr>
              <a:t>abc</a:t>
            </a:r>
            <a:r>
              <a:rPr lang="es-AR" sz="2000" dirty="0">
                <a:solidFill>
                  <a:srgbClr val="FF33CC"/>
                </a:solidFill>
                <a:latin typeface="JetBrains Mono" pitchFamily="2" charset="0"/>
              </a:rPr>
              <a:t>“ “</a:t>
            </a:r>
            <a:r>
              <a:rPr lang="es-AR" sz="2000" dirty="0" err="1">
                <a:solidFill>
                  <a:srgbClr val="FF33CC"/>
                </a:solidFill>
                <a:latin typeface="JetBrains Mono" pitchFamily="2" charset="0"/>
              </a:rPr>
              <a:t>abc</a:t>
            </a:r>
            <a:r>
              <a:rPr lang="es-AR" sz="2000" dirty="0">
                <a:solidFill>
                  <a:srgbClr val="FF33CC"/>
                </a:solidFill>
                <a:latin typeface="JetBrains Mono" pitchFamily="2" charset="0"/>
              </a:rPr>
              <a:t>"</a:t>
            </a:r>
            <a:r>
              <a:rPr lang="es-AR" sz="2000" dirty="0">
                <a:latin typeface="JetBrains Mono" pitchFamily="2" charset="0"/>
              </a:rPr>
              <a:t>) -&gt; </a:t>
            </a:r>
            <a:r>
              <a:rPr lang="es-AR" sz="2000" dirty="0">
                <a:solidFill>
                  <a:srgbClr val="0070C0"/>
                </a:solidFill>
                <a:latin typeface="JetBrains Mono" pitchFamily="2" charset="0"/>
              </a:rPr>
              <a:t>T</a:t>
            </a:r>
          </a:p>
          <a:p>
            <a:pPr marL="0" indent="0">
              <a:buNone/>
            </a:pPr>
            <a:r>
              <a:rPr lang="es-AR" sz="2000" dirty="0">
                <a:latin typeface="JetBrains Mono" pitchFamily="2" charset="0"/>
              </a:rPr>
              <a:t>(</a:t>
            </a:r>
            <a:r>
              <a:rPr lang="es-AR" sz="2000" dirty="0">
                <a:solidFill>
                  <a:srgbClr val="0070C0"/>
                </a:solidFill>
                <a:latin typeface="JetBrains Mono" pitchFamily="2" charset="0"/>
              </a:rPr>
              <a:t>=</a:t>
            </a:r>
            <a:r>
              <a:rPr lang="es-AR" sz="2000" dirty="0">
                <a:latin typeface="JetBrains Mono" pitchFamily="2" charset="0"/>
              </a:rPr>
              <a:t> </a:t>
            </a:r>
            <a:r>
              <a:rPr lang="es-AR" sz="2000" dirty="0">
                <a:solidFill>
                  <a:srgbClr val="FF33CC"/>
                </a:solidFill>
                <a:latin typeface="JetBrains Mono" pitchFamily="2" charset="0"/>
              </a:rPr>
              <a:t>“</a:t>
            </a:r>
            <a:r>
              <a:rPr lang="es-AR" sz="2000" dirty="0" err="1">
                <a:solidFill>
                  <a:srgbClr val="FF33CC"/>
                </a:solidFill>
                <a:latin typeface="JetBrains Mono" pitchFamily="2" charset="0"/>
              </a:rPr>
              <a:t>abc</a:t>
            </a:r>
            <a:r>
              <a:rPr lang="es-AR" sz="2000" dirty="0">
                <a:solidFill>
                  <a:srgbClr val="FF33CC"/>
                </a:solidFill>
                <a:latin typeface="JetBrains Mono" pitchFamily="2" charset="0"/>
              </a:rPr>
              <a:t>“ “</a:t>
            </a:r>
            <a:r>
              <a:rPr lang="es-AR" sz="2000" dirty="0" err="1">
                <a:solidFill>
                  <a:srgbClr val="FF33CC"/>
                </a:solidFill>
                <a:latin typeface="JetBrains Mono" pitchFamily="2" charset="0"/>
              </a:rPr>
              <a:t>abc</a:t>
            </a:r>
            <a:r>
              <a:rPr lang="es-AR" sz="2000" dirty="0">
                <a:solidFill>
                  <a:srgbClr val="FF33CC"/>
                </a:solidFill>
                <a:latin typeface="JetBrains Mono" pitchFamily="2" charset="0"/>
              </a:rPr>
              <a:t>“ “hola"</a:t>
            </a:r>
            <a:r>
              <a:rPr lang="es-AR" sz="2000" dirty="0">
                <a:latin typeface="JetBrains Mono" pitchFamily="2" charset="0"/>
              </a:rPr>
              <a:t>) -&gt; </a:t>
            </a:r>
            <a:r>
              <a:rPr lang="es-AR" sz="2000" dirty="0" err="1">
                <a:solidFill>
                  <a:srgbClr val="0070C0"/>
                </a:solidFill>
                <a:latin typeface="JetBrains Mono" pitchFamily="2" charset="0"/>
              </a:rPr>
              <a:t>nil</a:t>
            </a:r>
            <a:endParaRPr lang="es-AR" sz="2000" dirty="0">
              <a:solidFill>
                <a:srgbClr val="0070C0"/>
              </a:solidFill>
              <a:latin typeface="JetBrains Mono" pitchFamily="2" charset="0"/>
            </a:endParaRPr>
          </a:p>
          <a:p>
            <a:pPr marL="0" indent="0">
              <a:buNone/>
            </a:pPr>
            <a:endParaRPr lang="es-AR" sz="2000" dirty="0">
              <a:solidFill>
                <a:srgbClr val="0070C0"/>
              </a:solidFill>
              <a:latin typeface="JetBrains Mono" pitchFamily="2" charset="0"/>
            </a:endParaRPr>
          </a:p>
          <a:p>
            <a:pPr marL="0" indent="0">
              <a:buNone/>
            </a:pPr>
            <a:r>
              <a:rPr lang="es-AR" sz="2000" dirty="0">
                <a:latin typeface="JetBrains Mono" pitchFamily="2" charset="0"/>
              </a:rPr>
              <a:t>;Listas</a:t>
            </a:r>
          </a:p>
          <a:p>
            <a:pPr marL="0" indent="0">
              <a:buNone/>
            </a:pPr>
            <a:r>
              <a:rPr lang="es-AR" sz="2000" dirty="0">
                <a:latin typeface="JetBrains Mono" pitchFamily="2" charset="0"/>
              </a:rPr>
              <a:t>Se comporta como (</a:t>
            </a:r>
            <a:r>
              <a:rPr lang="es-AR" sz="2000" dirty="0" err="1">
                <a:latin typeface="JetBrains Mono" pitchFamily="2" charset="0"/>
              </a:rPr>
              <a:t>eq</a:t>
            </a:r>
            <a:r>
              <a:rPr lang="es-AR" sz="2000" dirty="0">
                <a:latin typeface="JetBrains Mono" pitchFamily="2" charset="0"/>
              </a:rPr>
              <a:t> …)</a:t>
            </a:r>
            <a:endParaRPr lang="es-AR" sz="2000" dirty="0">
              <a:solidFill>
                <a:srgbClr val="0070C0"/>
              </a:solidFill>
              <a:latin typeface="JetBrains Mon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5501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9D519A-544B-4C6A-9979-452F66C86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249" y="100430"/>
            <a:ext cx="11115502" cy="633251"/>
          </a:xfrm>
        </p:spPr>
        <p:txBody>
          <a:bodyPr>
            <a:normAutofit fontScale="90000"/>
          </a:bodyPr>
          <a:lstStyle/>
          <a:p>
            <a:r>
              <a:rPr lang="es-AR" dirty="0"/>
              <a:t>(</a:t>
            </a:r>
            <a:r>
              <a:rPr lang="es-AR" dirty="0" err="1">
                <a:solidFill>
                  <a:srgbClr val="0070C0"/>
                </a:solidFill>
              </a:rPr>
              <a:t>equal</a:t>
            </a:r>
            <a:r>
              <a:rPr lang="es-AR" dirty="0"/>
              <a:t> expr1 expr2  [aproximación])</a:t>
            </a:r>
          </a:p>
        </p:txBody>
      </p:sp>
      <p:sp>
        <p:nvSpPr>
          <p:cNvPr id="4" name="Marcador de contenido 4">
            <a:extLst>
              <a:ext uri="{FF2B5EF4-FFF2-40B4-BE49-F238E27FC236}">
                <a16:creationId xmlns:a16="http://schemas.microsoft.com/office/drawing/2014/main" id="{EC5B5E64-8068-433A-9BE7-76B128F1B4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386" y="878060"/>
            <a:ext cx="11571316" cy="57152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AR" sz="2000" dirty="0">
                <a:latin typeface="JetBrains Mono" pitchFamily="2" charset="0"/>
              </a:rPr>
              <a:t>;Tipos simples</a:t>
            </a:r>
          </a:p>
          <a:p>
            <a:pPr marL="0" indent="0">
              <a:buNone/>
            </a:pPr>
            <a:r>
              <a:rPr lang="es-AR" sz="2000" dirty="0">
                <a:latin typeface="JetBrains Mono" pitchFamily="2" charset="0"/>
              </a:rPr>
              <a:t>(</a:t>
            </a:r>
            <a:r>
              <a:rPr lang="es-AR" sz="2000" dirty="0" err="1">
                <a:solidFill>
                  <a:schemeClr val="accent1">
                    <a:lumMod val="75000"/>
                  </a:schemeClr>
                </a:solidFill>
                <a:latin typeface="JetBrains Mono" pitchFamily="2" charset="0"/>
              </a:rPr>
              <a:t>equal</a:t>
            </a:r>
            <a:r>
              <a:rPr lang="es-AR" sz="2000" dirty="0">
                <a:latin typeface="JetBrains Mono" pitchFamily="2" charset="0"/>
              </a:rPr>
              <a:t> 3 3) -&gt; </a:t>
            </a:r>
            <a:r>
              <a:rPr lang="es-AR" sz="2000" dirty="0">
                <a:solidFill>
                  <a:srgbClr val="0070C0"/>
                </a:solidFill>
                <a:latin typeface="JetBrains Mono" pitchFamily="2" charset="0"/>
              </a:rPr>
              <a:t>T</a:t>
            </a:r>
          </a:p>
          <a:p>
            <a:pPr marL="0" indent="0">
              <a:buNone/>
            </a:pPr>
            <a:r>
              <a:rPr lang="es-AR" sz="2000" dirty="0">
                <a:latin typeface="JetBrains Mono" pitchFamily="2" charset="0"/>
              </a:rPr>
              <a:t>(</a:t>
            </a:r>
            <a:r>
              <a:rPr lang="es-AR" sz="2000" dirty="0" err="1">
                <a:solidFill>
                  <a:schemeClr val="accent1">
                    <a:lumMod val="75000"/>
                  </a:schemeClr>
                </a:solidFill>
                <a:latin typeface="JetBrains Mono" pitchFamily="2" charset="0"/>
              </a:rPr>
              <a:t>equal</a:t>
            </a:r>
            <a:r>
              <a:rPr lang="es-AR" sz="2000" dirty="0">
                <a:latin typeface="JetBrains Mono" pitchFamily="2" charset="0"/>
              </a:rPr>
              <a:t> 3.0 3) -&gt; </a:t>
            </a:r>
            <a:r>
              <a:rPr lang="es-AR" sz="2000" dirty="0">
                <a:solidFill>
                  <a:srgbClr val="0070C0"/>
                </a:solidFill>
                <a:latin typeface="JetBrains Mono" pitchFamily="2" charset="0"/>
              </a:rPr>
              <a:t>T</a:t>
            </a:r>
          </a:p>
          <a:p>
            <a:pPr marL="0" indent="0">
              <a:buNone/>
            </a:pPr>
            <a:r>
              <a:rPr lang="es-AR" sz="2000" dirty="0">
                <a:latin typeface="JetBrains Mono" pitchFamily="2" charset="0"/>
              </a:rPr>
              <a:t>(</a:t>
            </a:r>
            <a:r>
              <a:rPr lang="es-AR" sz="2000" dirty="0" err="1">
                <a:solidFill>
                  <a:srgbClr val="0070C0"/>
                </a:solidFill>
                <a:latin typeface="JetBrains Mono" pitchFamily="2" charset="0"/>
              </a:rPr>
              <a:t>equal</a:t>
            </a:r>
            <a:r>
              <a:rPr lang="es-AR" sz="2000" dirty="0">
                <a:latin typeface="JetBrains Mono" pitchFamily="2" charset="0"/>
              </a:rPr>
              <a:t> 3.001 3.0019) -&gt; </a:t>
            </a:r>
            <a:r>
              <a:rPr lang="es-AR" sz="2000" dirty="0" err="1">
                <a:solidFill>
                  <a:srgbClr val="0070C0"/>
                </a:solidFill>
                <a:latin typeface="JetBrains Mono" pitchFamily="2" charset="0"/>
              </a:rPr>
              <a:t>nil</a:t>
            </a:r>
            <a:endParaRPr lang="es-AR" sz="2000" dirty="0">
              <a:solidFill>
                <a:srgbClr val="0070C0"/>
              </a:solidFill>
              <a:latin typeface="JetBrains Mono" pitchFamily="2" charset="0"/>
            </a:endParaRPr>
          </a:p>
          <a:p>
            <a:pPr marL="0" indent="0">
              <a:buNone/>
            </a:pPr>
            <a:r>
              <a:rPr lang="es-AR" sz="2000" dirty="0">
                <a:latin typeface="JetBrains Mono" pitchFamily="2" charset="0"/>
              </a:rPr>
              <a:t>(</a:t>
            </a:r>
            <a:r>
              <a:rPr lang="es-AR" sz="2000" dirty="0" err="1">
                <a:solidFill>
                  <a:srgbClr val="0070C0"/>
                </a:solidFill>
                <a:latin typeface="JetBrains Mono" pitchFamily="2" charset="0"/>
              </a:rPr>
              <a:t>equal</a:t>
            </a:r>
            <a:r>
              <a:rPr lang="es-AR" sz="2000" dirty="0">
                <a:latin typeface="JetBrains Mono" pitchFamily="2" charset="0"/>
              </a:rPr>
              <a:t> 3.001 3.0009 0.001) -&gt; </a:t>
            </a:r>
            <a:r>
              <a:rPr lang="es-AR" sz="2000" dirty="0">
                <a:solidFill>
                  <a:srgbClr val="0070C0"/>
                </a:solidFill>
                <a:latin typeface="JetBrains Mono" pitchFamily="2" charset="0"/>
              </a:rPr>
              <a:t>T</a:t>
            </a:r>
          </a:p>
          <a:p>
            <a:pPr marL="0" indent="0">
              <a:buNone/>
            </a:pPr>
            <a:r>
              <a:rPr lang="es-AR" sz="2000" dirty="0">
                <a:latin typeface="JetBrains Mono" pitchFamily="2" charset="0"/>
              </a:rPr>
              <a:t>(</a:t>
            </a:r>
            <a:r>
              <a:rPr lang="es-AR" sz="2000" dirty="0" err="1">
                <a:solidFill>
                  <a:srgbClr val="0070C0"/>
                </a:solidFill>
                <a:latin typeface="JetBrains Mono" pitchFamily="2" charset="0"/>
              </a:rPr>
              <a:t>equal</a:t>
            </a:r>
            <a:r>
              <a:rPr lang="es-AR" sz="2000" dirty="0">
                <a:latin typeface="JetBrains Mono" pitchFamily="2" charset="0"/>
              </a:rPr>
              <a:t> </a:t>
            </a:r>
            <a:r>
              <a:rPr lang="es-AR" sz="2000" dirty="0">
                <a:solidFill>
                  <a:srgbClr val="FF33CC"/>
                </a:solidFill>
                <a:latin typeface="JetBrains Mono" pitchFamily="2" charset="0"/>
              </a:rPr>
              <a:t>“</a:t>
            </a:r>
            <a:r>
              <a:rPr lang="es-AR" sz="2000" dirty="0" err="1">
                <a:solidFill>
                  <a:srgbClr val="FF33CC"/>
                </a:solidFill>
                <a:latin typeface="JetBrains Mono" pitchFamily="2" charset="0"/>
              </a:rPr>
              <a:t>abc</a:t>
            </a:r>
            <a:r>
              <a:rPr lang="es-AR" sz="2000" dirty="0">
                <a:solidFill>
                  <a:srgbClr val="FF33CC"/>
                </a:solidFill>
                <a:latin typeface="JetBrains Mono" pitchFamily="2" charset="0"/>
              </a:rPr>
              <a:t>“ “</a:t>
            </a:r>
            <a:r>
              <a:rPr lang="es-AR" sz="2000" dirty="0" err="1">
                <a:solidFill>
                  <a:srgbClr val="FF33CC"/>
                </a:solidFill>
                <a:latin typeface="JetBrains Mono" pitchFamily="2" charset="0"/>
              </a:rPr>
              <a:t>abc</a:t>
            </a:r>
            <a:r>
              <a:rPr lang="es-AR" sz="2000" dirty="0">
                <a:solidFill>
                  <a:srgbClr val="FF33CC"/>
                </a:solidFill>
                <a:latin typeface="JetBrains Mono" pitchFamily="2" charset="0"/>
              </a:rPr>
              <a:t>"</a:t>
            </a:r>
            <a:r>
              <a:rPr lang="es-AR" sz="2000" dirty="0">
                <a:latin typeface="JetBrains Mono" pitchFamily="2" charset="0"/>
              </a:rPr>
              <a:t>) -&gt; </a:t>
            </a:r>
            <a:r>
              <a:rPr lang="es-AR" sz="2000" dirty="0">
                <a:solidFill>
                  <a:srgbClr val="0070C0"/>
                </a:solidFill>
                <a:latin typeface="JetBrains Mono" pitchFamily="2" charset="0"/>
              </a:rPr>
              <a:t>T</a:t>
            </a:r>
          </a:p>
          <a:p>
            <a:pPr marL="0" indent="0">
              <a:buNone/>
            </a:pPr>
            <a:r>
              <a:rPr lang="es-AR" sz="2000" dirty="0">
                <a:latin typeface="JetBrains Mono" pitchFamily="2" charset="0"/>
              </a:rPr>
              <a:t>(</a:t>
            </a:r>
            <a:r>
              <a:rPr lang="es-AR" sz="2000" dirty="0" err="1">
                <a:solidFill>
                  <a:srgbClr val="0070C0"/>
                </a:solidFill>
                <a:latin typeface="JetBrains Mono" pitchFamily="2" charset="0"/>
              </a:rPr>
              <a:t>equal</a:t>
            </a:r>
            <a:r>
              <a:rPr lang="es-AR" sz="2000" dirty="0">
                <a:latin typeface="JetBrains Mono" pitchFamily="2" charset="0"/>
              </a:rPr>
              <a:t> </a:t>
            </a:r>
            <a:r>
              <a:rPr lang="es-AR" sz="2000" dirty="0">
                <a:solidFill>
                  <a:srgbClr val="FF33CC"/>
                </a:solidFill>
                <a:latin typeface="JetBrains Mono" pitchFamily="2" charset="0"/>
              </a:rPr>
              <a:t>“</a:t>
            </a:r>
            <a:r>
              <a:rPr lang="es-AR" sz="2000" dirty="0" err="1">
                <a:solidFill>
                  <a:srgbClr val="FF33CC"/>
                </a:solidFill>
                <a:latin typeface="JetBrains Mono" pitchFamily="2" charset="0"/>
              </a:rPr>
              <a:t>abc</a:t>
            </a:r>
            <a:r>
              <a:rPr lang="es-AR" sz="2000" dirty="0">
                <a:solidFill>
                  <a:srgbClr val="FF33CC"/>
                </a:solidFill>
                <a:latin typeface="JetBrains Mono" pitchFamily="2" charset="0"/>
              </a:rPr>
              <a:t>“ “hola"</a:t>
            </a:r>
            <a:r>
              <a:rPr lang="es-AR" sz="2000" dirty="0">
                <a:latin typeface="JetBrains Mono" pitchFamily="2" charset="0"/>
              </a:rPr>
              <a:t>) -&gt; </a:t>
            </a:r>
            <a:r>
              <a:rPr lang="es-AR" sz="2000" dirty="0" err="1">
                <a:solidFill>
                  <a:srgbClr val="0070C0"/>
                </a:solidFill>
                <a:latin typeface="JetBrains Mono" pitchFamily="2" charset="0"/>
              </a:rPr>
              <a:t>nil</a:t>
            </a:r>
            <a:endParaRPr lang="es-AR" sz="2000" dirty="0">
              <a:solidFill>
                <a:srgbClr val="0070C0"/>
              </a:solidFill>
              <a:latin typeface="JetBrains Mono" pitchFamily="2" charset="0"/>
            </a:endParaRPr>
          </a:p>
          <a:p>
            <a:pPr marL="0" indent="0">
              <a:buNone/>
            </a:pPr>
            <a:endParaRPr lang="es-AR" sz="2000" dirty="0">
              <a:solidFill>
                <a:srgbClr val="0070C0"/>
              </a:solidFill>
              <a:latin typeface="JetBrains Mono" pitchFamily="2" charset="0"/>
            </a:endParaRPr>
          </a:p>
          <a:p>
            <a:pPr marL="0" indent="0">
              <a:buNone/>
            </a:pPr>
            <a:r>
              <a:rPr lang="es-AR" sz="2000" dirty="0">
                <a:latin typeface="JetBrains Mono" pitchFamily="2" charset="0"/>
              </a:rPr>
              <a:t>;Listas</a:t>
            </a:r>
          </a:p>
          <a:p>
            <a:pPr marL="0" indent="0">
              <a:buNone/>
            </a:pPr>
            <a:r>
              <a:rPr lang="es-AR" sz="2000" dirty="0">
                <a:latin typeface="JetBrains Mono" pitchFamily="2" charset="0"/>
              </a:rPr>
              <a:t>(</a:t>
            </a:r>
            <a:r>
              <a:rPr lang="es-AR" sz="2000" dirty="0" err="1">
                <a:solidFill>
                  <a:srgbClr val="0070C0"/>
                </a:solidFill>
                <a:latin typeface="JetBrains Mono" pitchFamily="2" charset="0"/>
              </a:rPr>
              <a:t>equal</a:t>
            </a:r>
            <a:r>
              <a:rPr lang="es-AR" sz="2000" dirty="0">
                <a:latin typeface="JetBrains Mono" pitchFamily="2" charset="0"/>
              </a:rPr>
              <a:t> ‘(1 2 3) ‘(1 2 3)) -&gt; </a:t>
            </a:r>
            <a:r>
              <a:rPr lang="es-AR" sz="2000" dirty="0">
                <a:solidFill>
                  <a:srgbClr val="0070C0"/>
                </a:solidFill>
                <a:latin typeface="JetBrains Mono" pitchFamily="2" charset="0"/>
              </a:rPr>
              <a:t>T </a:t>
            </a:r>
            <a:r>
              <a:rPr lang="es-AR" sz="2000" dirty="0">
                <a:latin typeface="JetBrains Mono" pitchFamily="2" charset="0"/>
              </a:rPr>
              <a:t>( Diferente a (</a:t>
            </a:r>
            <a:r>
              <a:rPr lang="es-AR" sz="2000" dirty="0" err="1">
                <a:latin typeface="JetBrains Mono" pitchFamily="2" charset="0"/>
              </a:rPr>
              <a:t>eq</a:t>
            </a:r>
            <a:r>
              <a:rPr lang="es-AR" sz="2000" dirty="0">
                <a:latin typeface="JetBrains Mono" pitchFamily="2" charset="0"/>
              </a:rPr>
              <a:t> …) )</a:t>
            </a:r>
          </a:p>
          <a:p>
            <a:pPr marL="0" indent="0">
              <a:buNone/>
            </a:pPr>
            <a:r>
              <a:rPr lang="es-AR" sz="2000" dirty="0">
                <a:latin typeface="JetBrains Mono" pitchFamily="2" charset="0"/>
              </a:rPr>
              <a:t>(</a:t>
            </a:r>
            <a:r>
              <a:rPr lang="es-AR" sz="2000" dirty="0" err="1">
                <a:solidFill>
                  <a:srgbClr val="0070C0"/>
                </a:solidFill>
                <a:latin typeface="JetBrains Mono" pitchFamily="2" charset="0"/>
              </a:rPr>
              <a:t>equal</a:t>
            </a:r>
            <a:r>
              <a:rPr lang="es-AR" sz="2000" dirty="0">
                <a:latin typeface="JetBrains Mono" pitchFamily="2" charset="0"/>
              </a:rPr>
              <a:t> ‘(1 2 3) ‘(“a” “b” “c”)) -&gt; </a:t>
            </a:r>
            <a:r>
              <a:rPr lang="es-AR" sz="2000" dirty="0" err="1">
                <a:solidFill>
                  <a:srgbClr val="0070C0"/>
                </a:solidFill>
                <a:latin typeface="JetBrains Mono" pitchFamily="2" charset="0"/>
              </a:rPr>
              <a:t>nil</a:t>
            </a:r>
            <a:endParaRPr lang="es-AR" sz="2000" dirty="0">
              <a:solidFill>
                <a:srgbClr val="0070C0"/>
              </a:solidFill>
              <a:latin typeface="JetBrains Mono" pitchFamily="2" charset="0"/>
            </a:endParaRPr>
          </a:p>
          <a:p>
            <a:pPr marL="0" indent="0">
              <a:buNone/>
            </a:pPr>
            <a:r>
              <a:rPr lang="pt-BR" sz="2000" dirty="0">
                <a:latin typeface="JetBrains Mono" pitchFamily="2" charset="0"/>
              </a:rPr>
              <a:t>(</a:t>
            </a:r>
            <a:r>
              <a:rPr lang="pt-BR" sz="2000" dirty="0" err="1">
                <a:solidFill>
                  <a:srgbClr val="0070C0"/>
                </a:solidFill>
                <a:latin typeface="JetBrains Mono" pitchFamily="2" charset="0"/>
              </a:rPr>
              <a:t>equal</a:t>
            </a:r>
            <a:r>
              <a:rPr lang="pt-BR" sz="2000" dirty="0">
                <a:latin typeface="JetBrains Mono" pitchFamily="2" charset="0"/>
              </a:rPr>
              <a:t> '(1.1 2.2 3.3) '(1.11 2.21 3.31) 0.1) -&gt; </a:t>
            </a:r>
            <a:r>
              <a:rPr lang="pt-BR" sz="2000" dirty="0">
                <a:solidFill>
                  <a:srgbClr val="0070C0"/>
                </a:solidFill>
                <a:latin typeface="JetBrains Mono" pitchFamily="2" charset="0"/>
              </a:rPr>
              <a:t>T</a:t>
            </a:r>
          </a:p>
          <a:p>
            <a:pPr marL="0" indent="0">
              <a:buNone/>
            </a:pPr>
            <a:r>
              <a:rPr lang="pt-BR" sz="2000" dirty="0">
                <a:latin typeface="JetBrains Mono" pitchFamily="2" charset="0"/>
              </a:rPr>
              <a:t>(</a:t>
            </a:r>
            <a:r>
              <a:rPr lang="pt-BR" sz="2000" dirty="0" err="1">
                <a:solidFill>
                  <a:srgbClr val="0070C0"/>
                </a:solidFill>
                <a:latin typeface="JetBrains Mono" pitchFamily="2" charset="0"/>
              </a:rPr>
              <a:t>equal</a:t>
            </a:r>
            <a:r>
              <a:rPr lang="pt-BR" sz="2000" dirty="0">
                <a:latin typeface="JetBrains Mono" pitchFamily="2" charset="0"/>
              </a:rPr>
              <a:t> '(1.1 2.2 3.3) '(1.11 2.21 3.29) 0.1) -&gt; </a:t>
            </a:r>
            <a:r>
              <a:rPr lang="pt-BR" sz="2000" dirty="0">
                <a:solidFill>
                  <a:srgbClr val="0070C0"/>
                </a:solidFill>
                <a:latin typeface="JetBrains Mono" pitchFamily="2" charset="0"/>
              </a:rPr>
              <a:t>T</a:t>
            </a:r>
          </a:p>
          <a:p>
            <a:pPr marL="0" indent="0">
              <a:buNone/>
            </a:pPr>
            <a:r>
              <a:rPr lang="pt-BR" sz="2000" dirty="0">
                <a:latin typeface="JetBrains Mono" pitchFamily="2" charset="0"/>
              </a:rPr>
              <a:t>(</a:t>
            </a:r>
            <a:r>
              <a:rPr lang="pt-BR" sz="2000" dirty="0" err="1">
                <a:solidFill>
                  <a:srgbClr val="0070C0"/>
                </a:solidFill>
                <a:latin typeface="JetBrains Mono" pitchFamily="2" charset="0"/>
              </a:rPr>
              <a:t>equal</a:t>
            </a:r>
            <a:r>
              <a:rPr lang="pt-BR" sz="2000" dirty="0">
                <a:latin typeface="JetBrains Mono" pitchFamily="2" charset="0"/>
              </a:rPr>
              <a:t> '(1.1 2.2 </a:t>
            </a:r>
            <a:r>
              <a:rPr lang="pt-BR" sz="2000" dirty="0">
                <a:solidFill>
                  <a:srgbClr val="FF0000"/>
                </a:solidFill>
                <a:latin typeface="JetBrains Mono" pitchFamily="2" charset="0"/>
              </a:rPr>
              <a:t>3.3</a:t>
            </a:r>
            <a:r>
              <a:rPr lang="pt-BR" sz="2000" dirty="0">
                <a:latin typeface="JetBrains Mono" pitchFamily="2" charset="0"/>
              </a:rPr>
              <a:t>) '(1.11 2.21 </a:t>
            </a:r>
            <a:r>
              <a:rPr lang="pt-BR" sz="2000" dirty="0">
                <a:solidFill>
                  <a:srgbClr val="FF0000"/>
                </a:solidFill>
                <a:latin typeface="JetBrains Mono" pitchFamily="2" charset="0"/>
              </a:rPr>
              <a:t>3.09</a:t>
            </a:r>
            <a:r>
              <a:rPr lang="pt-BR" sz="2000" dirty="0">
                <a:latin typeface="JetBrains Mono" pitchFamily="2" charset="0"/>
              </a:rPr>
              <a:t>) 0.1) -&gt; </a:t>
            </a:r>
            <a:r>
              <a:rPr lang="es-AR" sz="2000" dirty="0" err="1">
                <a:solidFill>
                  <a:srgbClr val="0070C0"/>
                </a:solidFill>
                <a:latin typeface="JetBrains Mono" pitchFamily="2" charset="0"/>
              </a:rPr>
              <a:t>nil</a:t>
            </a:r>
            <a:endParaRPr lang="es-AR" sz="2000" dirty="0">
              <a:solidFill>
                <a:srgbClr val="0070C0"/>
              </a:solidFill>
              <a:latin typeface="JetBrains Mono" pitchFamily="2" charset="0"/>
            </a:endParaRPr>
          </a:p>
          <a:p>
            <a:pPr marL="0" indent="0">
              <a:buNone/>
            </a:pPr>
            <a:endParaRPr lang="es-AR" sz="2000" dirty="0">
              <a:solidFill>
                <a:srgbClr val="0070C0"/>
              </a:solidFill>
              <a:latin typeface="JetBrains Mono" pitchFamily="2" charset="0"/>
            </a:endParaRPr>
          </a:p>
          <a:p>
            <a:pPr marL="0" indent="0">
              <a:buNone/>
            </a:pPr>
            <a:endParaRPr lang="es-AR" sz="2000" dirty="0">
              <a:solidFill>
                <a:srgbClr val="0070C0"/>
              </a:solidFill>
              <a:latin typeface="JetBrains Mono" pitchFamily="2" charset="0"/>
            </a:endParaRPr>
          </a:p>
          <a:p>
            <a:pPr marL="0" indent="0">
              <a:buNone/>
            </a:pPr>
            <a:endParaRPr lang="es-AR" sz="2000" dirty="0">
              <a:solidFill>
                <a:srgbClr val="0070C0"/>
              </a:solidFill>
              <a:latin typeface="JetBrains Mon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24114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9D519A-544B-4C6A-9979-452F66C86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249" y="100430"/>
            <a:ext cx="11115502" cy="633251"/>
          </a:xfrm>
        </p:spPr>
        <p:txBody>
          <a:bodyPr>
            <a:normAutofit fontScale="90000"/>
          </a:bodyPr>
          <a:lstStyle/>
          <a:p>
            <a:r>
              <a:rPr lang="es-AR" dirty="0"/>
              <a:t>(</a:t>
            </a:r>
            <a:r>
              <a:rPr lang="es-AR" dirty="0">
                <a:solidFill>
                  <a:srgbClr val="0070C0"/>
                </a:solidFill>
              </a:rPr>
              <a:t>&gt;</a:t>
            </a:r>
            <a:r>
              <a:rPr lang="es-AR" dirty="0"/>
              <a:t> </a:t>
            </a:r>
            <a:r>
              <a:rPr lang="es-AR" dirty="0" err="1"/>
              <a:t>numstr</a:t>
            </a:r>
            <a:r>
              <a:rPr lang="es-AR" dirty="0"/>
              <a:t> [</a:t>
            </a:r>
            <a:r>
              <a:rPr lang="es-AR" dirty="0" err="1"/>
              <a:t>numstr</a:t>
            </a:r>
            <a:r>
              <a:rPr lang="es-AR" dirty="0"/>
              <a:t> …]); (</a:t>
            </a:r>
            <a:r>
              <a:rPr lang="es-AR" dirty="0">
                <a:solidFill>
                  <a:srgbClr val="0070C0"/>
                </a:solidFill>
              </a:rPr>
              <a:t>&lt;</a:t>
            </a:r>
            <a:r>
              <a:rPr lang="es-AR" dirty="0"/>
              <a:t> </a:t>
            </a:r>
            <a:r>
              <a:rPr lang="es-AR" dirty="0" err="1"/>
              <a:t>numstr</a:t>
            </a:r>
            <a:r>
              <a:rPr lang="es-AR" dirty="0"/>
              <a:t> [</a:t>
            </a:r>
            <a:r>
              <a:rPr lang="es-AR" dirty="0" err="1"/>
              <a:t>numstr</a:t>
            </a:r>
            <a:r>
              <a:rPr lang="es-AR" dirty="0"/>
              <a:t> …])</a:t>
            </a:r>
          </a:p>
        </p:txBody>
      </p:sp>
      <p:sp>
        <p:nvSpPr>
          <p:cNvPr id="4" name="Marcador de contenido 4">
            <a:extLst>
              <a:ext uri="{FF2B5EF4-FFF2-40B4-BE49-F238E27FC236}">
                <a16:creationId xmlns:a16="http://schemas.microsoft.com/office/drawing/2014/main" id="{EC5B5E64-8068-433A-9BE7-76B128F1B4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386" y="878061"/>
            <a:ext cx="11571316" cy="25509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AR" sz="2000" dirty="0">
                <a:latin typeface="JetBrains Mono" pitchFamily="2" charset="0"/>
              </a:rPr>
              <a:t>;Tipos simples</a:t>
            </a:r>
          </a:p>
          <a:p>
            <a:pPr marL="0" indent="0">
              <a:buNone/>
            </a:pPr>
            <a:r>
              <a:rPr lang="es-AR" sz="2000" dirty="0">
                <a:latin typeface="JetBrains Mono" pitchFamily="2" charset="0"/>
              </a:rPr>
              <a:t>(</a:t>
            </a:r>
            <a:r>
              <a:rPr lang="es-AR" sz="2000" dirty="0">
                <a:solidFill>
                  <a:schemeClr val="accent1">
                    <a:lumMod val="75000"/>
                  </a:schemeClr>
                </a:solidFill>
                <a:latin typeface="JetBrains Mono" pitchFamily="2" charset="0"/>
              </a:rPr>
              <a:t>&gt;</a:t>
            </a:r>
            <a:r>
              <a:rPr lang="es-AR" sz="2000" dirty="0">
                <a:latin typeface="JetBrains Mono" pitchFamily="2" charset="0"/>
              </a:rPr>
              <a:t> 3 3) -&gt; </a:t>
            </a:r>
            <a:r>
              <a:rPr lang="es-AR" sz="2000" dirty="0" err="1">
                <a:solidFill>
                  <a:srgbClr val="0070C0"/>
                </a:solidFill>
                <a:latin typeface="JetBrains Mono" pitchFamily="2" charset="0"/>
              </a:rPr>
              <a:t>nil</a:t>
            </a:r>
            <a:endParaRPr lang="es-AR" sz="2000" dirty="0">
              <a:solidFill>
                <a:srgbClr val="0070C0"/>
              </a:solidFill>
              <a:latin typeface="JetBrains Mono" pitchFamily="2" charset="0"/>
            </a:endParaRPr>
          </a:p>
          <a:p>
            <a:pPr marL="0" indent="0">
              <a:buNone/>
            </a:pPr>
            <a:r>
              <a:rPr lang="es-AR" sz="2000" dirty="0">
                <a:latin typeface="JetBrains Mono" pitchFamily="2" charset="0"/>
              </a:rPr>
              <a:t>(</a:t>
            </a:r>
            <a:r>
              <a:rPr lang="es-AR" sz="2000" dirty="0">
                <a:solidFill>
                  <a:schemeClr val="accent1">
                    <a:lumMod val="75000"/>
                  </a:schemeClr>
                </a:solidFill>
                <a:latin typeface="JetBrains Mono" pitchFamily="2" charset="0"/>
              </a:rPr>
              <a:t>&gt;</a:t>
            </a:r>
            <a:r>
              <a:rPr lang="es-AR" sz="2000" dirty="0">
                <a:latin typeface="JetBrains Mono" pitchFamily="2" charset="0"/>
              </a:rPr>
              <a:t> 3 2 3) -&gt; </a:t>
            </a:r>
            <a:r>
              <a:rPr lang="es-AR" sz="2000" dirty="0" err="1">
                <a:solidFill>
                  <a:srgbClr val="0070C0"/>
                </a:solidFill>
                <a:latin typeface="JetBrains Mono" pitchFamily="2" charset="0"/>
              </a:rPr>
              <a:t>nil</a:t>
            </a:r>
            <a:endParaRPr lang="es-AR" sz="2000" dirty="0">
              <a:solidFill>
                <a:srgbClr val="0070C0"/>
              </a:solidFill>
              <a:latin typeface="JetBrains Mono" pitchFamily="2" charset="0"/>
            </a:endParaRPr>
          </a:p>
          <a:p>
            <a:pPr marL="0" indent="0">
              <a:buNone/>
            </a:pPr>
            <a:r>
              <a:rPr lang="es-AR" sz="2000" dirty="0">
                <a:latin typeface="JetBrains Mono" pitchFamily="2" charset="0"/>
              </a:rPr>
              <a:t>(</a:t>
            </a:r>
            <a:r>
              <a:rPr lang="es-AR" sz="2000" dirty="0">
                <a:solidFill>
                  <a:srgbClr val="0070C0"/>
                </a:solidFill>
                <a:latin typeface="JetBrains Mono" pitchFamily="2" charset="0"/>
              </a:rPr>
              <a:t>&gt;</a:t>
            </a:r>
            <a:r>
              <a:rPr lang="es-AR" sz="2000" dirty="0">
                <a:latin typeface="JetBrains Mono" pitchFamily="2" charset="0"/>
              </a:rPr>
              <a:t> 8 7 6) -&gt; </a:t>
            </a:r>
            <a:r>
              <a:rPr lang="es-AR" sz="2000" dirty="0">
                <a:solidFill>
                  <a:srgbClr val="0070C0"/>
                </a:solidFill>
                <a:latin typeface="JetBrains Mono" pitchFamily="2" charset="0"/>
              </a:rPr>
              <a:t>T</a:t>
            </a:r>
          </a:p>
          <a:p>
            <a:pPr marL="0" indent="0">
              <a:buNone/>
            </a:pPr>
            <a:r>
              <a:rPr lang="es-AR" sz="2000" dirty="0">
                <a:latin typeface="JetBrains Mono" pitchFamily="2" charset="0"/>
              </a:rPr>
              <a:t>(</a:t>
            </a:r>
            <a:r>
              <a:rPr lang="es-AR" sz="2000" dirty="0">
                <a:solidFill>
                  <a:srgbClr val="0070C0"/>
                </a:solidFill>
                <a:latin typeface="JetBrains Mono" pitchFamily="2" charset="0"/>
              </a:rPr>
              <a:t>&gt;</a:t>
            </a:r>
            <a:r>
              <a:rPr lang="es-AR" sz="2000" dirty="0">
                <a:latin typeface="JetBrains Mono" pitchFamily="2" charset="0"/>
              </a:rPr>
              <a:t> 8 7 7) -&gt; </a:t>
            </a:r>
            <a:r>
              <a:rPr lang="es-AR" sz="2000" dirty="0" err="1">
                <a:solidFill>
                  <a:srgbClr val="0070C0"/>
                </a:solidFill>
                <a:latin typeface="JetBrains Mono" pitchFamily="2" charset="0"/>
              </a:rPr>
              <a:t>nil</a:t>
            </a:r>
            <a:endParaRPr lang="es-AR" sz="2000" dirty="0">
              <a:solidFill>
                <a:srgbClr val="0070C0"/>
              </a:solidFill>
              <a:latin typeface="JetBrains Mono" pitchFamily="2" charset="0"/>
            </a:endParaRPr>
          </a:p>
          <a:p>
            <a:pPr marL="0" indent="0">
              <a:buNone/>
            </a:pPr>
            <a:r>
              <a:rPr lang="es-AR" sz="2000" dirty="0">
                <a:latin typeface="JetBrains Mono" pitchFamily="2" charset="0"/>
              </a:rPr>
              <a:t>(</a:t>
            </a:r>
            <a:r>
              <a:rPr lang="es-AR" sz="2000" dirty="0">
                <a:solidFill>
                  <a:srgbClr val="0070C0"/>
                </a:solidFill>
                <a:latin typeface="JetBrains Mono" pitchFamily="2" charset="0"/>
              </a:rPr>
              <a:t>&gt;</a:t>
            </a:r>
            <a:r>
              <a:rPr lang="es-AR" sz="2000" dirty="0">
                <a:latin typeface="JetBrains Mono" pitchFamily="2" charset="0"/>
              </a:rPr>
              <a:t> </a:t>
            </a:r>
            <a:r>
              <a:rPr lang="es-AR" sz="2000" dirty="0">
                <a:solidFill>
                  <a:srgbClr val="FF33CC"/>
                </a:solidFill>
                <a:latin typeface="JetBrains Mono" pitchFamily="2" charset="0"/>
              </a:rPr>
              <a:t>“</a:t>
            </a:r>
            <a:r>
              <a:rPr lang="es-AR" sz="2000" dirty="0" err="1">
                <a:solidFill>
                  <a:srgbClr val="FF33CC"/>
                </a:solidFill>
                <a:latin typeface="JetBrains Mono" pitchFamily="2" charset="0"/>
              </a:rPr>
              <a:t>abc</a:t>
            </a:r>
            <a:r>
              <a:rPr lang="es-AR" sz="2000" dirty="0">
                <a:solidFill>
                  <a:srgbClr val="FF33CC"/>
                </a:solidFill>
                <a:latin typeface="JetBrains Mono" pitchFamily="2" charset="0"/>
              </a:rPr>
              <a:t>“ “</a:t>
            </a:r>
            <a:r>
              <a:rPr lang="es-AR" sz="2000" dirty="0" err="1">
                <a:solidFill>
                  <a:srgbClr val="FF33CC"/>
                </a:solidFill>
                <a:latin typeface="JetBrains Mono" pitchFamily="2" charset="0"/>
              </a:rPr>
              <a:t>abb</a:t>
            </a:r>
            <a:r>
              <a:rPr lang="es-AR" sz="2000" dirty="0">
                <a:solidFill>
                  <a:srgbClr val="FF33CC"/>
                </a:solidFill>
                <a:latin typeface="JetBrains Mono" pitchFamily="2" charset="0"/>
              </a:rPr>
              <a:t>"</a:t>
            </a:r>
            <a:r>
              <a:rPr lang="es-AR" sz="2000" dirty="0">
                <a:latin typeface="JetBrains Mono" pitchFamily="2" charset="0"/>
              </a:rPr>
              <a:t>) -&gt; </a:t>
            </a:r>
            <a:r>
              <a:rPr lang="es-AR" sz="2000" dirty="0">
                <a:solidFill>
                  <a:srgbClr val="0070C0"/>
                </a:solidFill>
                <a:latin typeface="JetBrains Mono" pitchFamily="2" charset="0"/>
              </a:rPr>
              <a:t>T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86DE6E25-D48D-46A9-8DDB-695B9FFA1D8F}"/>
              </a:ext>
            </a:extLst>
          </p:cNvPr>
          <p:cNvSpPr txBox="1">
            <a:spLocks/>
          </p:cNvSpPr>
          <p:nvPr/>
        </p:nvSpPr>
        <p:spPr>
          <a:xfrm>
            <a:off x="538249" y="3850271"/>
            <a:ext cx="11115502" cy="6332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dirty="0"/>
              <a:t>(</a:t>
            </a:r>
            <a:r>
              <a:rPr lang="es-AR" dirty="0">
                <a:solidFill>
                  <a:srgbClr val="0070C0"/>
                </a:solidFill>
              </a:rPr>
              <a:t>&gt;=</a:t>
            </a:r>
            <a:r>
              <a:rPr lang="es-AR" dirty="0"/>
              <a:t> </a:t>
            </a:r>
            <a:r>
              <a:rPr lang="es-AR" dirty="0" err="1"/>
              <a:t>numstr</a:t>
            </a:r>
            <a:r>
              <a:rPr lang="es-AR" dirty="0"/>
              <a:t> [</a:t>
            </a:r>
            <a:r>
              <a:rPr lang="es-AR" dirty="0" err="1"/>
              <a:t>numstr</a:t>
            </a:r>
            <a:r>
              <a:rPr lang="es-AR" dirty="0"/>
              <a:t> …]); (</a:t>
            </a:r>
            <a:r>
              <a:rPr lang="es-AR" dirty="0">
                <a:solidFill>
                  <a:srgbClr val="0070C0"/>
                </a:solidFill>
              </a:rPr>
              <a:t>&lt;=</a:t>
            </a:r>
            <a:r>
              <a:rPr lang="es-AR" dirty="0"/>
              <a:t> </a:t>
            </a:r>
            <a:r>
              <a:rPr lang="es-AR" dirty="0" err="1"/>
              <a:t>numstr</a:t>
            </a:r>
            <a:r>
              <a:rPr lang="es-AR" dirty="0"/>
              <a:t> [</a:t>
            </a:r>
            <a:r>
              <a:rPr lang="es-AR" dirty="0" err="1"/>
              <a:t>numstr</a:t>
            </a:r>
            <a:r>
              <a:rPr lang="es-AR" dirty="0"/>
              <a:t> …])</a:t>
            </a:r>
          </a:p>
        </p:txBody>
      </p:sp>
      <p:sp>
        <p:nvSpPr>
          <p:cNvPr id="7" name="Marcador de contenido 4">
            <a:extLst>
              <a:ext uri="{FF2B5EF4-FFF2-40B4-BE49-F238E27FC236}">
                <a16:creationId xmlns:a16="http://schemas.microsoft.com/office/drawing/2014/main" id="{A95FA665-ECD9-48BD-B766-3BDC93C52EB5}"/>
              </a:ext>
            </a:extLst>
          </p:cNvPr>
          <p:cNvSpPr txBox="1">
            <a:spLocks/>
          </p:cNvSpPr>
          <p:nvPr/>
        </p:nvSpPr>
        <p:spPr>
          <a:xfrm>
            <a:off x="310342" y="4572000"/>
            <a:ext cx="11571316" cy="2045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AR" sz="2000" dirty="0">
                <a:latin typeface="JetBrains Mono" pitchFamily="2" charset="0"/>
              </a:rPr>
              <a:t>;Tipos simples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AR" sz="2000" dirty="0">
                <a:latin typeface="JetBrains Mono" pitchFamily="2" charset="0"/>
              </a:rPr>
              <a:t>(</a:t>
            </a:r>
            <a:r>
              <a:rPr lang="es-AR" sz="2000" dirty="0">
                <a:solidFill>
                  <a:schemeClr val="accent1">
                    <a:lumMod val="75000"/>
                  </a:schemeClr>
                </a:solidFill>
                <a:latin typeface="JetBrains Mono" pitchFamily="2" charset="0"/>
              </a:rPr>
              <a:t>&gt;=</a:t>
            </a:r>
            <a:r>
              <a:rPr lang="es-AR" sz="2000" dirty="0">
                <a:latin typeface="JetBrains Mono" pitchFamily="2" charset="0"/>
              </a:rPr>
              <a:t> 3 3) -&gt; </a:t>
            </a:r>
            <a:r>
              <a:rPr lang="es-AR" sz="2000" dirty="0">
                <a:solidFill>
                  <a:srgbClr val="0070C0"/>
                </a:solidFill>
                <a:latin typeface="JetBrains Mono" pitchFamily="2" charset="0"/>
              </a:rPr>
              <a:t>Tl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AR" sz="2000" dirty="0">
                <a:latin typeface="JetBrains Mono" pitchFamily="2" charset="0"/>
              </a:rPr>
              <a:t>(</a:t>
            </a:r>
            <a:r>
              <a:rPr lang="es-AR" sz="2000" dirty="0">
                <a:solidFill>
                  <a:schemeClr val="accent1">
                    <a:lumMod val="75000"/>
                  </a:schemeClr>
                </a:solidFill>
                <a:latin typeface="JetBrains Mono" pitchFamily="2" charset="0"/>
              </a:rPr>
              <a:t>&gt;=</a:t>
            </a:r>
            <a:r>
              <a:rPr lang="es-AR" sz="2000" dirty="0">
                <a:latin typeface="JetBrains Mono" pitchFamily="2" charset="0"/>
              </a:rPr>
              <a:t> 3 2 3) -&gt; </a:t>
            </a:r>
            <a:r>
              <a:rPr lang="es-AR" sz="2000" dirty="0" err="1">
                <a:solidFill>
                  <a:srgbClr val="0070C0"/>
                </a:solidFill>
                <a:latin typeface="JetBrains Mono" pitchFamily="2" charset="0"/>
              </a:rPr>
              <a:t>nil</a:t>
            </a:r>
            <a:endParaRPr lang="es-AR" sz="2000" dirty="0">
              <a:solidFill>
                <a:srgbClr val="0070C0"/>
              </a:solidFill>
              <a:latin typeface="JetBrains Mono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s-AR" sz="2000" dirty="0">
                <a:latin typeface="JetBrains Mono" pitchFamily="2" charset="0"/>
              </a:rPr>
              <a:t>(</a:t>
            </a:r>
            <a:r>
              <a:rPr lang="es-AR" sz="2000" dirty="0">
                <a:solidFill>
                  <a:srgbClr val="0070C0"/>
                </a:solidFill>
                <a:latin typeface="JetBrains Mono" pitchFamily="2" charset="0"/>
              </a:rPr>
              <a:t>&gt;</a:t>
            </a:r>
            <a:r>
              <a:rPr lang="es-AR" sz="2000" dirty="0">
                <a:latin typeface="JetBrains Mono" pitchFamily="2" charset="0"/>
              </a:rPr>
              <a:t> 8 7 7) -&gt; </a:t>
            </a:r>
            <a:r>
              <a:rPr lang="es-AR" sz="2000" dirty="0">
                <a:solidFill>
                  <a:srgbClr val="0070C0"/>
                </a:solidFill>
                <a:latin typeface="JetBrains Mono" pitchFamily="2" charset="0"/>
              </a:rPr>
              <a:t>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AR" sz="2000" dirty="0">
                <a:latin typeface="JetBrains Mono" pitchFamily="2" charset="0"/>
              </a:rPr>
              <a:t>(</a:t>
            </a:r>
            <a:r>
              <a:rPr lang="es-AR" sz="2000" dirty="0">
                <a:solidFill>
                  <a:srgbClr val="0070C0"/>
                </a:solidFill>
                <a:latin typeface="JetBrains Mono" pitchFamily="2" charset="0"/>
              </a:rPr>
              <a:t>&gt;</a:t>
            </a:r>
            <a:r>
              <a:rPr lang="es-AR" sz="2000" dirty="0">
                <a:latin typeface="JetBrains Mono" pitchFamily="2" charset="0"/>
              </a:rPr>
              <a:t> </a:t>
            </a:r>
            <a:r>
              <a:rPr lang="es-AR" sz="2000" dirty="0">
                <a:solidFill>
                  <a:srgbClr val="FF33CC"/>
                </a:solidFill>
                <a:latin typeface="JetBrains Mono" pitchFamily="2" charset="0"/>
              </a:rPr>
              <a:t>“</a:t>
            </a:r>
            <a:r>
              <a:rPr lang="es-AR" sz="2000" dirty="0" err="1">
                <a:solidFill>
                  <a:srgbClr val="FF33CC"/>
                </a:solidFill>
                <a:latin typeface="JetBrains Mono" pitchFamily="2" charset="0"/>
              </a:rPr>
              <a:t>abc</a:t>
            </a:r>
            <a:r>
              <a:rPr lang="es-AR" sz="2000" dirty="0">
                <a:solidFill>
                  <a:srgbClr val="FF33CC"/>
                </a:solidFill>
                <a:latin typeface="JetBrains Mono" pitchFamily="2" charset="0"/>
              </a:rPr>
              <a:t>“ “</a:t>
            </a:r>
            <a:r>
              <a:rPr lang="es-AR" sz="2000" dirty="0" err="1">
                <a:solidFill>
                  <a:srgbClr val="FF33CC"/>
                </a:solidFill>
                <a:latin typeface="JetBrains Mono" pitchFamily="2" charset="0"/>
              </a:rPr>
              <a:t>abb</a:t>
            </a:r>
            <a:r>
              <a:rPr lang="es-AR" sz="2000" dirty="0">
                <a:solidFill>
                  <a:srgbClr val="FF33CC"/>
                </a:solidFill>
                <a:latin typeface="JetBrains Mono" pitchFamily="2" charset="0"/>
              </a:rPr>
              <a:t>"</a:t>
            </a:r>
            <a:r>
              <a:rPr lang="es-AR" sz="2000" dirty="0">
                <a:latin typeface="JetBrains Mono" pitchFamily="2" charset="0"/>
              </a:rPr>
              <a:t>) -&gt; </a:t>
            </a:r>
            <a:r>
              <a:rPr lang="es-AR" sz="2000" dirty="0">
                <a:solidFill>
                  <a:srgbClr val="0070C0"/>
                </a:solidFill>
                <a:latin typeface="JetBrains Mono" pitchFamily="2" charset="0"/>
              </a:rPr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42835470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9D519A-544B-4C6A-9979-452F66C86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249" y="1046727"/>
            <a:ext cx="11115502" cy="633251"/>
          </a:xfrm>
        </p:spPr>
        <p:txBody>
          <a:bodyPr>
            <a:normAutofit fontScale="90000"/>
          </a:bodyPr>
          <a:lstStyle/>
          <a:p>
            <a:r>
              <a:rPr lang="es-AR" dirty="0"/>
              <a:t>(</a:t>
            </a:r>
            <a:r>
              <a:rPr lang="es-AR" dirty="0">
                <a:solidFill>
                  <a:srgbClr val="0070C0"/>
                </a:solidFill>
              </a:rPr>
              <a:t>/=</a:t>
            </a:r>
            <a:r>
              <a:rPr lang="es-AR" dirty="0"/>
              <a:t> </a:t>
            </a:r>
            <a:r>
              <a:rPr lang="es-AR" dirty="0" err="1"/>
              <a:t>numstr</a:t>
            </a:r>
            <a:r>
              <a:rPr lang="es-AR" dirty="0"/>
              <a:t> [</a:t>
            </a:r>
            <a:r>
              <a:rPr lang="es-AR" dirty="0" err="1"/>
              <a:t>numstr</a:t>
            </a:r>
            <a:r>
              <a:rPr lang="es-AR" dirty="0"/>
              <a:t> …])</a:t>
            </a:r>
          </a:p>
        </p:txBody>
      </p:sp>
      <p:sp>
        <p:nvSpPr>
          <p:cNvPr id="4" name="Marcador de contenido 4">
            <a:extLst>
              <a:ext uri="{FF2B5EF4-FFF2-40B4-BE49-F238E27FC236}">
                <a16:creationId xmlns:a16="http://schemas.microsoft.com/office/drawing/2014/main" id="{EC5B5E64-8068-433A-9BE7-76B128F1B4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386" y="1824358"/>
            <a:ext cx="11571316" cy="25509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AR" sz="2000" dirty="0">
                <a:latin typeface="JetBrains Mono" pitchFamily="2" charset="0"/>
              </a:rPr>
              <a:t>;Tipos simples</a:t>
            </a:r>
          </a:p>
          <a:p>
            <a:pPr marL="0" indent="0">
              <a:buNone/>
            </a:pPr>
            <a:r>
              <a:rPr lang="es-AR" sz="2000" dirty="0">
                <a:latin typeface="JetBrains Mono" pitchFamily="2" charset="0"/>
              </a:rPr>
              <a:t>(</a:t>
            </a:r>
            <a:r>
              <a:rPr lang="es-AR" sz="2000" dirty="0">
                <a:solidFill>
                  <a:schemeClr val="accent1">
                    <a:lumMod val="75000"/>
                  </a:schemeClr>
                </a:solidFill>
                <a:latin typeface="JetBrains Mono" pitchFamily="2" charset="0"/>
              </a:rPr>
              <a:t>/=</a:t>
            </a:r>
            <a:r>
              <a:rPr lang="es-AR" sz="2000" dirty="0">
                <a:latin typeface="JetBrains Mono" pitchFamily="2" charset="0"/>
              </a:rPr>
              <a:t> 3 3) -&gt; </a:t>
            </a:r>
            <a:r>
              <a:rPr lang="es-AR" sz="2000" dirty="0" err="1">
                <a:solidFill>
                  <a:srgbClr val="0070C0"/>
                </a:solidFill>
                <a:latin typeface="JetBrains Mono" pitchFamily="2" charset="0"/>
              </a:rPr>
              <a:t>nil</a:t>
            </a:r>
            <a:endParaRPr lang="es-AR" sz="2000" dirty="0">
              <a:solidFill>
                <a:srgbClr val="0070C0"/>
              </a:solidFill>
              <a:latin typeface="JetBrains Mono" pitchFamily="2" charset="0"/>
            </a:endParaRPr>
          </a:p>
          <a:p>
            <a:pPr marL="0" indent="0">
              <a:buNone/>
            </a:pPr>
            <a:r>
              <a:rPr lang="es-AR" sz="2000" dirty="0">
                <a:latin typeface="JetBrains Mono" pitchFamily="2" charset="0"/>
              </a:rPr>
              <a:t>(</a:t>
            </a:r>
            <a:r>
              <a:rPr lang="es-AR" sz="2000" dirty="0">
                <a:solidFill>
                  <a:schemeClr val="accent1">
                    <a:lumMod val="75000"/>
                  </a:schemeClr>
                </a:solidFill>
                <a:latin typeface="JetBrains Mono" pitchFamily="2" charset="0"/>
              </a:rPr>
              <a:t>/=</a:t>
            </a:r>
            <a:r>
              <a:rPr lang="es-AR" sz="2000" dirty="0">
                <a:latin typeface="JetBrains Mono" pitchFamily="2" charset="0"/>
              </a:rPr>
              <a:t> 3 2 3) -&gt; </a:t>
            </a:r>
            <a:r>
              <a:rPr lang="es-AR" sz="2000" dirty="0" err="1">
                <a:solidFill>
                  <a:srgbClr val="0070C0"/>
                </a:solidFill>
                <a:latin typeface="JetBrains Mono" pitchFamily="2" charset="0"/>
              </a:rPr>
              <a:t>nil</a:t>
            </a:r>
            <a:endParaRPr lang="es-AR" sz="2000" dirty="0">
              <a:solidFill>
                <a:srgbClr val="0070C0"/>
              </a:solidFill>
              <a:latin typeface="JetBrains Mono" pitchFamily="2" charset="0"/>
            </a:endParaRPr>
          </a:p>
          <a:p>
            <a:pPr marL="0" indent="0">
              <a:buNone/>
            </a:pPr>
            <a:r>
              <a:rPr lang="es-AR" sz="2000" dirty="0">
                <a:latin typeface="JetBrains Mono" pitchFamily="2" charset="0"/>
              </a:rPr>
              <a:t>(</a:t>
            </a:r>
            <a:r>
              <a:rPr lang="es-AR" sz="2000" dirty="0">
                <a:solidFill>
                  <a:srgbClr val="0070C0"/>
                </a:solidFill>
                <a:latin typeface="JetBrains Mono" pitchFamily="2" charset="0"/>
              </a:rPr>
              <a:t>/=</a:t>
            </a:r>
            <a:r>
              <a:rPr lang="es-AR" sz="2000" dirty="0">
                <a:latin typeface="JetBrains Mono" pitchFamily="2" charset="0"/>
              </a:rPr>
              <a:t> 8 7 6) -&gt; </a:t>
            </a:r>
            <a:r>
              <a:rPr lang="es-AR" sz="2000" dirty="0">
                <a:solidFill>
                  <a:srgbClr val="0070C0"/>
                </a:solidFill>
                <a:latin typeface="JetBrains Mono" pitchFamily="2" charset="0"/>
              </a:rPr>
              <a:t>T</a:t>
            </a:r>
          </a:p>
          <a:p>
            <a:pPr marL="0" indent="0">
              <a:buNone/>
            </a:pPr>
            <a:r>
              <a:rPr lang="es-AR" sz="2000" dirty="0">
                <a:latin typeface="JetBrains Mono" pitchFamily="2" charset="0"/>
              </a:rPr>
              <a:t>(</a:t>
            </a:r>
            <a:r>
              <a:rPr lang="es-AR" sz="2000" dirty="0">
                <a:solidFill>
                  <a:srgbClr val="0070C0"/>
                </a:solidFill>
                <a:latin typeface="JetBrains Mono" pitchFamily="2" charset="0"/>
              </a:rPr>
              <a:t>&gt;</a:t>
            </a:r>
            <a:r>
              <a:rPr lang="es-AR" sz="2000" dirty="0">
                <a:latin typeface="JetBrains Mono" pitchFamily="2" charset="0"/>
              </a:rPr>
              <a:t> 8 7 7) -&gt; </a:t>
            </a:r>
            <a:r>
              <a:rPr lang="es-AR" sz="2000" dirty="0" err="1">
                <a:solidFill>
                  <a:srgbClr val="0070C0"/>
                </a:solidFill>
                <a:latin typeface="JetBrains Mono" pitchFamily="2" charset="0"/>
              </a:rPr>
              <a:t>nil</a:t>
            </a:r>
            <a:endParaRPr lang="es-AR" sz="2000" dirty="0">
              <a:solidFill>
                <a:srgbClr val="0070C0"/>
              </a:solidFill>
              <a:latin typeface="JetBrains Mono" pitchFamily="2" charset="0"/>
            </a:endParaRPr>
          </a:p>
          <a:p>
            <a:pPr marL="0" indent="0">
              <a:buNone/>
            </a:pPr>
            <a:r>
              <a:rPr lang="es-AR" sz="2000" dirty="0">
                <a:latin typeface="JetBrains Mono" pitchFamily="2" charset="0"/>
              </a:rPr>
              <a:t>(</a:t>
            </a:r>
            <a:r>
              <a:rPr lang="es-AR" sz="2000" dirty="0">
                <a:solidFill>
                  <a:srgbClr val="0070C0"/>
                </a:solidFill>
                <a:latin typeface="JetBrains Mono" pitchFamily="2" charset="0"/>
              </a:rPr>
              <a:t>&gt;</a:t>
            </a:r>
            <a:r>
              <a:rPr lang="es-AR" sz="2000" dirty="0">
                <a:latin typeface="JetBrains Mono" pitchFamily="2" charset="0"/>
              </a:rPr>
              <a:t> </a:t>
            </a:r>
            <a:r>
              <a:rPr lang="es-AR" sz="2000" dirty="0">
                <a:solidFill>
                  <a:srgbClr val="FF33CC"/>
                </a:solidFill>
                <a:latin typeface="JetBrains Mono" pitchFamily="2" charset="0"/>
              </a:rPr>
              <a:t>“</a:t>
            </a:r>
            <a:r>
              <a:rPr lang="es-AR" sz="2000" dirty="0" err="1">
                <a:solidFill>
                  <a:srgbClr val="FF33CC"/>
                </a:solidFill>
                <a:latin typeface="JetBrains Mono" pitchFamily="2" charset="0"/>
              </a:rPr>
              <a:t>abc</a:t>
            </a:r>
            <a:r>
              <a:rPr lang="es-AR" sz="2000" dirty="0">
                <a:solidFill>
                  <a:srgbClr val="FF33CC"/>
                </a:solidFill>
                <a:latin typeface="JetBrains Mono" pitchFamily="2" charset="0"/>
              </a:rPr>
              <a:t>“ “</a:t>
            </a:r>
            <a:r>
              <a:rPr lang="es-AR" sz="2000" dirty="0" err="1">
                <a:solidFill>
                  <a:srgbClr val="FF33CC"/>
                </a:solidFill>
                <a:latin typeface="JetBrains Mono" pitchFamily="2" charset="0"/>
              </a:rPr>
              <a:t>abb</a:t>
            </a:r>
            <a:r>
              <a:rPr lang="es-AR" sz="2000" dirty="0">
                <a:solidFill>
                  <a:srgbClr val="FF33CC"/>
                </a:solidFill>
                <a:latin typeface="JetBrains Mono" pitchFamily="2" charset="0"/>
              </a:rPr>
              <a:t>"</a:t>
            </a:r>
            <a:r>
              <a:rPr lang="es-AR" sz="2000" dirty="0">
                <a:latin typeface="JetBrains Mono" pitchFamily="2" charset="0"/>
              </a:rPr>
              <a:t>) -&gt; </a:t>
            </a:r>
            <a:r>
              <a:rPr lang="es-AR" sz="2000" dirty="0">
                <a:solidFill>
                  <a:srgbClr val="0070C0"/>
                </a:solidFill>
                <a:latin typeface="JetBrains Mono" pitchFamily="2" charset="0"/>
              </a:rPr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32448458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>
            <a:extLst>
              <a:ext uri="{FF2B5EF4-FFF2-40B4-BE49-F238E27FC236}">
                <a16:creationId xmlns:a16="http://schemas.microsoft.com/office/drawing/2014/main" id="{57845966-6EFC-468A-9CC7-BAB4B95854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54372" y="0"/>
            <a:ext cx="9483256" cy="6858000"/>
          </a:xfrm>
          <a:prstGeom prst="rect">
            <a:avLst/>
          </a:prstGeom>
          <a:solidFill>
            <a:srgbClr val="8239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5554383-98AF-4A47-BB65-705FAAA4B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DAD1991-FFD1-4E94-ABAB-7560D33008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44484" y="0"/>
            <a:ext cx="7837716" cy="6858000"/>
          </a:xfrm>
          <a:custGeom>
            <a:avLst/>
            <a:gdLst>
              <a:gd name="connsiteX0" fmla="*/ 2232159 w 7837716"/>
              <a:gd name="connsiteY0" fmla="*/ 0 h 6858000"/>
              <a:gd name="connsiteX1" fmla="*/ 5605557 w 7837716"/>
              <a:gd name="connsiteY1" fmla="*/ 0 h 6858000"/>
              <a:gd name="connsiteX2" fmla="*/ 5617845 w 7837716"/>
              <a:gd name="connsiteY2" fmla="*/ 5384 h 6858000"/>
              <a:gd name="connsiteX3" fmla="*/ 7837716 w 7837716"/>
              <a:gd name="connsiteY3" fmla="*/ 3429000 h 6858000"/>
              <a:gd name="connsiteX4" fmla="*/ 5617845 w 7837716"/>
              <a:gd name="connsiteY4" fmla="*/ 6852616 h 6858000"/>
              <a:gd name="connsiteX5" fmla="*/ 5605557 w 7837716"/>
              <a:gd name="connsiteY5" fmla="*/ 6858000 h 6858000"/>
              <a:gd name="connsiteX6" fmla="*/ 2232159 w 7837716"/>
              <a:gd name="connsiteY6" fmla="*/ 6858000 h 6858000"/>
              <a:gd name="connsiteX7" fmla="*/ 2219871 w 7837716"/>
              <a:gd name="connsiteY7" fmla="*/ 6852616 h 6858000"/>
              <a:gd name="connsiteX8" fmla="*/ 0 w 7837716"/>
              <a:gd name="connsiteY8" fmla="*/ 3429000 h 6858000"/>
              <a:gd name="connsiteX9" fmla="*/ 2219871 w 7837716"/>
              <a:gd name="connsiteY9" fmla="*/ 538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837716" h="6858000">
                <a:moveTo>
                  <a:pt x="2232159" y="0"/>
                </a:moveTo>
                <a:lnTo>
                  <a:pt x="5605557" y="0"/>
                </a:lnTo>
                <a:lnTo>
                  <a:pt x="5617845" y="5384"/>
                </a:lnTo>
                <a:cubicBezTo>
                  <a:pt x="6931322" y="618789"/>
                  <a:pt x="7837716" y="1921305"/>
                  <a:pt x="7837716" y="3429000"/>
                </a:cubicBezTo>
                <a:cubicBezTo>
                  <a:pt x="7837716" y="4936696"/>
                  <a:pt x="6931322" y="6239212"/>
                  <a:pt x="5617845" y="6852616"/>
                </a:cubicBezTo>
                <a:lnTo>
                  <a:pt x="5605557" y="6858000"/>
                </a:lnTo>
                <a:lnTo>
                  <a:pt x="2232159" y="6858000"/>
                </a:lnTo>
                <a:lnTo>
                  <a:pt x="2219871" y="6852616"/>
                </a:lnTo>
                <a:cubicBezTo>
                  <a:pt x="906394" y="6239212"/>
                  <a:pt x="0" y="4936696"/>
                  <a:pt x="0" y="3429000"/>
                </a:cubicBezTo>
                <a:cubicBezTo>
                  <a:pt x="0" y="1921305"/>
                  <a:pt x="906394" y="618789"/>
                  <a:pt x="2219871" y="5384"/>
                </a:cubicBezTo>
                <a:close/>
              </a:path>
            </a:pathLst>
          </a:custGeom>
          <a:solidFill>
            <a:schemeClr val="bg1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2000"/>
                  </a:schemeClr>
                </a:gs>
                <a:gs pos="100000">
                  <a:schemeClr val="bg2">
                    <a:lumMod val="87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Imagen 4" descr="Imagen que contiene texto, libro&#10;&#10;Descripción generada automáticamente">
            <a:extLst>
              <a:ext uri="{FF2B5EF4-FFF2-40B4-BE49-F238E27FC236}">
                <a16:creationId xmlns:a16="http://schemas.microsoft.com/office/drawing/2014/main" id="{01B179C4-4E75-4EA0-8300-852FEC1C5F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5322" y="555365"/>
            <a:ext cx="3721356" cy="5747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6545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C48A9F2B-296F-4012-A85C-2B969AC5D395}"/>
              </a:ext>
            </a:extLst>
          </p:cNvPr>
          <p:cNvSpPr/>
          <p:nvPr/>
        </p:nvSpPr>
        <p:spPr>
          <a:xfrm>
            <a:off x="335385" y="259724"/>
            <a:ext cx="1152122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4000" dirty="0">
                <a:latin typeface="JetBrains Mono" pitchFamily="2" charset="0"/>
              </a:rPr>
              <a:t>Operaciones lógicas (Tabla de verdad)</a:t>
            </a:r>
            <a:endParaRPr lang="es-AR" sz="4000" dirty="0">
              <a:solidFill>
                <a:srgbClr val="0070C0"/>
              </a:solidFill>
              <a:latin typeface="JetBrains Mono" pitchFamily="2" charset="0"/>
            </a:endParaRPr>
          </a:p>
        </p:txBody>
      </p:sp>
      <p:graphicFrame>
        <p:nvGraphicFramePr>
          <p:cNvPr id="10" name="Marcador de contenido 9">
            <a:extLst>
              <a:ext uri="{FF2B5EF4-FFF2-40B4-BE49-F238E27FC236}">
                <a16:creationId xmlns:a16="http://schemas.microsoft.com/office/drawing/2014/main" id="{1F9EA0C6-09BD-456E-826D-6BA16C99870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3712518"/>
              </p:ext>
            </p:extLst>
          </p:nvPr>
        </p:nvGraphicFramePr>
        <p:xfrm>
          <a:off x="335384" y="2369094"/>
          <a:ext cx="11521228" cy="268130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08356">
                  <a:extLst>
                    <a:ext uri="{9D8B030D-6E8A-4147-A177-3AD203B41FA5}">
                      <a16:colId xmlns:a16="http://schemas.microsoft.com/office/drawing/2014/main" val="1066463972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4201791345"/>
                    </a:ext>
                  </a:extLst>
                </a:gridCol>
                <a:gridCol w="2126511">
                  <a:extLst>
                    <a:ext uri="{9D8B030D-6E8A-4147-A177-3AD203B41FA5}">
                      <a16:colId xmlns:a16="http://schemas.microsoft.com/office/drawing/2014/main" val="3107782630"/>
                    </a:ext>
                  </a:extLst>
                </a:gridCol>
                <a:gridCol w="2303469">
                  <a:extLst>
                    <a:ext uri="{9D8B030D-6E8A-4147-A177-3AD203B41FA5}">
                      <a16:colId xmlns:a16="http://schemas.microsoft.com/office/drawing/2014/main" val="578744417"/>
                    </a:ext>
                  </a:extLst>
                </a:gridCol>
                <a:gridCol w="2155646">
                  <a:extLst>
                    <a:ext uri="{9D8B030D-6E8A-4147-A177-3AD203B41FA5}">
                      <a16:colId xmlns:a16="http://schemas.microsoft.com/office/drawing/2014/main" val="2283367097"/>
                    </a:ext>
                  </a:extLst>
                </a:gridCol>
                <a:gridCol w="2155646">
                  <a:extLst>
                    <a:ext uri="{9D8B030D-6E8A-4147-A177-3AD203B41FA5}">
                      <a16:colId xmlns:a16="http://schemas.microsoft.com/office/drawing/2014/main" val="2078067750"/>
                    </a:ext>
                  </a:extLst>
                </a:gridCol>
              </a:tblGrid>
              <a:tr h="541501">
                <a:tc>
                  <a:txBody>
                    <a:bodyPr/>
                    <a:lstStyle/>
                    <a:p>
                      <a:pPr algn="ctr" fontAlgn="b"/>
                      <a:r>
                        <a:rPr lang="es-AR" sz="3300" u="none" strike="noStrike" dirty="0">
                          <a:effectLst/>
                        </a:rPr>
                        <a:t>(</a:t>
                      </a:r>
                      <a:r>
                        <a:rPr lang="es-AR" sz="3300" u="none" strike="noStrike" dirty="0" err="1">
                          <a:effectLst/>
                        </a:rPr>
                        <a:t>setq</a:t>
                      </a:r>
                      <a:r>
                        <a:rPr lang="es-AR" sz="3300" u="none" strike="noStrike" dirty="0">
                          <a:effectLst/>
                        </a:rPr>
                        <a:t> a)</a:t>
                      </a:r>
                      <a:endParaRPr lang="es-AR" sz="3300" b="0" i="0" u="none" strike="noStrike" dirty="0">
                        <a:solidFill>
                          <a:srgbClr val="000000"/>
                        </a:solidFill>
                        <a:effectLst/>
                        <a:latin typeface="JetBrains Mono" pitchFamily="2" charset="0"/>
                      </a:endParaRPr>
                    </a:p>
                  </a:txBody>
                  <a:tcPr marL="8734" marR="8734" marT="87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3300" u="none" strike="noStrike" dirty="0">
                          <a:effectLst/>
                        </a:rPr>
                        <a:t>(</a:t>
                      </a:r>
                      <a:r>
                        <a:rPr lang="es-AR" sz="3300" u="none" strike="noStrike" dirty="0" err="1">
                          <a:effectLst/>
                        </a:rPr>
                        <a:t>setq</a:t>
                      </a:r>
                      <a:r>
                        <a:rPr lang="es-AR" sz="3300" u="none" strike="noStrike" dirty="0">
                          <a:effectLst/>
                        </a:rPr>
                        <a:t> b)</a:t>
                      </a:r>
                      <a:endParaRPr lang="es-AR" sz="3300" b="0" i="0" u="none" strike="noStrike" dirty="0">
                        <a:solidFill>
                          <a:srgbClr val="000000"/>
                        </a:solidFill>
                        <a:effectLst/>
                        <a:latin typeface="JetBrains Mono" pitchFamily="2" charset="0"/>
                      </a:endParaRPr>
                    </a:p>
                  </a:txBody>
                  <a:tcPr marL="8734" marR="8734" marT="87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3300" u="none" strike="noStrike" dirty="0">
                          <a:effectLst/>
                        </a:rPr>
                        <a:t>(</a:t>
                      </a:r>
                      <a:r>
                        <a:rPr lang="es-AR" sz="33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and</a:t>
                      </a:r>
                      <a:r>
                        <a:rPr lang="es-AR" sz="3300" u="none" strike="noStrike" dirty="0">
                          <a:effectLst/>
                        </a:rPr>
                        <a:t> a b)</a:t>
                      </a:r>
                      <a:endParaRPr lang="es-AR" sz="3300" b="0" i="0" u="none" strike="noStrike" dirty="0">
                        <a:solidFill>
                          <a:srgbClr val="000000"/>
                        </a:solidFill>
                        <a:effectLst/>
                        <a:latin typeface="JetBrains Mono" pitchFamily="2" charset="0"/>
                      </a:endParaRPr>
                    </a:p>
                  </a:txBody>
                  <a:tcPr marL="8734" marR="8734" marT="87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3300" u="none" strike="noStrike" dirty="0">
                          <a:effectLst/>
                        </a:rPr>
                        <a:t>(</a:t>
                      </a:r>
                      <a:r>
                        <a:rPr lang="es-AR" sz="3300" u="none" strike="noStrike" dirty="0" err="1">
                          <a:solidFill>
                            <a:srgbClr val="0070C0"/>
                          </a:solidFill>
                          <a:effectLst/>
                        </a:rPr>
                        <a:t>or</a:t>
                      </a:r>
                      <a:r>
                        <a:rPr lang="es-AR" sz="3300" u="none" strike="noStrike" dirty="0">
                          <a:effectLst/>
                        </a:rPr>
                        <a:t> a b)</a:t>
                      </a:r>
                      <a:endParaRPr lang="es-AR" sz="3300" b="0" i="0" u="none" strike="noStrike" dirty="0">
                        <a:solidFill>
                          <a:srgbClr val="000000"/>
                        </a:solidFill>
                        <a:effectLst/>
                        <a:latin typeface="JetBrains Mono" pitchFamily="2" charset="0"/>
                      </a:endParaRPr>
                    </a:p>
                  </a:txBody>
                  <a:tcPr marL="8734" marR="8734" marT="87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3300" u="none" strike="noStrike" dirty="0">
                          <a:effectLst/>
                        </a:rPr>
                        <a:t>(</a:t>
                      </a:r>
                      <a:r>
                        <a:rPr lang="es-AR" sz="3300" u="none" strike="noStrike" dirty="0" err="1">
                          <a:solidFill>
                            <a:srgbClr val="0070C0"/>
                          </a:solidFill>
                          <a:effectLst/>
                        </a:rPr>
                        <a:t>not</a:t>
                      </a:r>
                      <a:r>
                        <a:rPr lang="es-AR" sz="3300" u="none" strike="noStrike" dirty="0">
                          <a:effectLst/>
                        </a:rPr>
                        <a:t> a)</a:t>
                      </a:r>
                      <a:endParaRPr lang="es-AR" sz="3300" b="0" i="0" u="none" strike="noStrike" dirty="0">
                        <a:solidFill>
                          <a:srgbClr val="000000"/>
                        </a:solidFill>
                        <a:effectLst/>
                        <a:latin typeface="JetBrains Mono" pitchFamily="2" charset="0"/>
                      </a:endParaRPr>
                    </a:p>
                  </a:txBody>
                  <a:tcPr marL="8734" marR="8734" marT="87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3300" u="none" strike="noStrike" dirty="0">
                          <a:effectLst/>
                        </a:rPr>
                        <a:t>(</a:t>
                      </a:r>
                      <a:r>
                        <a:rPr lang="es-AR" sz="3300" u="none" strike="noStrike" dirty="0" err="1">
                          <a:solidFill>
                            <a:srgbClr val="0070C0"/>
                          </a:solidFill>
                          <a:effectLst/>
                        </a:rPr>
                        <a:t>not</a:t>
                      </a:r>
                      <a:r>
                        <a:rPr lang="es-AR" sz="3300" u="none" strike="noStrike" dirty="0">
                          <a:effectLst/>
                        </a:rPr>
                        <a:t> b)</a:t>
                      </a:r>
                      <a:endParaRPr lang="es-AR" sz="3300" b="0" i="0" u="none" strike="noStrike" dirty="0">
                        <a:solidFill>
                          <a:srgbClr val="000000"/>
                        </a:solidFill>
                        <a:effectLst/>
                        <a:latin typeface="JetBrains Mono" pitchFamily="2" charset="0"/>
                      </a:endParaRPr>
                    </a:p>
                  </a:txBody>
                  <a:tcPr marL="8734" marR="8734" marT="8734" marB="0" anchor="b"/>
                </a:tc>
                <a:extLst>
                  <a:ext uri="{0D108BD9-81ED-4DB2-BD59-A6C34878D82A}">
                    <a16:rowId xmlns:a16="http://schemas.microsoft.com/office/drawing/2014/main" val="1924243141"/>
                  </a:ext>
                </a:extLst>
              </a:tr>
              <a:tr h="532767">
                <a:tc>
                  <a:txBody>
                    <a:bodyPr/>
                    <a:lstStyle/>
                    <a:p>
                      <a:pPr algn="ctr" fontAlgn="b"/>
                      <a:r>
                        <a:rPr lang="es-AR" sz="3300" u="none" strike="noStrike">
                          <a:effectLst/>
                        </a:rPr>
                        <a:t>nil</a:t>
                      </a:r>
                      <a:endParaRPr lang="es-AR" sz="3300" b="0" i="0" u="none" strike="noStrike">
                        <a:solidFill>
                          <a:srgbClr val="000000"/>
                        </a:solidFill>
                        <a:effectLst/>
                        <a:latin typeface="JetBrains Mono" pitchFamily="2" charset="0"/>
                      </a:endParaRPr>
                    </a:p>
                  </a:txBody>
                  <a:tcPr marL="8734" marR="8734" marT="87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3300" u="none" strike="noStrike">
                          <a:effectLst/>
                        </a:rPr>
                        <a:t>nil</a:t>
                      </a:r>
                      <a:endParaRPr lang="es-AR" sz="3300" b="0" i="0" u="none" strike="noStrike">
                        <a:solidFill>
                          <a:srgbClr val="000000"/>
                        </a:solidFill>
                        <a:effectLst/>
                        <a:latin typeface="JetBrains Mono" pitchFamily="2" charset="0"/>
                      </a:endParaRPr>
                    </a:p>
                  </a:txBody>
                  <a:tcPr marL="8734" marR="8734" marT="87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3300" u="none" strike="noStrike" dirty="0" err="1">
                          <a:effectLst/>
                        </a:rPr>
                        <a:t>nil</a:t>
                      </a:r>
                      <a:endParaRPr lang="es-AR" sz="3300" b="0" i="0" u="none" strike="noStrike" dirty="0">
                        <a:solidFill>
                          <a:srgbClr val="000000"/>
                        </a:solidFill>
                        <a:effectLst/>
                        <a:latin typeface="JetBrains Mono" pitchFamily="2" charset="0"/>
                      </a:endParaRPr>
                    </a:p>
                  </a:txBody>
                  <a:tcPr marL="8734" marR="8734" marT="87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3300" u="none" strike="noStrike" dirty="0" err="1">
                          <a:effectLst/>
                        </a:rPr>
                        <a:t>nil</a:t>
                      </a:r>
                      <a:endParaRPr lang="es-AR" sz="3300" b="0" i="0" u="none" strike="noStrike" dirty="0">
                        <a:solidFill>
                          <a:srgbClr val="000000"/>
                        </a:solidFill>
                        <a:effectLst/>
                        <a:latin typeface="JetBrains Mono" pitchFamily="2" charset="0"/>
                      </a:endParaRPr>
                    </a:p>
                  </a:txBody>
                  <a:tcPr marL="8734" marR="8734" marT="87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3300" u="none" strike="noStrike">
                          <a:effectLst/>
                        </a:rPr>
                        <a:t>T</a:t>
                      </a:r>
                      <a:endParaRPr lang="es-AR" sz="3300" b="0" i="0" u="none" strike="noStrike">
                        <a:solidFill>
                          <a:srgbClr val="000000"/>
                        </a:solidFill>
                        <a:effectLst/>
                        <a:latin typeface="JetBrains Mono" pitchFamily="2" charset="0"/>
                      </a:endParaRPr>
                    </a:p>
                  </a:txBody>
                  <a:tcPr marL="8734" marR="8734" marT="87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3300" u="none" strike="noStrike">
                          <a:effectLst/>
                        </a:rPr>
                        <a:t>T</a:t>
                      </a:r>
                      <a:endParaRPr lang="es-AR" sz="3300" b="0" i="0" u="none" strike="noStrike">
                        <a:solidFill>
                          <a:srgbClr val="000000"/>
                        </a:solidFill>
                        <a:effectLst/>
                        <a:latin typeface="JetBrains Mono" pitchFamily="2" charset="0"/>
                      </a:endParaRPr>
                    </a:p>
                  </a:txBody>
                  <a:tcPr marL="8734" marR="8734" marT="8734" marB="0" anchor="b"/>
                </a:tc>
                <a:extLst>
                  <a:ext uri="{0D108BD9-81ED-4DB2-BD59-A6C34878D82A}">
                    <a16:rowId xmlns:a16="http://schemas.microsoft.com/office/drawing/2014/main" val="290103649"/>
                  </a:ext>
                </a:extLst>
              </a:tr>
              <a:tr h="532767">
                <a:tc>
                  <a:txBody>
                    <a:bodyPr/>
                    <a:lstStyle/>
                    <a:p>
                      <a:pPr algn="ctr" fontAlgn="b"/>
                      <a:r>
                        <a:rPr lang="es-AR" sz="3300" u="none" strike="noStrike">
                          <a:effectLst/>
                        </a:rPr>
                        <a:t>nil</a:t>
                      </a:r>
                      <a:endParaRPr lang="es-AR" sz="3300" b="0" i="0" u="none" strike="noStrike">
                        <a:solidFill>
                          <a:srgbClr val="000000"/>
                        </a:solidFill>
                        <a:effectLst/>
                        <a:latin typeface="JetBrains Mono" pitchFamily="2" charset="0"/>
                      </a:endParaRPr>
                    </a:p>
                  </a:txBody>
                  <a:tcPr marL="8734" marR="8734" marT="87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3300" u="none" strike="noStrike">
                          <a:effectLst/>
                        </a:rPr>
                        <a:t>T</a:t>
                      </a:r>
                      <a:endParaRPr lang="es-AR" sz="3300" b="0" i="0" u="none" strike="noStrike">
                        <a:solidFill>
                          <a:srgbClr val="000000"/>
                        </a:solidFill>
                        <a:effectLst/>
                        <a:latin typeface="JetBrains Mono" pitchFamily="2" charset="0"/>
                      </a:endParaRPr>
                    </a:p>
                  </a:txBody>
                  <a:tcPr marL="8734" marR="8734" marT="87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3300" u="none" strike="noStrike">
                          <a:effectLst/>
                        </a:rPr>
                        <a:t>nil</a:t>
                      </a:r>
                      <a:endParaRPr lang="es-AR" sz="3300" b="0" i="0" u="none" strike="noStrike">
                        <a:solidFill>
                          <a:srgbClr val="000000"/>
                        </a:solidFill>
                        <a:effectLst/>
                        <a:latin typeface="JetBrains Mono" pitchFamily="2" charset="0"/>
                      </a:endParaRPr>
                    </a:p>
                  </a:txBody>
                  <a:tcPr marL="8734" marR="8734" marT="87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3300" u="none" strike="noStrike" dirty="0">
                          <a:effectLst/>
                        </a:rPr>
                        <a:t>T</a:t>
                      </a:r>
                      <a:endParaRPr lang="es-AR" sz="3300" b="0" i="0" u="none" strike="noStrike" dirty="0">
                        <a:solidFill>
                          <a:srgbClr val="000000"/>
                        </a:solidFill>
                        <a:effectLst/>
                        <a:latin typeface="JetBrains Mono" pitchFamily="2" charset="0"/>
                      </a:endParaRPr>
                    </a:p>
                  </a:txBody>
                  <a:tcPr marL="8734" marR="8734" marT="87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3300" u="none" strike="noStrike" dirty="0">
                          <a:effectLst/>
                        </a:rPr>
                        <a:t>T</a:t>
                      </a:r>
                      <a:endParaRPr lang="es-AR" sz="3300" b="0" i="0" u="none" strike="noStrike" dirty="0">
                        <a:solidFill>
                          <a:srgbClr val="000000"/>
                        </a:solidFill>
                        <a:effectLst/>
                        <a:latin typeface="JetBrains Mono" pitchFamily="2" charset="0"/>
                      </a:endParaRPr>
                    </a:p>
                  </a:txBody>
                  <a:tcPr marL="8734" marR="8734" marT="87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3300" u="none" strike="noStrike">
                          <a:effectLst/>
                        </a:rPr>
                        <a:t>nil</a:t>
                      </a:r>
                      <a:endParaRPr lang="es-AR" sz="3300" b="0" i="0" u="none" strike="noStrike">
                        <a:solidFill>
                          <a:srgbClr val="000000"/>
                        </a:solidFill>
                        <a:effectLst/>
                        <a:latin typeface="JetBrains Mono" pitchFamily="2" charset="0"/>
                      </a:endParaRPr>
                    </a:p>
                  </a:txBody>
                  <a:tcPr marL="8734" marR="8734" marT="8734" marB="0" anchor="b"/>
                </a:tc>
                <a:extLst>
                  <a:ext uri="{0D108BD9-81ED-4DB2-BD59-A6C34878D82A}">
                    <a16:rowId xmlns:a16="http://schemas.microsoft.com/office/drawing/2014/main" val="2302806099"/>
                  </a:ext>
                </a:extLst>
              </a:tr>
              <a:tr h="532767">
                <a:tc>
                  <a:txBody>
                    <a:bodyPr/>
                    <a:lstStyle/>
                    <a:p>
                      <a:pPr algn="ctr" fontAlgn="b"/>
                      <a:r>
                        <a:rPr lang="es-AR" sz="3300" u="none" strike="noStrike">
                          <a:effectLst/>
                        </a:rPr>
                        <a:t>T</a:t>
                      </a:r>
                      <a:endParaRPr lang="es-AR" sz="3300" b="0" i="0" u="none" strike="noStrike">
                        <a:solidFill>
                          <a:srgbClr val="000000"/>
                        </a:solidFill>
                        <a:effectLst/>
                        <a:latin typeface="JetBrains Mono" pitchFamily="2" charset="0"/>
                      </a:endParaRPr>
                    </a:p>
                  </a:txBody>
                  <a:tcPr marL="8734" marR="8734" marT="87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3300" u="none" strike="noStrike">
                          <a:effectLst/>
                        </a:rPr>
                        <a:t>nil</a:t>
                      </a:r>
                      <a:endParaRPr lang="es-AR" sz="3300" b="0" i="0" u="none" strike="noStrike">
                        <a:solidFill>
                          <a:srgbClr val="000000"/>
                        </a:solidFill>
                        <a:effectLst/>
                        <a:latin typeface="JetBrains Mono" pitchFamily="2" charset="0"/>
                      </a:endParaRPr>
                    </a:p>
                  </a:txBody>
                  <a:tcPr marL="8734" marR="8734" marT="87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3300" u="none" strike="noStrike">
                          <a:effectLst/>
                        </a:rPr>
                        <a:t>nil</a:t>
                      </a:r>
                      <a:endParaRPr lang="es-AR" sz="3300" b="0" i="0" u="none" strike="noStrike">
                        <a:solidFill>
                          <a:srgbClr val="000000"/>
                        </a:solidFill>
                        <a:effectLst/>
                        <a:latin typeface="JetBrains Mono" pitchFamily="2" charset="0"/>
                      </a:endParaRPr>
                    </a:p>
                  </a:txBody>
                  <a:tcPr marL="8734" marR="8734" marT="87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3300" u="none" strike="noStrike">
                          <a:effectLst/>
                        </a:rPr>
                        <a:t>T</a:t>
                      </a:r>
                      <a:endParaRPr lang="es-AR" sz="3300" b="0" i="0" u="none" strike="noStrike">
                        <a:solidFill>
                          <a:srgbClr val="000000"/>
                        </a:solidFill>
                        <a:effectLst/>
                        <a:latin typeface="JetBrains Mono" pitchFamily="2" charset="0"/>
                      </a:endParaRPr>
                    </a:p>
                  </a:txBody>
                  <a:tcPr marL="8734" marR="8734" marT="87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3300" u="none" strike="noStrike" dirty="0" err="1">
                          <a:effectLst/>
                        </a:rPr>
                        <a:t>nil</a:t>
                      </a:r>
                      <a:endParaRPr lang="es-AR" sz="3300" b="0" i="0" u="none" strike="noStrike" dirty="0">
                        <a:solidFill>
                          <a:srgbClr val="000000"/>
                        </a:solidFill>
                        <a:effectLst/>
                        <a:latin typeface="JetBrains Mono" pitchFamily="2" charset="0"/>
                      </a:endParaRPr>
                    </a:p>
                  </a:txBody>
                  <a:tcPr marL="8734" marR="8734" marT="87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3300" u="none" strike="noStrike" dirty="0">
                          <a:effectLst/>
                        </a:rPr>
                        <a:t>T</a:t>
                      </a:r>
                      <a:endParaRPr lang="es-AR" sz="3300" b="0" i="0" u="none" strike="noStrike" dirty="0">
                        <a:solidFill>
                          <a:srgbClr val="000000"/>
                        </a:solidFill>
                        <a:effectLst/>
                        <a:latin typeface="JetBrains Mono" pitchFamily="2" charset="0"/>
                      </a:endParaRPr>
                    </a:p>
                  </a:txBody>
                  <a:tcPr marL="8734" marR="8734" marT="8734" marB="0" anchor="b"/>
                </a:tc>
                <a:extLst>
                  <a:ext uri="{0D108BD9-81ED-4DB2-BD59-A6C34878D82A}">
                    <a16:rowId xmlns:a16="http://schemas.microsoft.com/office/drawing/2014/main" val="1743797883"/>
                  </a:ext>
                </a:extLst>
              </a:tr>
              <a:tr h="541501">
                <a:tc>
                  <a:txBody>
                    <a:bodyPr/>
                    <a:lstStyle/>
                    <a:p>
                      <a:pPr algn="ctr" fontAlgn="b"/>
                      <a:r>
                        <a:rPr lang="es-AR" sz="3300" u="none" strike="noStrike">
                          <a:effectLst/>
                        </a:rPr>
                        <a:t>T</a:t>
                      </a:r>
                      <a:endParaRPr lang="es-AR" sz="3300" b="0" i="0" u="none" strike="noStrike">
                        <a:solidFill>
                          <a:srgbClr val="000000"/>
                        </a:solidFill>
                        <a:effectLst/>
                        <a:latin typeface="JetBrains Mono" pitchFamily="2" charset="0"/>
                      </a:endParaRPr>
                    </a:p>
                  </a:txBody>
                  <a:tcPr marL="8734" marR="8734" marT="87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3300" u="none" strike="noStrike">
                          <a:effectLst/>
                        </a:rPr>
                        <a:t>T</a:t>
                      </a:r>
                      <a:endParaRPr lang="es-AR" sz="3300" b="0" i="0" u="none" strike="noStrike">
                        <a:solidFill>
                          <a:srgbClr val="000000"/>
                        </a:solidFill>
                        <a:effectLst/>
                        <a:latin typeface="JetBrains Mono" pitchFamily="2" charset="0"/>
                      </a:endParaRPr>
                    </a:p>
                  </a:txBody>
                  <a:tcPr marL="8734" marR="8734" marT="87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3300" u="none" strike="noStrike">
                          <a:effectLst/>
                        </a:rPr>
                        <a:t>T</a:t>
                      </a:r>
                      <a:endParaRPr lang="es-AR" sz="3300" b="0" i="0" u="none" strike="noStrike">
                        <a:solidFill>
                          <a:srgbClr val="000000"/>
                        </a:solidFill>
                        <a:effectLst/>
                        <a:latin typeface="JetBrains Mono" pitchFamily="2" charset="0"/>
                      </a:endParaRPr>
                    </a:p>
                  </a:txBody>
                  <a:tcPr marL="8734" marR="8734" marT="87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3300" u="none" strike="noStrike">
                          <a:effectLst/>
                        </a:rPr>
                        <a:t>T</a:t>
                      </a:r>
                      <a:endParaRPr lang="es-AR" sz="3300" b="0" i="0" u="none" strike="noStrike">
                        <a:solidFill>
                          <a:srgbClr val="000000"/>
                        </a:solidFill>
                        <a:effectLst/>
                        <a:latin typeface="JetBrains Mono" pitchFamily="2" charset="0"/>
                      </a:endParaRPr>
                    </a:p>
                  </a:txBody>
                  <a:tcPr marL="8734" marR="8734" marT="87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3300" u="none" strike="noStrike">
                          <a:effectLst/>
                        </a:rPr>
                        <a:t>nil</a:t>
                      </a:r>
                      <a:endParaRPr lang="es-AR" sz="3300" b="0" i="0" u="none" strike="noStrike">
                        <a:solidFill>
                          <a:srgbClr val="000000"/>
                        </a:solidFill>
                        <a:effectLst/>
                        <a:latin typeface="JetBrains Mono" pitchFamily="2" charset="0"/>
                      </a:endParaRPr>
                    </a:p>
                  </a:txBody>
                  <a:tcPr marL="8734" marR="8734" marT="87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3300" u="none" strike="noStrike" dirty="0" err="1">
                          <a:effectLst/>
                        </a:rPr>
                        <a:t>nil</a:t>
                      </a:r>
                      <a:endParaRPr lang="es-AR" sz="3300" b="0" i="0" u="none" strike="noStrike" dirty="0">
                        <a:solidFill>
                          <a:srgbClr val="000000"/>
                        </a:solidFill>
                        <a:effectLst/>
                        <a:latin typeface="JetBrains Mono" pitchFamily="2" charset="0"/>
                      </a:endParaRPr>
                    </a:p>
                  </a:txBody>
                  <a:tcPr marL="8734" marR="8734" marT="8734" marB="0" anchor="b"/>
                </a:tc>
                <a:extLst>
                  <a:ext uri="{0D108BD9-81ED-4DB2-BD59-A6C34878D82A}">
                    <a16:rowId xmlns:a16="http://schemas.microsoft.com/office/drawing/2014/main" val="7899755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527770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606</TotalTime>
  <Words>2968</Words>
  <Application>Microsoft Office PowerPoint</Application>
  <PresentationFormat>Panorámica</PresentationFormat>
  <Paragraphs>650</Paragraphs>
  <Slides>33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33</vt:i4>
      </vt:variant>
    </vt:vector>
  </HeadingPairs>
  <TitlesOfParts>
    <vt:vector size="38" baseType="lpstr">
      <vt:lpstr>Arial</vt:lpstr>
      <vt:lpstr>Calibri</vt:lpstr>
      <vt:lpstr>Calibri Light</vt:lpstr>
      <vt:lpstr>JetBrains Mono</vt:lpstr>
      <vt:lpstr>Tema de Office</vt:lpstr>
      <vt:lpstr>Curso de Autolisp</vt:lpstr>
      <vt:lpstr>Sobre el programa “mi_rect.lsp”</vt:lpstr>
      <vt:lpstr>(eq expr1 expr2); expr1 y expr2 son idénticas</vt:lpstr>
      <vt:lpstr>(= numstr [numstr])</vt:lpstr>
      <vt:lpstr>(equal expr1 expr2  [aproximación])</vt:lpstr>
      <vt:lpstr>(&gt; numstr [numstr …]); (&lt; numstr [numstr …])</vt:lpstr>
      <vt:lpstr>(/= numstr [numstr …])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Curso de Autolisp</dc:title>
  <dc:creator>Diego Cass</dc:creator>
  <cp:lastModifiedBy>Diego Cass</cp:lastModifiedBy>
  <cp:revision>1</cp:revision>
  <dcterms:created xsi:type="dcterms:W3CDTF">2020-04-02T15:04:45Z</dcterms:created>
  <dcterms:modified xsi:type="dcterms:W3CDTF">2020-04-03T20:46:08Z</dcterms:modified>
</cp:coreProperties>
</file>