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C8983-08EB-47D9-ACBB-8B60285C761F}" v="63" dt="2020-03-30T23:19:58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Cass" userId="78b1f702ed5b9641" providerId="LiveId" clId="{144C8983-08EB-47D9-ACBB-8B60285C761F}"/>
    <pc:docChg chg="undo custSel mod addSld modSld">
      <pc:chgData name="Diego Cass" userId="78b1f702ed5b9641" providerId="LiveId" clId="{144C8983-08EB-47D9-ACBB-8B60285C761F}" dt="2020-03-30T23:22:05.605" v="1978" actId="115"/>
      <pc:docMkLst>
        <pc:docMk/>
      </pc:docMkLst>
      <pc:sldChg chg="modSp mod">
        <pc:chgData name="Diego Cass" userId="78b1f702ed5b9641" providerId="LiveId" clId="{144C8983-08EB-47D9-ACBB-8B60285C761F}" dt="2020-03-30T20:32:50.651" v="1887" actId="20577"/>
        <pc:sldMkLst>
          <pc:docMk/>
          <pc:sldMk cId="1195970882" sldId="260"/>
        </pc:sldMkLst>
        <pc:spChg chg="mod">
          <ac:chgData name="Diego Cass" userId="78b1f702ed5b9641" providerId="LiveId" clId="{144C8983-08EB-47D9-ACBB-8B60285C761F}" dt="2020-03-30T20:32:50.651" v="1887" actId="20577"/>
          <ac:spMkLst>
            <pc:docMk/>
            <pc:sldMk cId="1195970882" sldId="260"/>
            <ac:spMk id="2" creationId="{D8E174DB-F55D-4822-933F-09A0C20F2AAD}"/>
          </ac:spMkLst>
        </pc:spChg>
      </pc:sldChg>
      <pc:sldChg chg="modSp mod">
        <pc:chgData name="Diego Cass" userId="78b1f702ed5b9641" providerId="LiveId" clId="{144C8983-08EB-47D9-ACBB-8B60285C761F}" dt="2020-03-30T17:39:38.627" v="605" actId="20577"/>
        <pc:sldMkLst>
          <pc:docMk/>
          <pc:sldMk cId="2505772011" sldId="266"/>
        </pc:sldMkLst>
        <pc:spChg chg="mod">
          <ac:chgData name="Diego Cass" userId="78b1f702ed5b9641" providerId="LiveId" clId="{144C8983-08EB-47D9-ACBB-8B60285C761F}" dt="2020-03-30T17:39:38.627" v="605" actId="20577"/>
          <ac:spMkLst>
            <pc:docMk/>
            <pc:sldMk cId="2505772011" sldId="266"/>
            <ac:spMk id="6" creationId="{5C19AE5C-72BA-49B7-9464-CB1FA94798B7}"/>
          </ac:spMkLst>
        </pc:spChg>
      </pc:sldChg>
      <pc:sldChg chg="addSp modSp add mod">
        <pc:chgData name="Diego Cass" userId="78b1f702ed5b9641" providerId="LiveId" clId="{144C8983-08EB-47D9-ACBB-8B60285C761F}" dt="2020-03-30T16:36:09.145" v="412" actId="115"/>
        <pc:sldMkLst>
          <pc:docMk/>
          <pc:sldMk cId="2750851026" sldId="269"/>
        </pc:sldMkLst>
        <pc:spChg chg="mod">
          <ac:chgData name="Diego Cass" userId="78b1f702ed5b9641" providerId="LiveId" clId="{144C8983-08EB-47D9-ACBB-8B60285C761F}" dt="2020-03-30T16:24:23.873" v="21" actId="27636"/>
          <ac:spMkLst>
            <pc:docMk/>
            <pc:sldMk cId="2750851026" sldId="269"/>
            <ac:spMk id="2" creationId="{0080406A-A908-4D59-B904-EE6A9C96FB2C}"/>
          </ac:spMkLst>
        </pc:spChg>
        <pc:spChg chg="mod">
          <ac:chgData name="Diego Cass" userId="78b1f702ed5b9641" providerId="LiveId" clId="{144C8983-08EB-47D9-ACBB-8B60285C761F}" dt="2020-03-30T16:25:05.207" v="123" actId="1076"/>
          <ac:spMkLst>
            <pc:docMk/>
            <pc:sldMk cId="2750851026" sldId="269"/>
            <ac:spMk id="3" creationId="{3998F750-9721-4DCC-8C43-4E3B66DA95BE}"/>
          </ac:spMkLst>
        </pc:spChg>
        <pc:spChg chg="add mod">
          <ac:chgData name="Diego Cass" userId="78b1f702ed5b9641" providerId="LiveId" clId="{144C8983-08EB-47D9-ACBB-8B60285C761F}" dt="2020-03-30T16:36:09.145" v="412" actId="115"/>
          <ac:spMkLst>
            <pc:docMk/>
            <pc:sldMk cId="2750851026" sldId="269"/>
            <ac:spMk id="4" creationId="{F69B96A8-6DC4-4E3E-88DF-BF8DA38BD87E}"/>
          </ac:spMkLst>
        </pc:spChg>
        <pc:spChg chg="add mod">
          <ac:chgData name="Diego Cass" userId="78b1f702ed5b9641" providerId="LiveId" clId="{144C8983-08EB-47D9-ACBB-8B60285C761F}" dt="2020-03-30T16:36:04.153" v="410" actId="20577"/>
          <ac:spMkLst>
            <pc:docMk/>
            <pc:sldMk cId="2750851026" sldId="269"/>
            <ac:spMk id="5" creationId="{BB991133-EA71-4A8D-8907-F9CCB3863D24}"/>
          </ac:spMkLst>
        </pc:spChg>
        <pc:spChg chg="add mod">
          <ac:chgData name="Diego Cass" userId="78b1f702ed5b9641" providerId="LiveId" clId="{144C8983-08EB-47D9-ACBB-8B60285C761F}" dt="2020-03-30T16:35:59.254" v="409" actId="1076"/>
          <ac:spMkLst>
            <pc:docMk/>
            <pc:sldMk cId="2750851026" sldId="269"/>
            <ac:spMk id="6" creationId="{53802AE2-7ABF-4E57-AFAE-EE0CEF8645BB}"/>
          </ac:spMkLst>
        </pc:spChg>
      </pc:sldChg>
      <pc:sldChg chg="addSp delSp modSp add mod">
        <pc:chgData name="Diego Cass" userId="78b1f702ed5b9641" providerId="LiveId" clId="{144C8983-08EB-47D9-ACBB-8B60285C761F}" dt="2020-03-30T16:48:41.539" v="477" actId="1076"/>
        <pc:sldMkLst>
          <pc:docMk/>
          <pc:sldMk cId="3063442558" sldId="270"/>
        </pc:sldMkLst>
        <pc:spChg chg="mod">
          <ac:chgData name="Diego Cass" userId="78b1f702ed5b9641" providerId="LiveId" clId="{144C8983-08EB-47D9-ACBB-8B60285C761F}" dt="2020-03-30T16:48:37.470" v="476" actId="20577"/>
          <ac:spMkLst>
            <pc:docMk/>
            <pc:sldMk cId="3063442558" sldId="270"/>
            <ac:spMk id="2" creationId="{E586C0CF-77D5-41B4-BAFF-BC0EB3D33248}"/>
          </ac:spMkLst>
        </pc:spChg>
        <pc:spChg chg="del">
          <ac:chgData name="Diego Cass" userId="78b1f702ed5b9641" providerId="LiveId" clId="{144C8983-08EB-47D9-ACBB-8B60285C761F}" dt="2020-03-30T16:41:34.200" v="414" actId="478"/>
          <ac:spMkLst>
            <pc:docMk/>
            <pc:sldMk cId="3063442558" sldId="270"/>
            <ac:spMk id="3" creationId="{6BDF9C9F-DB20-42A9-B38D-C18D0D401D0B}"/>
          </ac:spMkLst>
        </pc:spChg>
        <pc:picChg chg="add mod modCrop">
          <ac:chgData name="Diego Cass" userId="78b1f702ed5b9641" providerId="LiveId" clId="{144C8983-08EB-47D9-ACBB-8B60285C761F}" dt="2020-03-30T16:48:41.539" v="477" actId="1076"/>
          <ac:picMkLst>
            <pc:docMk/>
            <pc:sldMk cId="3063442558" sldId="270"/>
            <ac:picMk id="4" creationId="{709E3EAE-CFA5-4E6E-A84D-AAF5AC876DED}"/>
          </ac:picMkLst>
        </pc:picChg>
      </pc:sldChg>
      <pc:sldChg chg="addSp delSp modSp add mod">
        <pc:chgData name="Diego Cass" userId="78b1f702ed5b9641" providerId="LiveId" clId="{144C8983-08EB-47D9-ACBB-8B60285C761F}" dt="2020-03-30T17:06:22.497" v="604" actId="14100"/>
        <pc:sldMkLst>
          <pc:docMk/>
          <pc:sldMk cId="3386554898" sldId="271"/>
        </pc:sldMkLst>
        <pc:spChg chg="mod">
          <ac:chgData name="Diego Cass" userId="78b1f702ed5b9641" providerId="LiveId" clId="{144C8983-08EB-47D9-ACBB-8B60285C761F}" dt="2020-03-30T16:58:34.514" v="528" actId="5793"/>
          <ac:spMkLst>
            <pc:docMk/>
            <pc:sldMk cId="3386554898" sldId="271"/>
            <ac:spMk id="2" creationId="{B55F5DCF-7CD9-4AD5-BD0B-3507D67735BA}"/>
          </ac:spMkLst>
        </pc:spChg>
        <pc:spChg chg="del">
          <ac:chgData name="Diego Cass" userId="78b1f702ed5b9641" providerId="LiveId" clId="{144C8983-08EB-47D9-ACBB-8B60285C761F}" dt="2020-03-30T16:58:48.897" v="530" actId="478"/>
          <ac:spMkLst>
            <pc:docMk/>
            <pc:sldMk cId="3386554898" sldId="271"/>
            <ac:spMk id="3" creationId="{BAB5BB53-0AF1-46B1-8651-132FA7429BD8}"/>
          </ac:spMkLst>
        </pc:spChg>
        <pc:spChg chg="add mod">
          <ac:chgData name="Diego Cass" userId="78b1f702ed5b9641" providerId="LiveId" clId="{144C8983-08EB-47D9-ACBB-8B60285C761F}" dt="2020-03-30T17:06:22.497" v="604" actId="14100"/>
          <ac:spMkLst>
            <pc:docMk/>
            <pc:sldMk cId="3386554898" sldId="271"/>
            <ac:spMk id="4" creationId="{6C40E66D-B6ED-4860-890C-352BB030E245}"/>
          </ac:spMkLst>
        </pc:spChg>
        <pc:spChg chg="add mod">
          <ac:chgData name="Diego Cass" userId="78b1f702ed5b9641" providerId="LiveId" clId="{144C8983-08EB-47D9-ACBB-8B60285C761F}" dt="2020-03-30T17:05:29.604" v="577" actId="207"/>
          <ac:spMkLst>
            <pc:docMk/>
            <pc:sldMk cId="3386554898" sldId="271"/>
            <ac:spMk id="6" creationId="{08B76EAD-563F-4F6D-9045-075DF1A305B8}"/>
          </ac:spMkLst>
        </pc:spChg>
        <pc:picChg chg="add mod modCrop">
          <ac:chgData name="Diego Cass" userId="78b1f702ed5b9641" providerId="LiveId" clId="{144C8983-08EB-47D9-ACBB-8B60285C761F}" dt="2020-03-30T17:03:27.207" v="562" actId="1076"/>
          <ac:picMkLst>
            <pc:docMk/>
            <pc:sldMk cId="3386554898" sldId="271"/>
            <ac:picMk id="5" creationId="{9FFC7FFB-8D5E-4259-9217-0C5B1AD9448F}"/>
          </ac:picMkLst>
        </pc:picChg>
      </pc:sldChg>
      <pc:sldChg chg="addSp delSp modSp add mod">
        <pc:chgData name="Diego Cass" userId="78b1f702ed5b9641" providerId="LiveId" clId="{144C8983-08EB-47D9-ACBB-8B60285C761F}" dt="2020-03-30T18:06:44.987" v="1081" actId="20577"/>
        <pc:sldMkLst>
          <pc:docMk/>
          <pc:sldMk cId="1045930449" sldId="272"/>
        </pc:sldMkLst>
        <pc:spChg chg="mod">
          <ac:chgData name="Diego Cass" userId="78b1f702ed5b9641" providerId="LiveId" clId="{144C8983-08EB-47D9-ACBB-8B60285C761F}" dt="2020-03-30T17:52:34.517" v="778" actId="20577"/>
          <ac:spMkLst>
            <pc:docMk/>
            <pc:sldMk cId="1045930449" sldId="272"/>
            <ac:spMk id="2" creationId="{A71AB2D4-D729-49FE-943D-051DC9C06F0C}"/>
          </ac:spMkLst>
        </pc:spChg>
        <pc:spChg chg="mod">
          <ac:chgData name="Diego Cass" userId="78b1f702ed5b9641" providerId="LiveId" clId="{144C8983-08EB-47D9-ACBB-8B60285C761F}" dt="2020-03-30T17:47:00.036" v="706" actId="1076"/>
          <ac:spMkLst>
            <pc:docMk/>
            <pc:sldMk cId="1045930449" sldId="272"/>
            <ac:spMk id="3" creationId="{262A1D33-5734-42B5-9006-C16A554858F5}"/>
          </ac:spMkLst>
        </pc:spChg>
        <pc:spChg chg="add mod">
          <ac:chgData name="Diego Cass" userId="78b1f702ed5b9641" providerId="LiveId" clId="{144C8983-08EB-47D9-ACBB-8B60285C761F}" dt="2020-03-30T17:54:42.151" v="797" actId="20577"/>
          <ac:spMkLst>
            <pc:docMk/>
            <pc:sldMk cId="1045930449" sldId="272"/>
            <ac:spMk id="4" creationId="{94B8AC3F-3663-4752-A988-3F2F175355D2}"/>
          </ac:spMkLst>
        </pc:spChg>
        <pc:spChg chg="add del mod">
          <ac:chgData name="Diego Cass" userId="78b1f702ed5b9641" providerId="LiveId" clId="{144C8983-08EB-47D9-ACBB-8B60285C761F}" dt="2020-03-30T17:49:14.678" v="739" actId="478"/>
          <ac:spMkLst>
            <pc:docMk/>
            <pc:sldMk cId="1045930449" sldId="272"/>
            <ac:spMk id="5" creationId="{8C6E26E1-2CB9-4229-BF94-354738355726}"/>
          </ac:spMkLst>
        </pc:spChg>
        <pc:spChg chg="add mod">
          <ac:chgData name="Diego Cass" userId="78b1f702ed5b9641" providerId="LiveId" clId="{144C8983-08EB-47D9-ACBB-8B60285C761F}" dt="2020-03-30T18:06:42.995" v="1080" actId="20577"/>
          <ac:spMkLst>
            <pc:docMk/>
            <pc:sldMk cId="1045930449" sldId="272"/>
            <ac:spMk id="6" creationId="{FA1EDC11-B71B-469C-95A0-7D97CB7ABF3E}"/>
          </ac:spMkLst>
        </pc:spChg>
        <pc:spChg chg="add mod">
          <ac:chgData name="Diego Cass" userId="78b1f702ed5b9641" providerId="LiveId" clId="{144C8983-08EB-47D9-ACBB-8B60285C761F}" dt="2020-03-30T18:06:44.987" v="1081" actId="20577"/>
          <ac:spMkLst>
            <pc:docMk/>
            <pc:sldMk cId="1045930449" sldId="272"/>
            <ac:spMk id="7" creationId="{DF5B3F72-34E9-49EB-9823-CD49A9985E2B}"/>
          </ac:spMkLst>
        </pc:spChg>
      </pc:sldChg>
      <pc:sldChg chg="addSp delSp modSp add mod">
        <pc:chgData name="Diego Cass" userId="78b1f702ed5b9641" providerId="LiveId" clId="{144C8983-08EB-47D9-ACBB-8B60285C761F}" dt="2020-03-30T18:07:27.672" v="1107" actId="478"/>
        <pc:sldMkLst>
          <pc:docMk/>
          <pc:sldMk cId="5765743" sldId="273"/>
        </pc:sldMkLst>
        <pc:spChg chg="del">
          <ac:chgData name="Diego Cass" userId="78b1f702ed5b9641" providerId="LiveId" clId="{144C8983-08EB-47D9-ACBB-8B60285C761F}" dt="2020-03-30T17:59:25.740" v="967" actId="478"/>
          <ac:spMkLst>
            <pc:docMk/>
            <pc:sldMk cId="5765743" sldId="273"/>
            <ac:spMk id="2" creationId="{147683FD-6D4C-463A-B707-E4435DF0CC7F}"/>
          </ac:spMkLst>
        </pc:spChg>
        <pc:spChg chg="del">
          <ac:chgData name="Diego Cass" userId="78b1f702ed5b9641" providerId="LiveId" clId="{144C8983-08EB-47D9-ACBB-8B60285C761F}" dt="2020-03-30T17:59:26.581" v="968" actId="478"/>
          <ac:spMkLst>
            <pc:docMk/>
            <pc:sldMk cId="5765743" sldId="273"/>
            <ac:spMk id="3" creationId="{DAB6984C-3E4C-48FF-A511-6185FB25B79A}"/>
          </ac:spMkLst>
        </pc:spChg>
        <pc:spChg chg="add">
          <ac:chgData name="Diego Cass" userId="78b1f702ed5b9641" providerId="LiveId" clId="{144C8983-08EB-47D9-ACBB-8B60285C761F}" dt="2020-03-30T17:59:28.170" v="969"/>
          <ac:spMkLst>
            <pc:docMk/>
            <pc:sldMk cId="5765743" sldId="273"/>
            <ac:spMk id="4" creationId="{E05DB345-1FE7-465C-B141-398F001DD8CF}"/>
          </ac:spMkLst>
        </pc:spChg>
        <pc:spChg chg="add del">
          <ac:chgData name="Diego Cass" userId="78b1f702ed5b9641" providerId="LiveId" clId="{144C8983-08EB-47D9-ACBB-8B60285C761F}" dt="2020-03-30T17:59:32.420" v="970" actId="478"/>
          <ac:spMkLst>
            <pc:docMk/>
            <pc:sldMk cId="5765743" sldId="273"/>
            <ac:spMk id="5" creationId="{6A39D83F-F5D3-431A-B8A9-421742D5FB5E}"/>
          </ac:spMkLst>
        </pc:spChg>
        <pc:spChg chg="add mod">
          <ac:chgData name="Diego Cass" userId="78b1f702ed5b9641" providerId="LiveId" clId="{144C8983-08EB-47D9-ACBB-8B60285C761F}" dt="2020-03-30T17:59:39.205" v="972" actId="1076"/>
          <ac:spMkLst>
            <pc:docMk/>
            <pc:sldMk cId="5765743" sldId="273"/>
            <ac:spMk id="6" creationId="{48519921-FAF0-4529-AD16-621F4E074F7C}"/>
          </ac:spMkLst>
        </pc:spChg>
        <pc:spChg chg="add mod">
          <ac:chgData name="Diego Cass" userId="78b1f702ed5b9641" providerId="LiveId" clId="{144C8983-08EB-47D9-ACBB-8B60285C761F}" dt="2020-03-30T18:07:21.608" v="1106" actId="20577"/>
          <ac:spMkLst>
            <pc:docMk/>
            <pc:sldMk cId="5765743" sldId="273"/>
            <ac:spMk id="7" creationId="{957348DA-88C1-4506-AA77-B03040B70B49}"/>
          </ac:spMkLst>
        </pc:spChg>
        <pc:spChg chg="add del mod">
          <ac:chgData name="Diego Cass" userId="78b1f702ed5b9641" providerId="LiveId" clId="{144C8983-08EB-47D9-ACBB-8B60285C761F}" dt="2020-03-30T18:07:27.672" v="1107" actId="478"/>
          <ac:spMkLst>
            <pc:docMk/>
            <pc:sldMk cId="5765743" sldId="273"/>
            <ac:spMk id="8" creationId="{F94BF101-496E-4390-A5B9-CFCABEC1D406}"/>
          </ac:spMkLst>
        </pc:spChg>
        <pc:spChg chg="add del mod">
          <ac:chgData name="Diego Cass" userId="78b1f702ed5b9641" providerId="LiveId" clId="{144C8983-08EB-47D9-ACBB-8B60285C761F}" dt="2020-03-30T17:59:34.840" v="971" actId="478"/>
          <ac:spMkLst>
            <pc:docMk/>
            <pc:sldMk cId="5765743" sldId="273"/>
            <ac:spMk id="10" creationId="{A5A574D7-4ADC-45EE-B71C-626CEF21C044}"/>
          </ac:spMkLst>
        </pc:spChg>
      </pc:sldChg>
      <pc:sldChg chg="addSp delSp modSp add mod">
        <pc:chgData name="Diego Cass" userId="78b1f702ed5b9641" providerId="LiveId" clId="{144C8983-08EB-47D9-ACBB-8B60285C761F}" dt="2020-03-30T18:17:33.070" v="1195" actId="1035"/>
        <pc:sldMkLst>
          <pc:docMk/>
          <pc:sldMk cId="988536893" sldId="274"/>
        </pc:sldMkLst>
        <pc:spChg chg="mod">
          <ac:chgData name="Diego Cass" userId="78b1f702ed5b9641" providerId="LiveId" clId="{144C8983-08EB-47D9-ACBB-8B60285C761F}" dt="2020-03-30T18:16:15.063" v="1157" actId="20577"/>
          <ac:spMkLst>
            <pc:docMk/>
            <pc:sldMk cId="988536893" sldId="274"/>
            <ac:spMk id="2" creationId="{61214A6A-D58D-43E3-948D-7B18C077C312}"/>
          </ac:spMkLst>
        </pc:spChg>
        <pc:spChg chg="del">
          <ac:chgData name="Diego Cass" userId="78b1f702ed5b9641" providerId="LiveId" clId="{144C8983-08EB-47D9-ACBB-8B60285C761F}" dt="2020-03-30T18:17:05.138" v="1158" actId="478"/>
          <ac:spMkLst>
            <pc:docMk/>
            <pc:sldMk cId="988536893" sldId="274"/>
            <ac:spMk id="3" creationId="{745CC1B1-C858-4CF8-AB7B-948AB1EA5C86}"/>
          </ac:spMkLst>
        </pc:spChg>
        <pc:picChg chg="add mod">
          <ac:chgData name="Diego Cass" userId="78b1f702ed5b9641" providerId="LiveId" clId="{144C8983-08EB-47D9-ACBB-8B60285C761F}" dt="2020-03-30T18:17:33.070" v="1195" actId="1035"/>
          <ac:picMkLst>
            <pc:docMk/>
            <pc:sldMk cId="988536893" sldId="274"/>
            <ac:picMk id="4" creationId="{9AA48155-3C52-46C8-910A-46ACDA4CC168}"/>
          </ac:picMkLst>
        </pc:picChg>
        <pc:picChg chg="add mod">
          <ac:chgData name="Diego Cass" userId="78b1f702ed5b9641" providerId="LiveId" clId="{144C8983-08EB-47D9-ACBB-8B60285C761F}" dt="2020-03-30T18:17:33.070" v="1195" actId="1035"/>
          <ac:picMkLst>
            <pc:docMk/>
            <pc:sldMk cId="988536893" sldId="274"/>
            <ac:picMk id="5" creationId="{09C72F0A-2601-4EE3-B04E-0038DF3A1973}"/>
          </ac:picMkLst>
        </pc:picChg>
      </pc:sldChg>
      <pc:sldChg chg="addSp delSp modSp add mod">
        <pc:chgData name="Diego Cass" userId="78b1f702ed5b9641" providerId="LiveId" clId="{144C8983-08EB-47D9-ACBB-8B60285C761F}" dt="2020-03-30T18:18:18.551" v="1202" actId="1076"/>
        <pc:sldMkLst>
          <pc:docMk/>
          <pc:sldMk cId="2573277180" sldId="275"/>
        </pc:sldMkLst>
        <pc:picChg chg="add mod">
          <ac:chgData name="Diego Cass" userId="78b1f702ed5b9641" providerId="LiveId" clId="{144C8983-08EB-47D9-ACBB-8B60285C761F}" dt="2020-03-30T18:18:01.444" v="1200" actId="1076"/>
          <ac:picMkLst>
            <pc:docMk/>
            <pc:sldMk cId="2573277180" sldId="275"/>
            <ac:picMk id="3" creationId="{380228EE-ABB8-47D5-8AF7-25BCD7E81076}"/>
          </ac:picMkLst>
        </pc:picChg>
        <pc:picChg chg="del">
          <ac:chgData name="Diego Cass" userId="78b1f702ed5b9641" providerId="LiveId" clId="{144C8983-08EB-47D9-ACBB-8B60285C761F}" dt="2020-03-30T18:17:40.602" v="1197" actId="478"/>
          <ac:picMkLst>
            <pc:docMk/>
            <pc:sldMk cId="2573277180" sldId="275"/>
            <ac:picMk id="4" creationId="{9AA48155-3C52-46C8-910A-46ACDA4CC168}"/>
          </ac:picMkLst>
        </pc:picChg>
        <pc:picChg chg="del">
          <ac:chgData name="Diego Cass" userId="78b1f702ed5b9641" providerId="LiveId" clId="{144C8983-08EB-47D9-ACBB-8B60285C761F}" dt="2020-03-30T18:17:41.089" v="1198" actId="478"/>
          <ac:picMkLst>
            <pc:docMk/>
            <pc:sldMk cId="2573277180" sldId="275"/>
            <ac:picMk id="5" creationId="{09C72F0A-2601-4EE3-B04E-0038DF3A1973}"/>
          </ac:picMkLst>
        </pc:picChg>
        <pc:picChg chg="add mod">
          <ac:chgData name="Diego Cass" userId="78b1f702ed5b9641" providerId="LiveId" clId="{144C8983-08EB-47D9-ACBB-8B60285C761F}" dt="2020-03-30T18:18:18.551" v="1202" actId="1076"/>
          <ac:picMkLst>
            <pc:docMk/>
            <pc:sldMk cId="2573277180" sldId="275"/>
            <ac:picMk id="6" creationId="{CBAB8E88-AA28-4B7C-8D05-8E37319A7BC0}"/>
          </ac:picMkLst>
        </pc:picChg>
      </pc:sldChg>
      <pc:sldChg chg="addSp delSp modSp add mod">
        <pc:chgData name="Diego Cass" userId="78b1f702ed5b9641" providerId="LiveId" clId="{144C8983-08EB-47D9-ACBB-8B60285C761F}" dt="2020-03-30T18:18:45.169" v="1207" actId="1076"/>
        <pc:sldMkLst>
          <pc:docMk/>
          <pc:sldMk cId="2147963886" sldId="276"/>
        </pc:sldMkLst>
        <pc:picChg chg="del">
          <ac:chgData name="Diego Cass" userId="78b1f702ed5b9641" providerId="LiveId" clId="{144C8983-08EB-47D9-ACBB-8B60285C761F}" dt="2020-03-30T18:18:24.423" v="1204" actId="478"/>
          <ac:picMkLst>
            <pc:docMk/>
            <pc:sldMk cId="2147963886" sldId="276"/>
            <ac:picMk id="3" creationId="{380228EE-ABB8-47D5-8AF7-25BCD7E81076}"/>
          </ac:picMkLst>
        </pc:picChg>
        <pc:picChg chg="add mod">
          <ac:chgData name="Diego Cass" userId="78b1f702ed5b9641" providerId="LiveId" clId="{144C8983-08EB-47D9-ACBB-8B60285C761F}" dt="2020-03-30T18:18:45.169" v="1207" actId="1076"/>
          <ac:picMkLst>
            <pc:docMk/>
            <pc:sldMk cId="2147963886" sldId="276"/>
            <ac:picMk id="4" creationId="{C232244A-4BAA-4BBE-9016-2F93685C077B}"/>
          </ac:picMkLst>
        </pc:picChg>
        <pc:picChg chg="del">
          <ac:chgData name="Diego Cass" userId="78b1f702ed5b9641" providerId="LiveId" clId="{144C8983-08EB-47D9-ACBB-8B60285C761F}" dt="2020-03-30T18:18:24.942" v="1205" actId="478"/>
          <ac:picMkLst>
            <pc:docMk/>
            <pc:sldMk cId="2147963886" sldId="276"/>
            <ac:picMk id="6" creationId="{CBAB8E88-AA28-4B7C-8D05-8E37319A7BC0}"/>
          </ac:picMkLst>
        </pc:picChg>
      </pc:sldChg>
      <pc:sldChg chg="delSp modSp add mod">
        <pc:chgData name="Diego Cass" userId="78b1f702ed5b9641" providerId="LiveId" clId="{144C8983-08EB-47D9-ACBB-8B60285C761F}" dt="2020-03-30T18:20:16.267" v="1333" actId="20577"/>
        <pc:sldMkLst>
          <pc:docMk/>
          <pc:sldMk cId="2362793133" sldId="277"/>
        </pc:sldMkLst>
        <pc:spChg chg="mod">
          <ac:chgData name="Diego Cass" userId="78b1f702ed5b9641" providerId="LiveId" clId="{144C8983-08EB-47D9-ACBB-8B60285C761F}" dt="2020-03-30T18:20:16.267" v="1333" actId="20577"/>
          <ac:spMkLst>
            <pc:docMk/>
            <pc:sldMk cId="2362793133" sldId="277"/>
            <ac:spMk id="2" creationId="{018914B5-0212-481F-8EA5-D37349243344}"/>
          </ac:spMkLst>
        </pc:spChg>
        <pc:spChg chg="del">
          <ac:chgData name="Diego Cass" userId="78b1f702ed5b9641" providerId="LiveId" clId="{144C8983-08EB-47D9-ACBB-8B60285C761F}" dt="2020-03-30T18:19:24.691" v="1209" actId="478"/>
          <ac:spMkLst>
            <pc:docMk/>
            <pc:sldMk cId="2362793133" sldId="277"/>
            <ac:spMk id="3" creationId="{19A8C504-D02C-4ABD-8FB8-036DD0FF1888}"/>
          </ac:spMkLst>
        </pc:spChg>
      </pc:sldChg>
      <pc:sldChg chg="addSp delSp modSp add mod">
        <pc:chgData name="Diego Cass" userId="78b1f702ed5b9641" providerId="LiveId" clId="{144C8983-08EB-47D9-ACBB-8B60285C761F}" dt="2020-03-30T23:22:05.605" v="1978" actId="115"/>
        <pc:sldMkLst>
          <pc:docMk/>
          <pc:sldMk cId="303268886" sldId="278"/>
        </pc:sldMkLst>
        <pc:spChg chg="mod">
          <ac:chgData name="Diego Cass" userId="78b1f702ed5b9641" providerId="LiveId" clId="{144C8983-08EB-47D9-ACBB-8B60285C761F}" dt="2020-03-30T18:21:57.126" v="1384" actId="14100"/>
          <ac:spMkLst>
            <pc:docMk/>
            <pc:sldMk cId="303268886" sldId="278"/>
            <ac:spMk id="2" creationId="{BC97A42F-F577-4A25-B0D3-BDC1A7E30545}"/>
          </ac:spMkLst>
        </pc:spChg>
        <pc:spChg chg="del">
          <ac:chgData name="Diego Cass" userId="78b1f702ed5b9641" providerId="LiveId" clId="{144C8983-08EB-47D9-ACBB-8B60285C761F}" dt="2020-03-30T18:21:59.319" v="1385" actId="478"/>
          <ac:spMkLst>
            <pc:docMk/>
            <pc:sldMk cId="303268886" sldId="278"/>
            <ac:spMk id="3" creationId="{AD67844B-A814-4610-8691-B8479A4BA7FB}"/>
          </ac:spMkLst>
        </pc:spChg>
        <pc:spChg chg="add mod">
          <ac:chgData name="Diego Cass" userId="78b1f702ed5b9641" providerId="LiveId" clId="{144C8983-08EB-47D9-ACBB-8B60285C761F}" dt="2020-03-30T23:22:05.605" v="1978" actId="115"/>
          <ac:spMkLst>
            <pc:docMk/>
            <pc:sldMk cId="303268886" sldId="278"/>
            <ac:spMk id="5" creationId="{9F30AE02-1631-4AE6-B2CF-194798218F57}"/>
          </ac:spMkLst>
        </pc:spChg>
        <pc:spChg chg="add mod">
          <ac:chgData name="Diego Cass" userId="78b1f702ed5b9641" providerId="LiveId" clId="{144C8983-08EB-47D9-ACBB-8B60285C761F}" dt="2020-03-30T23:21:51.387" v="1956" actId="20577"/>
          <ac:spMkLst>
            <pc:docMk/>
            <pc:sldMk cId="303268886" sldId="278"/>
            <ac:spMk id="6" creationId="{40E0F480-5674-414F-905F-E5A62B30C697}"/>
          </ac:spMkLst>
        </pc:spChg>
        <pc:picChg chg="add mod">
          <ac:chgData name="Diego Cass" userId="78b1f702ed5b9641" providerId="LiveId" clId="{144C8983-08EB-47D9-ACBB-8B60285C761F}" dt="2020-03-30T18:47:01.855" v="1671" actId="1076"/>
          <ac:picMkLst>
            <pc:docMk/>
            <pc:sldMk cId="303268886" sldId="278"/>
            <ac:picMk id="4" creationId="{A0962BA6-68FA-493A-9898-F231A4A41AFB}"/>
          </ac:picMkLst>
        </pc:picChg>
      </pc:sldChg>
      <pc:sldChg chg="addSp delSp modSp add mod">
        <pc:chgData name="Diego Cass" userId="78b1f702ed5b9641" providerId="LiveId" clId="{144C8983-08EB-47D9-ACBB-8B60285C761F}" dt="2020-03-30T23:20:27.971" v="1955" actId="20577"/>
        <pc:sldMkLst>
          <pc:docMk/>
          <pc:sldMk cId="1062481988" sldId="279"/>
        </pc:sldMkLst>
        <pc:spChg chg="del">
          <ac:chgData name="Diego Cass" userId="78b1f702ed5b9641" providerId="LiveId" clId="{144C8983-08EB-47D9-ACBB-8B60285C761F}" dt="2020-03-30T20:21:42.838" v="1708" actId="478"/>
          <ac:spMkLst>
            <pc:docMk/>
            <pc:sldMk cId="1062481988" sldId="279"/>
            <ac:spMk id="2" creationId="{225C551D-B10C-4A4C-9E82-7C3CAF45943C}"/>
          </ac:spMkLst>
        </pc:spChg>
        <pc:spChg chg="del">
          <ac:chgData name="Diego Cass" userId="78b1f702ed5b9641" providerId="LiveId" clId="{144C8983-08EB-47D9-ACBB-8B60285C761F}" dt="2020-03-30T20:21:46.218" v="1709" actId="478"/>
          <ac:spMkLst>
            <pc:docMk/>
            <pc:sldMk cId="1062481988" sldId="279"/>
            <ac:spMk id="3" creationId="{4E45CDC1-1094-4068-86CE-F5F2FC1ADE60}"/>
          </ac:spMkLst>
        </pc:spChg>
        <pc:spChg chg="add mod">
          <ac:chgData name="Diego Cass" userId="78b1f702ed5b9641" providerId="LiveId" clId="{144C8983-08EB-47D9-ACBB-8B60285C761F}" dt="2020-03-30T23:20:27.971" v="1955" actId="20577"/>
          <ac:spMkLst>
            <pc:docMk/>
            <pc:sldMk cId="1062481988" sldId="279"/>
            <ac:spMk id="5" creationId="{D5E28986-5EAF-4CE0-9ADB-B7C11251CCB2}"/>
          </ac:spMkLst>
        </pc:spChg>
        <pc:spChg chg="add mod">
          <ac:chgData name="Diego Cass" userId="78b1f702ed5b9641" providerId="LiveId" clId="{144C8983-08EB-47D9-ACBB-8B60285C761F}" dt="2020-03-30T20:22:29.437" v="1731" actId="20577"/>
          <ac:spMkLst>
            <pc:docMk/>
            <pc:sldMk cId="1062481988" sldId="279"/>
            <ac:spMk id="6" creationId="{86583E1C-5222-4846-9E35-E04D97589EF8}"/>
          </ac:spMkLst>
        </pc:spChg>
        <pc:spChg chg="add mod">
          <ac:chgData name="Diego Cass" userId="78b1f702ed5b9641" providerId="LiveId" clId="{144C8983-08EB-47D9-ACBB-8B60285C761F}" dt="2020-03-30T20:24:14.687" v="1767" actId="20577"/>
          <ac:spMkLst>
            <pc:docMk/>
            <pc:sldMk cId="1062481988" sldId="279"/>
            <ac:spMk id="7" creationId="{043144DE-7E2B-4891-9C87-D9331C8CA3D0}"/>
          </ac:spMkLst>
        </pc:spChg>
        <pc:picChg chg="add mod">
          <ac:chgData name="Diego Cass" userId="78b1f702ed5b9641" providerId="LiveId" clId="{144C8983-08EB-47D9-ACBB-8B60285C761F}" dt="2020-03-30T20:23:19.568" v="1740" actId="1076"/>
          <ac:picMkLst>
            <pc:docMk/>
            <pc:sldMk cId="1062481988" sldId="279"/>
            <ac:picMk id="4" creationId="{6705F550-BBC5-402D-B63F-8C6D181BA7C0}"/>
          </ac:picMkLst>
        </pc:picChg>
      </pc:sldChg>
      <pc:sldChg chg="addSp delSp modSp add mod setBg">
        <pc:chgData name="Diego Cass" userId="78b1f702ed5b9641" providerId="LiveId" clId="{144C8983-08EB-47D9-ACBB-8B60285C761F}" dt="2020-03-30T20:31:34.250" v="1886" actId="26606"/>
        <pc:sldMkLst>
          <pc:docMk/>
          <pc:sldMk cId="677605765" sldId="280"/>
        </pc:sldMkLst>
        <pc:spChg chg="del mod">
          <ac:chgData name="Diego Cass" userId="78b1f702ed5b9641" providerId="LiveId" clId="{144C8983-08EB-47D9-ACBB-8B60285C761F}" dt="2020-03-30T20:30:35.183" v="1851" actId="478"/>
          <ac:spMkLst>
            <pc:docMk/>
            <pc:sldMk cId="677605765" sldId="280"/>
            <ac:spMk id="5" creationId="{D5E28986-5EAF-4CE0-9ADB-B7C11251CCB2}"/>
          </ac:spMkLst>
        </pc:spChg>
        <pc:spChg chg="mod">
          <ac:chgData name="Diego Cass" userId="78b1f702ed5b9641" providerId="LiveId" clId="{144C8983-08EB-47D9-ACBB-8B60285C761F}" dt="2020-03-30T20:31:34.250" v="1886" actId="26606"/>
          <ac:spMkLst>
            <pc:docMk/>
            <pc:sldMk cId="677605765" sldId="280"/>
            <ac:spMk id="6" creationId="{86583E1C-5222-4846-9E35-E04D97589EF8}"/>
          </ac:spMkLst>
        </pc:spChg>
        <pc:spChg chg="del mod">
          <ac:chgData name="Diego Cass" userId="78b1f702ed5b9641" providerId="LiveId" clId="{144C8983-08EB-47D9-ACBB-8B60285C761F}" dt="2020-03-30T20:30:36.554" v="1852" actId="478"/>
          <ac:spMkLst>
            <pc:docMk/>
            <pc:sldMk cId="677605765" sldId="280"/>
            <ac:spMk id="7" creationId="{043144DE-7E2B-4891-9C87-D9331C8CA3D0}"/>
          </ac:spMkLst>
        </pc:spChg>
        <pc:spChg chg="add del">
          <ac:chgData name="Diego Cass" userId="78b1f702ed5b9641" providerId="LiveId" clId="{144C8983-08EB-47D9-ACBB-8B60285C761F}" dt="2020-03-30T20:31:34.250" v="1886" actId="26606"/>
          <ac:spMkLst>
            <pc:docMk/>
            <pc:sldMk cId="677605765" sldId="280"/>
            <ac:spMk id="11" creationId="{6753252F-4873-4F63-801D-CC719279A7D5}"/>
          </ac:spMkLst>
        </pc:spChg>
        <pc:spChg chg="add del">
          <ac:chgData name="Diego Cass" userId="78b1f702ed5b9641" providerId="LiveId" clId="{144C8983-08EB-47D9-ACBB-8B60285C761F}" dt="2020-03-30T20:31:34.250" v="1886" actId="26606"/>
          <ac:spMkLst>
            <pc:docMk/>
            <pc:sldMk cId="677605765" sldId="280"/>
            <ac:spMk id="13" creationId="{047C8CCB-F95D-4249-92DD-651249D3535A}"/>
          </ac:spMkLst>
        </pc:spChg>
        <pc:picChg chg="add mod">
          <ac:chgData name="Diego Cass" userId="78b1f702ed5b9641" providerId="LiveId" clId="{144C8983-08EB-47D9-ACBB-8B60285C761F}" dt="2020-03-30T20:31:34.250" v="1886" actId="26606"/>
          <ac:picMkLst>
            <pc:docMk/>
            <pc:sldMk cId="677605765" sldId="280"/>
            <ac:picMk id="2" creationId="{A9D370D4-253F-4E80-855D-B6B74715EBBB}"/>
          </ac:picMkLst>
        </pc:picChg>
        <pc:picChg chg="del">
          <ac:chgData name="Diego Cass" userId="78b1f702ed5b9641" providerId="LiveId" clId="{144C8983-08EB-47D9-ACBB-8B60285C761F}" dt="2020-03-30T20:30:32.075" v="1848" actId="478"/>
          <ac:picMkLst>
            <pc:docMk/>
            <pc:sldMk cId="677605765" sldId="280"/>
            <ac:picMk id="4" creationId="{6705F550-BBC5-402D-B63F-8C6D181BA7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9DB9-6063-4B57-9F46-2AF1EDC5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F93B90-3A68-4443-A603-E75D5ED6F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5C704-DECE-47FA-94E0-AB93D71E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3202E-57FC-4372-AC7B-44B75CA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F3E1C-EDD8-499D-BD67-FFF30E3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5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DB110-0B83-42F8-B7E0-A494305B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AED4B9-FE4D-402B-A10F-27943BF2D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0C322-2631-4CC0-B3AD-1EA0806E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111A5-9224-4926-9FDF-E4841A3E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FC090-CEC7-452E-A3C0-57F17F82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0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D5683-D9C2-4495-85AA-9E356C5EA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6E1908-AAE3-4F00-ABE6-71BF70C9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AAEEF-96E0-4F11-AD91-9067B148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BCF1B-8CED-4C5E-8496-75AB1085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732DA3-18C5-4213-A183-0B36A9E0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166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A57E1-1505-4E2E-96C8-628B6C6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38D14-3AA1-4EF3-8268-ECBC3F39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1B4E-5A08-4D5F-9875-0A4F8F27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2CBAE-16B0-4F22-A3FC-8F566DFF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BCB0B-0301-4027-8582-975E908D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849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6404-7BD7-4C1D-A0CD-E42C584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C878AD-405F-4769-90A9-27197D59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4E7BA-EEC9-4E29-8A93-DE2C3F48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1B6A6-13AB-4381-9577-C122120B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D9500-7798-435C-8964-8F36326F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4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32BE7-894D-40ED-BE27-F9081BA0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AB518-BA4F-488E-84BE-0562EEE6D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181EE-27EE-4859-A823-9F8D3883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2ECF74-0CC3-4E74-BC5C-3DA170A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68CFDE-E344-4D17-8AF8-62F02052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CB3E0-5E6E-471B-98C6-7742A8F8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929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24AF4-6FA6-4551-958B-16B1D618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A33F8-8A45-4856-AEBD-EDFA1649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02DE5-4CBD-4F26-ACDC-98FA53FB0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DD5038-F64A-4C45-BF90-D2968EF7C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200BDC-FBB4-41CB-954C-8970475BA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A6602B-F008-411A-A4EA-AA0A55B1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65763A-C852-4A08-946A-011E3AF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3C4D00-1A2B-4220-97B6-177DFC45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9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C57B7-568D-4F98-B0B1-F23D8A6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F09F5D-384C-4D99-B1A7-31AC9A65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2FA0C1-DDF2-476D-84FC-6570B404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EF8D78-B4BE-4169-A3C9-E0317335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9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DC020C-9EA3-451C-BDD0-F2909DB9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773CE3-6FA2-48EE-BCE4-18934FB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1C117-569C-4CEB-86F2-4BA375D3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30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27C4B-2783-4B5D-9A72-DB31EEDA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6BCEB-262F-48BE-BF6F-4F8F164F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0E250-F175-45F0-9B0C-F2E94688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25900-826D-499F-934E-3E56114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2A50B-2014-4286-ADF9-B8D29C0E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EC092-820C-4713-BBF7-C683E3C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86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1DB5-DB3D-4A44-A1DF-880D8F8C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3C9693-3A25-46CB-8471-FA5AF6757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8E2990-0C40-48E0-8152-16FD3A1C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4F9AF-C4D2-4913-A06C-7B9560B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6448FC-9C30-4803-A9D9-41748CE2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F0826C-BE64-47E1-B818-4F674BF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32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432CAF-1B28-48B0-8DEA-FA90B5A3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DDB8A3-69F3-42B7-A7A1-8DC1E596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B4621-4B8A-44E3-96B4-CED3BE7D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FD85-8AB4-4D7D-81CF-29CBC204AB16}" type="datetimeFigureOut">
              <a:rPr lang="es-AR" smtClean="0"/>
              <a:t>30/3/2020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9D097-D5C5-4413-B9EA-4B6F6E5F0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33251-0129-4BF2-8D66-04B86D5C2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B620-8E9B-4FDF-88AB-3D22E8F5E47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05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84878-194B-49D1-B165-D3C9C5B1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Curso de </a:t>
            </a:r>
            <a:r>
              <a:rPr lang="es-AR" dirty="0" err="1"/>
              <a:t>Autolisp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7EA3F-31E2-4C37-91F7-AA445DCB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Acá iría un subtítulo pero no se me ocurre que poner.</a:t>
            </a:r>
          </a:p>
        </p:txBody>
      </p:sp>
    </p:spTree>
    <p:extLst>
      <p:ext uri="{BB962C8B-B14F-4D97-AF65-F5344CB8AC3E}">
        <p14:creationId xmlns:p14="http://schemas.microsoft.com/office/powerpoint/2010/main" val="372632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6DDDB-FA93-449C-A245-A8E41D04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Pero es </a:t>
            </a:r>
            <a:r>
              <a:rPr lang="es-AR" dirty="0" err="1"/>
              <a:t>Autocad</a:t>
            </a:r>
            <a:r>
              <a:rPr lang="es-AR" dirty="0"/>
              <a:t>… hagamos que dibuje!!!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B6EABA-1174-4525-BCA4-2227F2A8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31" y="2880665"/>
            <a:ext cx="7317338" cy="361221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23E806A-0523-4496-B306-E5E5C0574BF3}"/>
              </a:ext>
            </a:extLst>
          </p:cNvPr>
          <p:cNvSpPr/>
          <p:nvPr/>
        </p:nvSpPr>
        <p:spPr>
          <a:xfrm>
            <a:off x="2813096" y="1561989"/>
            <a:ext cx="6565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JetBrains Mono" pitchFamily="2" charset="0"/>
              </a:rPr>
              <a:t>(</a:t>
            </a:r>
            <a:r>
              <a:rPr lang="en-US" sz="5400" dirty="0" err="1">
                <a:latin typeface="JetBrains Mono" pitchFamily="2" charset="0"/>
              </a:rPr>
              <a:t>setq</a:t>
            </a:r>
            <a:r>
              <a:rPr lang="en-US" sz="5400" dirty="0">
                <a:latin typeface="JetBrains Mono" pitchFamily="2" charset="0"/>
              </a:rPr>
              <a:t> r 2.5634)</a:t>
            </a:r>
            <a:endParaRPr lang="es-AR" sz="5400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4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DD36-0D82-4B2F-98E8-7009D161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r>
              <a:rPr lang="es-AR" dirty="0"/>
              <a:t>Volvamos a los tipo de datos y las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203086-6AD8-407C-BAE3-A4DD4DCB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8147"/>
          </a:xfrm>
        </p:spPr>
        <p:txBody>
          <a:bodyPr/>
          <a:lstStyle/>
          <a:p>
            <a:r>
              <a:rPr lang="es-AR" dirty="0" err="1"/>
              <a:t>Integers</a:t>
            </a:r>
            <a:r>
              <a:rPr lang="es-AR" dirty="0"/>
              <a:t> (Enteros)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EDCFAE-E03A-4D26-91B7-62FFAB4696A9}"/>
              </a:ext>
            </a:extLst>
          </p:cNvPr>
          <p:cNvSpPr txBox="1"/>
          <p:nvPr/>
        </p:nvSpPr>
        <p:spPr>
          <a:xfrm>
            <a:off x="1643743" y="2008215"/>
            <a:ext cx="9710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latin typeface="JetBrains Mono" pitchFamily="2" charset="0"/>
              </a:rPr>
              <a:t>(</a:t>
            </a:r>
            <a:r>
              <a:rPr lang="es-AR" sz="3600" dirty="0" err="1">
                <a:latin typeface="JetBrains Mono" pitchFamily="2" charset="0"/>
              </a:rPr>
              <a:t>setq</a:t>
            </a:r>
            <a:r>
              <a:rPr lang="es-AR" sz="3600" dirty="0">
                <a:latin typeface="JetBrains Mono" pitchFamily="2" charset="0"/>
              </a:rPr>
              <a:t> </a:t>
            </a:r>
            <a:r>
              <a:rPr lang="es-AR" sz="3600" dirty="0" err="1">
                <a:latin typeface="JetBrains Mono" pitchFamily="2" charset="0"/>
              </a:rPr>
              <a:t>num</a:t>
            </a:r>
            <a:r>
              <a:rPr lang="es-AR" sz="3600" dirty="0">
                <a:latin typeface="JetBrains Mono" pitchFamily="2" charset="0"/>
              </a:rPr>
              <a:t> 25 </a:t>
            </a:r>
            <a:r>
              <a:rPr lang="es-AR" sz="3600" dirty="0" err="1">
                <a:latin typeface="JetBrains Mono" pitchFamily="2" charset="0"/>
              </a:rPr>
              <a:t>div</a:t>
            </a:r>
            <a:r>
              <a:rPr lang="es-AR" sz="3600" dirty="0">
                <a:latin typeface="JetBrains Mono" pitchFamily="2" charset="0"/>
              </a:rPr>
              <a:t> 2)</a:t>
            </a:r>
          </a:p>
          <a:p>
            <a:r>
              <a:rPr lang="es-AR" sz="3600" dirty="0">
                <a:latin typeface="JetBrains Mono" pitchFamily="2" charset="0"/>
              </a:rPr>
              <a:t>(</a:t>
            </a:r>
            <a:r>
              <a:rPr lang="es-AR" sz="3600" dirty="0" err="1">
                <a:latin typeface="JetBrains Mono" pitchFamily="2" charset="0"/>
              </a:rPr>
              <a:t>setq</a:t>
            </a:r>
            <a:r>
              <a:rPr lang="es-AR" sz="3600" dirty="0">
                <a:latin typeface="JetBrains Mono" pitchFamily="2" charset="0"/>
              </a:rPr>
              <a:t> </a:t>
            </a:r>
            <a:r>
              <a:rPr lang="es-AR" sz="3600" dirty="0" err="1">
                <a:latin typeface="JetBrains Mono" pitchFamily="2" charset="0"/>
              </a:rPr>
              <a:t>res_div</a:t>
            </a:r>
            <a:r>
              <a:rPr lang="es-AR" sz="3600" dirty="0">
                <a:latin typeface="JetBrains Mono" pitchFamily="2" charset="0"/>
              </a:rPr>
              <a:t> (/ </a:t>
            </a:r>
            <a:r>
              <a:rPr lang="es-AR" sz="3600" dirty="0" err="1">
                <a:latin typeface="JetBrains Mono" pitchFamily="2" charset="0"/>
              </a:rPr>
              <a:t>num</a:t>
            </a:r>
            <a:r>
              <a:rPr lang="es-AR" sz="3600" dirty="0">
                <a:latin typeface="JetBrains Mono" pitchFamily="2" charset="0"/>
              </a:rPr>
              <a:t> </a:t>
            </a:r>
            <a:r>
              <a:rPr lang="es-AR" sz="3600" dirty="0" err="1">
                <a:latin typeface="JetBrains Mono" pitchFamily="2" charset="0"/>
              </a:rPr>
              <a:t>div</a:t>
            </a:r>
            <a:r>
              <a:rPr lang="es-AR" sz="3600" dirty="0">
                <a:latin typeface="JetBrains Mono" pitchFamily="2" charset="0"/>
              </a:rPr>
              <a:t>))</a:t>
            </a:r>
          </a:p>
          <a:p>
            <a:r>
              <a:rPr lang="es-AR" sz="3600" dirty="0">
                <a:latin typeface="JetBrains Mono" pitchFamily="2" charset="0"/>
              </a:rPr>
              <a:t>!12 ;12??? SIIII 12!!!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19AE5C-72BA-49B7-9464-CB1FA94798B7}"/>
              </a:ext>
            </a:extLst>
          </p:cNvPr>
          <p:cNvSpPr txBox="1"/>
          <p:nvPr/>
        </p:nvSpPr>
        <p:spPr>
          <a:xfrm>
            <a:off x="1643743" y="4577847"/>
            <a:ext cx="837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>
                <a:latin typeface="JetBrains Mono" pitchFamily="2" charset="0"/>
              </a:rPr>
              <a:t>(</a:t>
            </a:r>
            <a:r>
              <a:rPr lang="es-AR" sz="3600" dirty="0" err="1">
                <a:latin typeface="JetBrains Mono" pitchFamily="2" charset="0"/>
              </a:rPr>
              <a:t>setq</a:t>
            </a:r>
            <a:r>
              <a:rPr lang="es-AR" sz="3600" dirty="0">
                <a:latin typeface="JetBrains Mono" pitchFamily="2" charset="0"/>
              </a:rPr>
              <a:t> </a:t>
            </a:r>
            <a:r>
              <a:rPr lang="es-AR" sz="3600" dirty="0" err="1">
                <a:latin typeface="JetBrains Mono" pitchFamily="2" charset="0"/>
              </a:rPr>
              <a:t>numr</a:t>
            </a:r>
            <a:r>
              <a:rPr lang="es-AR" sz="3600" dirty="0">
                <a:latin typeface="JetBrains Mono" pitchFamily="2" charset="0"/>
              </a:rPr>
              <a:t> 25.0 </a:t>
            </a:r>
            <a:r>
              <a:rPr lang="es-AR" sz="3600" dirty="0" err="1">
                <a:latin typeface="JetBrains Mono" pitchFamily="2" charset="0"/>
              </a:rPr>
              <a:t>div_r</a:t>
            </a:r>
            <a:r>
              <a:rPr lang="es-AR" sz="3600" dirty="0">
                <a:latin typeface="JetBrains Mono" pitchFamily="2" charset="0"/>
              </a:rPr>
              <a:t> .25)</a:t>
            </a:r>
          </a:p>
          <a:p>
            <a:r>
              <a:rPr lang="es-AR" sz="3600" dirty="0">
                <a:latin typeface="JetBrains Mono" pitchFamily="2" charset="0"/>
              </a:rPr>
              <a:t>(</a:t>
            </a:r>
            <a:r>
              <a:rPr lang="es-AR" sz="3600" dirty="0" err="1">
                <a:latin typeface="JetBrains Mono" pitchFamily="2" charset="0"/>
              </a:rPr>
              <a:t>setq</a:t>
            </a:r>
            <a:r>
              <a:rPr lang="es-AR" sz="3600" dirty="0">
                <a:latin typeface="JetBrains Mono" pitchFamily="2" charset="0"/>
              </a:rPr>
              <a:t> </a:t>
            </a:r>
            <a:r>
              <a:rPr lang="es-AR" sz="3600" dirty="0" err="1">
                <a:latin typeface="JetBrains Mono" pitchFamily="2" charset="0"/>
              </a:rPr>
              <a:t>res_div</a:t>
            </a:r>
            <a:r>
              <a:rPr lang="es-AR" sz="3600" dirty="0">
                <a:latin typeface="JetBrains Mono" pitchFamily="2" charset="0"/>
              </a:rPr>
              <a:t> (/ </a:t>
            </a:r>
            <a:r>
              <a:rPr lang="es-AR" sz="3600" dirty="0" err="1">
                <a:latin typeface="JetBrains Mono" pitchFamily="2" charset="0"/>
              </a:rPr>
              <a:t>numr</a:t>
            </a:r>
            <a:r>
              <a:rPr lang="es-AR" sz="3600" dirty="0">
                <a:latin typeface="JetBrains Mono" pitchFamily="2" charset="0"/>
              </a:rPr>
              <a:t> </a:t>
            </a:r>
            <a:r>
              <a:rPr lang="es-AR" sz="3600" dirty="0" err="1">
                <a:latin typeface="JetBrains Mono" pitchFamily="2" charset="0"/>
              </a:rPr>
              <a:t>div_r</a:t>
            </a:r>
            <a:r>
              <a:rPr lang="es-AR" sz="3600" dirty="0">
                <a:latin typeface="JetBrains Mono" pitchFamily="2" charset="0"/>
              </a:rPr>
              <a:t>))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5440EB5-5807-47A3-9E92-A7EBC56A793D}"/>
              </a:ext>
            </a:extLst>
          </p:cNvPr>
          <p:cNvSpPr txBox="1">
            <a:spLocks/>
          </p:cNvSpPr>
          <p:nvPr/>
        </p:nvSpPr>
        <p:spPr>
          <a:xfrm>
            <a:off x="709126" y="3979278"/>
            <a:ext cx="10515600" cy="5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err="1"/>
              <a:t>Reals</a:t>
            </a:r>
            <a:r>
              <a:rPr lang="es-AR" dirty="0"/>
              <a:t> (Reales)</a:t>
            </a:r>
          </a:p>
        </p:txBody>
      </p:sp>
    </p:spTree>
    <p:extLst>
      <p:ext uri="{BB962C8B-B14F-4D97-AF65-F5344CB8AC3E}">
        <p14:creationId xmlns:p14="http://schemas.microsoft.com/office/powerpoint/2010/main" val="250577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536D7-FC9F-483D-80FA-A1D62F40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s-AR" dirty="0"/>
              <a:t>Más tipos de datos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9F89A06-26FC-4298-A299-5AFB416E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11"/>
            <a:ext cx="10515600" cy="538147"/>
          </a:xfrm>
        </p:spPr>
        <p:txBody>
          <a:bodyPr/>
          <a:lstStyle/>
          <a:p>
            <a:r>
              <a:rPr lang="es-AR" dirty="0" err="1"/>
              <a:t>Strings</a:t>
            </a:r>
            <a:r>
              <a:rPr lang="es-AR" dirty="0"/>
              <a:t> (Cadenas de texto)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7D872E-6F12-44EC-9BBF-1EAA16E5E212}"/>
              </a:ext>
            </a:extLst>
          </p:cNvPr>
          <p:cNvSpPr txBox="1"/>
          <p:nvPr/>
        </p:nvSpPr>
        <p:spPr>
          <a:xfrm>
            <a:off x="311020" y="2474893"/>
            <a:ext cx="1156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una_cadena</a:t>
            </a:r>
            <a:r>
              <a:rPr lang="es-AR" sz="2800" dirty="0">
                <a:latin typeface="JetBrains Mono" pitchFamily="2" charset="0"/>
              </a:rPr>
              <a:t> “Hola mundo!!!”)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otra_cadena</a:t>
            </a:r>
            <a:r>
              <a:rPr lang="es-AR" sz="2800" dirty="0">
                <a:latin typeface="JetBrains Mono" pitchFamily="2" charset="0"/>
              </a:rPr>
              <a:t> “Mi 1er. programa en esto!!!”)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342B8D2-6581-456A-B20E-018C6173B80B}"/>
              </a:ext>
            </a:extLst>
          </p:cNvPr>
          <p:cNvSpPr txBox="1">
            <a:spLocks/>
          </p:cNvSpPr>
          <p:nvPr/>
        </p:nvSpPr>
        <p:spPr>
          <a:xfrm>
            <a:off x="429208" y="3980981"/>
            <a:ext cx="11271380" cy="538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AR" dirty="0" err="1"/>
              <a:t>Lists</a:t>
            </a:r>
            <a:r>
              <a:rPr lang="es-AR" dirty="0"/>
              <a:t> (Listas) Por ahora solo las vemos. Más adelante las manipularemos.</a:t>
            </a:r>
            <a:br>
              <a:rPr lang="es-AR" dirty="0"/>
            </a:br>
            <a:r>
              <a:rPr lang="es-AR" dirty="0"/>
              <a:t>Porqué son importantes las listas?.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1B399B-60F3-4B4B-8076-D9A45C001812}"/>
              </a:ext>
            </a:extLst>
          </p:cNvPr>
          <p:cNvSpPr txBox="1"/>
          <p:nvPr/>
        </p:nvSpPr>
        <p:spPr>
          <a:xfrm>
            <a:off x="311019" y="4903963"/>
            <a:ext cx="11569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una_lista</a:t>
            </a:r>
            <a:r>
              <a:rPr lang="es-AR" sz="2800" dirty="0">
                <a:latin typeface="JetBrains Mono" pitchFamily="2" charset="0"/>
              </a:rPr>
              <a:t> ‘</a:t>
            </a:r>
            <a:r>
              <a:rPr lang="es-AR" sz="28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es-AR" sz="2800" dirty="0">
                <a:latin typeface="JetBrains Mono" pitchFamily="2" charset="0"/>
              </a:rPr>
              <a:t>1 3.14 “Hola” </a:t>
            </a:r>
            <a:r>
              <a:rPr lang="es-AR" sz="2800" dirty="0">
                <a:solidFill>
                  <a:srgbClr val="7030A0"/>
                </a:solidFill>
                <a:latin typeface="JetBrains Mono" pitchFamily="2" charset="0"/>
              </a:rPr>
              <a:t>(</a:t>
            </a:r>
            <a:r>
              <a:rPr lang="es-AR" sz="2800" dirty="0">
                <a:latin typeface="JetBrains Mono" pitchFamily="2" charset="0"/>
              </a:rPr>
              <a:t>“Otra Lista” 2</a:t>
            </a:r>
            <a:r>
              <a:rPr lang="es-AR" sz="2800" dirty="0">
                <a:solidFill>
                  <a:srgbClr val="7030A0"/>
                </a:solidFill>
                <a:latin typeface="JetBrains Mono" pitchFamily="2" charset="0"/>
              </a:rPr>
              <a:t>)</a:t>
            </a:r>
            <a:r>
              <a:rPr lang="es-AR" sz="28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  <a:r>
              <a:rPr lang="es-AR" sz="28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otra_lista</a:t>
            </a:r>
            <a:r>
              <a:rPr lang="es-AR" sz="2800" dirty="0">
                <a:latin typeface="JetBrains Mono" pitchFamily="2" charset="0"/>
              </a:rPr>
              <a:t> (</a:t>
            </a:r>
            <a:r>
              <a:rPr lang="es-AR" sz="2800" b="1" dirty="0" err="1">
                <a:solidFill>
                  <a:srgbClr val="00B050"/>
                </a:solidFill>
                <a:latin typeface="JetBrains Mono" pitchFamily="2" charset="0"/>
              </a:rPr>
              <a:t>list</a:t>
            </a:r>
            <a:r>
              <a:rPr lang="es-AR" sz="2800" dirty="0">
                <a:latin typeface="JetBrains Mono" pitchFamily="2" charset="0"/>
              </a:rPr>
              <a:t> 1 3.14 “Hola”))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mas_listas</a:t>
            </a:r>
            <a:r>
              <a:rPr lang="es-AR" sz="2800" dirty="0">
                <a:latin typeface="JetBrains Mono" pitchFamily="2" charset="0"/>
              </a:rPr>
              <a:t> (</a:t>
            </a:r>
            <a:r>
              <a:rPr lang="es-AR" sz="2800" dirty="0" err="1">
                <a:latin typeface="JetBrains Mono" pitchFamily="2" charset="0"/>
              </a:rPr>
              <a:t>cons</a:t>
            </a:r>
            <a:r>
              <a:rPr lang="es-AR" sz="2800" dirty="0">
                <a:latin typeface="JetBrains Mono" pitchFamily="2" charset="0"/>
              </a:rPr>
              <a:t> "hola" 2.54))</a:t>
            </a:r>
          </a:p>
        </p:txBody>
      </p:sp>
    </p:spTree>
    <p:extLst>
      <p:ext uri="{BB962C8B-B14F-4D97-AF65-F5344CB8AC3E}">
        <p14:creationId xmlns:p14="http://schemas.microsoft.com/office/powerpoint/2010/main" val="28399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EA6CD-EDCB-4A40-B8F3-11D2ED27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Las listas. Particularidades ¿?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4ADE9D9-F5A1-40E7-B6B4-4F3104A4A492}"/>
              </a:ext>
            </a:extLst>
          </p:cNvPr>
          <p:cNvSpPr txBox="1">
            <a:spLocks/>
          </p:cNvSpPr>
          <p:nvPr/>
        </p:nvSpPr>
        <p:spPr>
          <a:xfrm>
            <a:off x="641477" y="1499039"/>
            <a:ext cx="10909041" cy="5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Veamos listas.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61B9CB-6568-4860-AC88-45A406080C0D}"/>
              </a:ext>
            </a:extLst>
          </p:cNvPr>
          <p:cNvSpPr txBox="1"/>
          <p:nvPr/>
        </p:nvSpPr>
        <p:spPr>
          <a:xfrm>
            <a:off x="622041" y="2132104"/>
            <a:ext cx="11569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una_lista</a:t>
            </a:r>
            <a:r>
              <a:rPr lang="es-AR" sz="2800" dirty="0">
                <a:latin typeface="JetBrains Mono" pitchFamily="2" charset="0"/>
              </a:rPr>
              <a:t> ‘</a:t>
            </a:r>
            <a:r>
              <a:rPr lang="es-AR" sz="28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es-AR" sz="2800" dirty="0">
                <a:latin typeface="JetBrains Mono" pitchFamily="2" charset="0"/>
              </a:rPr>
              <a:t>1 3.14 “Hola” </a:t>
            </a:r>
            <a:r>
              <a:rPr lang="es-AR" sz="2800" dirty="0">
                <a:solidFill>
                  <a:srgbClr val="7030A0"/>
                </a:solidFill>
                <a:latin typeface="JetBrains Mono" pitchFamily="2" charset="0"/>
              </a:rPr>
              <a:t>(</a:t>
            </a:r>
            <a:r>
              <a:rPr lang="es-AR" sz="2800" dirty="0">
                <a:latin typeface="JetBrains Mono" pitchFamily="2" charset="0"/>
              </a:rPr>
              <a:t>“Otra Lista” 2</a:t>
            </a:r>
            <a:r>
              <a:rPr lang="es-AR" sz="2800" dirty="0">
                <a:solidFill>
                  <a:srgbClr val="7030A0"/>
                </a:solidFill>
                <a:latin typeface="JetBrains Mono" pitchFamily="2" charset="0"/>
              </a:rPr>
              <a:t>)</a:t>
            </a:r>
            <a:r>
              <a:rPr lang="es-AR" sz="28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  <a:r>
              <a:rPr lang="es-AR" sz="2800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otra_lista</a:t>
            </a:r>
            <a:r>
              <a:rPr lang="es-AR" sz="2800" dirty="0">
                <a:latin typeface="JetBrains Mono" pitchFamily="2" charset="0"/>
              </a:rPr>
              <a:t> (</a:t>
            </a:r>
            <a:r>
              <a:rPr lang="es-AR" sz="2800" b="1" dirty="0" err="1">
                <a:solidFill>
                  <a:srgbClr val="00B050"/>
                </a:solidFill>
                <a:latin typeface="JetBrains Mono" pitchFamily="2" charset="0"/>
              </a:rPr>
              <a:t>list</a:t>
            </a:r>
            <a:r>
              <a:rPr lang="es-AR" sz="2800" dirty="0">
                <a:latin typeface="JetBrains Mono" pitchFamily="2" charset="0"/>
              </a:rPr>
              <a:t> 1 3.14 “Hola”))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mas_listas</a:t>
            </a:r>
            <a:r>
              <a:rPr lang="es-AR" sz="2800" dirty="0">
                <a:latin typeface="JetBrains Mono" pitchFamily="2" charset="0"/>
              </a:rPr>
              <a:t> (</a:t>
            </a:r>
            <a:r>
              <a:rPr lang="es-AR" sz="2800" dirty="0" err="1">
                <a:latin typeface="JetBrains Mono" pitchFamily="2" charset="0"/>
              </a:rPr>
              <a:t>cons</a:t>
            </a:r>
            <a:r>
              <a:rPr lang="es-AR" sz="2800" dirty="0">
                <a:latin typeface="JetBrains Mono" pitchFamily="2" charset="0"/>
              </a:rPr>
              <a:t> "hola" 2.54))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1917375-D3E3-48F1-A76B-F6386F534166}"/>
              </a:ext>
            </a:extLst>
          </p:cNvPr>
          <p:cNvSpPr txBox="1">
            <a:spLocks/>
          </p:cNvSpPr>
          <p:nvPr/>
        </p:nvSpPr>
        <p:spPr>
          <a:xfrm>
            <a:off x="660913" y="3760157"/>
            <a:ext cx="10909041" cy="53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Que nos devuelve </a:t>
            </a:r>
            <a:r>
              <a:rPr lang="es-AR" dirty="0" err="1"/>
              <a:t>autocad</a:t>
            </a:r>
            <a:r>
              <a:rPr lang="es-AR" dirty="0"/>
              <a:t> en cada caso: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7B987-7E94-44FD-BF8F-FFF90068310A}"/>
              </a:ext>
            </a:extLst>
          </p:cNvPr>
          <p:cNvSpPr txBox="1"/>
          <p:nvPr/>
        </p:nvSpPr>
        <p:spPr>
          <a:xfrm>
            <a:off x="641477" y="4393222"/>
            <a:ext cx="11569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(1 3.14 “HOLA” (“OTRA LISTA” 2))</a:t>
            </a:r>
          </a:p>
          <a:p>
            <a:r>
              <a:rPr lang="es-AR" sz="2800" dirty="0">
                <a:latin typeface="JetBrains Mono" pitchFamily="2" charset="0"/>
              </a:rPr>
              <a:t>(1 3.14 "Hola“)</a:t>
            </a:r>
          </a:p>
          <a:p>
            <a:r>
              <a:rPr lang="es-AR" sz="2800" dirty="0">
                <a:latin typeface="JetBrains Mono" pitchFamily="2" charset="0"/>
              </a:rPr>
              <a:t>("hola" . 2.54)</a:t>
            </a:r>
          </a:p>
          <a:p>
            <a:r>
              <a:rPr lang="es-AR" sz="2800" dirty="0">
                <a:latin typeface="JetBrains Mono" pitchFamily="2" charset="0"/>
              </a:rPr>
              <a:t>Y ese punto en el medio?</a:t>
            </a:r>
          </a:p>
        </p:txBody>
      </p:sp>
    </p:spTree>
    <p:extLst>
      <p:ext uri="{BB962C8B-B14F-4D97-AF65-F5344CB8AC3E}">
        <p14:creationId xmlns:p14="http://schemas.microsoft.com/office/powerpoint/2010/main" val="346693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406A-A908-4D59-B904-EE6A9C96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 fontScale="90000"/>
          </a:bodyPr>
          <a:lstStyle/>
          <a:p>
            <a:r>
              <a:rPr lang="es-AR" dirty="0"/>
              <a:t>Sigamos con listas.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8F750-9721-4DCC-8C43-4E3B66DA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74"/>
            <a:ext cx="10515600" cy="842930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Las listas son colecciones de elementos ORDENADOS. Y eso último es importante.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69B96A8-6DC4-4E3E-88DF-BF8DA38BD87E}"/>
              </a:ext>
            </a:extLst>
          </p:cNvPr>
          <p:cNvSpPr txBox="1">
            <a:spLocks/>
          </p:cNvSpPr>
          <p:nvPr/>
        </p:nvSpPr>
        <p:spPr>
          <a:xfrm>
            <a:off x="838200" y="2035304"/>
            <a:ext cx="10515600" cy="842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El punto (el conjunto de coordenadas de </a:t>
            </a:r>
            <a:r>
              <a:rPr lang="es-AR" dirty="0" err="1"/>
              <a:t>autocad</a:t>
            </a:r>
            <a:r>
              <a:rPr lang="es-AR" dirty="0"/>
              <a:t>) es una lista de la forma (x y z). También en 2D (x y).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991133-EA71-4A8D-8907-F9CCB3863D24}"/>
              </a:ext>
            </a:extLst>
          </p:cNvPr>
          <p:cNvSpPr txBox="1"/>
          <p:nvPr/>
        </p:nvSpPr>
        <p:spPr>
          <a:xfrm>
            <a:off x="622041" y="3112084"/>
            <a:ext cx="11569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pto1 ‘(2.5 2.5 0))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pto2 ‘(2.5 2.5)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pto3 (</a:t>
            </a:r>
            <a:r>
              <a:rPr lang="es-AR" sz="2800" dirty="0" err="1">
                <a:latin typeface="JetBrains Mono" pitchFamily="2" charset="0"/>
              </a:rPr>
              <a:t>list</a:t>
            </a:r>
            <a:r>
              <a:rPr lang="es-AR" sz="2800" dirty="0">
                <a:latin typeface="JetBrains Mono" pitchFamily="2" charset="0"/>
              </a:rPr>
              <a:t> (2.5 2.5 3))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802AE2-7ABF-4E57-AFAE-EE0CEF8645BB}"/>
              </a:ext>
            </a:extLst>
          </p:cNvPr>
          <p:cNvSpPr txBox="1"/>
          <p:nvPr/>
        </p:nvSpPr>
        <p:spPr>
          <a:xfrm>
            <a:off x="622040" y="4757685"/>
            <a:ext cx="11569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coord_x</a:t>
            </a:r>
            <a:r>
              <a:rPr lang="es-AR" sz="2800" dirty="0">
                <a:latin typeface="JetBrains Mono" pitchFamily="2" charset="0"/>
              </a:rPr>
              <a:t> 2.5)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coord_y</a:t>
            </a:r>
            <a:r>
              <a:rPr lang="es-AR" sz="2800" dirty="0">
                <a:latin typeface="JetBrains Mono" pitchFamily="2" charset="0"/>
              </a:rPr>
              <a:t> 2.5)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coord_z</a:t>
            </a:r>
            <a:r>
              <a:rPr lang="es-AR" sz="2800" dirty="0">
                <a:latin typeface="JetBrains Mono" pitchFamily="2" charset="0"/>
              </a:rPr>
              <a:t> 3)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pto4 (</a:t>
            </a:r>
            <a:r>
              <a:rPr lang="es-AR" sz="2800" dirty="0" err="1">
                <a:latin typeface="JetBrains Mono" pitchFamily="2" charset="0"/>
              </a:rPr>
              <a:t>list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coord_x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coord_y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coord_z</a:t>
            </a:r>
            <a:r>
              <a:rPr lang="es-AR" sz="2800" dirty="0">
                <a:latin typeface="JetBrains Mono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5085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6C0CF-77D5-41B4-BAFF-BC0EB3D3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Dibujando el círculo, pero con más </a:t>
            </a:r>
            <a:r>
              <a:rPr lang="es-AR" dirty="0" err="1"/>
              <a:t>Autolisp</a:t>
            </a:r>
            <a:r>
              <a:rPr lang="es-AR" dirty="0"/>
              <a:t>!!!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9E3EAE-CFA5-4E6E-A84D-AAF5AC876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9" t="84279" r="19999" b="7611"/>
          <a:stretch/>
        </p:blipFill>
        <p:spPr>
          <a:xfrm>
            <a:off x="729220" y="2388482"/>
            <a:ext cx="10624580" cy="32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DCF-7CD9-4AD5-BD0B-3507D677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252"/>
          </a:xfrm>
        </p:spPr>
        <p:txBody>
          <a:bodyPr>
            <a:normAutofit fontScale="90000"/>
          </a:bodyPr>
          <a:lstStyle/>
          <a:p>
            <a:r>
              <a:rPr lang="es-AR" dirty="0"/>
              <a:t>Nos adelantamos un poco, pero para que vean…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40E66D-B6ED-4860-890C-352BB030E245}"/>
              </a:ext>
            </a:extLst>
          </p:cNvPr>
          <p:cNvSpPr txBox="1"/>
          <p:nvPr/>
        </p:nvSpPr>
        <p:spPr>
          <a:xfrm>
            <a:off x="838200" y="1434212"/>
            <a:ext cx="1036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entget</a:t>
            </a:r>
            <a:r>
              <a:rPr lang="es-AR" sz="2800" dirty="0">
                <a:latin typeface="JetBrains Mono" pitchFamily="2" charset="0"/>
              </a:rPr>
              <a:t> (car (</a:t>
            </a:r>
            <a:r>
              <a:rPr lang="es-AR" sz="2800" dirty="0" err="1">
                <a:latin typeface="JetBrains Mono" pitchFamily="2" charset="0"/>
              </a:rPr>
              <a:t>entsel</a:t>
            </a:r>
            <a:r>
              <a:rPr lang="es-AR" sz="2800" dirty="0">
                <a:latin typeface="JetBrains Mono" pitchFamily="2" charset="0"/>
              </a:rPr>
              <a:t> “Seleccione el círculo”)))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FC7FFB-8D5E-4259-9217-0C5B1AD94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87901" b="5324"/>
          <a:stretch/>
        </p:blipFill>
        <p:spPr>
          <a:xfrm>
            <a:off x="91412" y="4839584"/>
            <a:ext cx="12009176" cy="183056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8B76EAD-563F-4F6D-9045-075DF1A305B8}"/>
              </a:ext>
            </a:extLst>
          </p:cNvPr>
          <p:cNvSpPr/>
          <p:nvPr/>
        </p:nvSpPr>
        <p:spPr>
          <a:xfrm>
            <a:off x="401215" y="2187213"/>
            <a:ext cx="115326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(-1 . &lt;</a:t>
            </a:r>
            <a:r>
              <a:rPr lang="es-AR" sz="2800" dirty="0" err="1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Entity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 </a:t>
            </a:r>
            <a:r>
              <a:rPr lang="es-AR" sz="2800" dirty="0" err="1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name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: 7ff4c7205e20&gt;)</a:t>
            </a:r>
            <a:r>
              <a:rPr lang="es-AR" sz="2800" dirty="0">
                <a:latin typeface="JetBrains Mono" pitchFamily="2" charset="0"/>
              </a:rPr>
              <a:t> (0 . "CIRCLE") 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(330 . &lt;</a:t>
            </a:r>
            <a:r>
              <a:rPr lang="es-AR" sz="2800" dirty="0" err="1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Entity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 </a:t>
            </a:r>
            <a:r>
              <a:rPr lang="es-AR" sz="2800" dirty="0" err="1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name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: 7ff4c72039f0&gt;) (5 . "25A") (100 . "</a:t>
            </a:r>
            <a:r>
              <a:rPr lang="es-AR" sz="2800" dirty="0" err="1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AcDbEntity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") </a:t>
            </a:r>
            <a:r>
              <a:rPr lang="es-AR" sz="2800" dirty="0">
                <a:latin typeface="JetBrains Mono" pitchFamily="2" charset="0"/>
              </a:rPr>
              <a:t>(67 . 0) (410 . "</a:t>
            </a:r>
            <a:r>
              <a:rPr lang="es-AR" sz="2800" dirty="0" err="1">
                <a:latin typeface="JetBrains Mono" pitchFamily="2" charset="0"/>
              </a:rPr>
              <a:t>Model</a:t>
            </a:r>
            <a:r>
              <a:rPr lang="es-AR" sz="2800" dirty="0">
                <a:latin typeface="JetBrains Mono" pitchFamily="2" charset="0"/>
              </a:rPr>
              <a:t>") (8 . "0") 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(100 . "</a:t>
            </a:r>
            <a:r>
              <a:rPr lang="es-AR" sz="2800" dirty="0" err="1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AcDbCircle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") </a:t>
            </a:r>
            <a:r>
              <a:rPr lang="es-AR" sz="2800" dirty="0">
                <a:latin typeface="JetBrains Mono" pitchFamily="2" charset="0"/>
              </a:rPr>
              <a:t>(10 15.5 25.5 0.0) (40 . 20.0) 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JetBrains Mono" pitchFamily="2" charset="0"/>
              </a:rPr>
              <a:t>(210 0.0 0.0 1.0)</a:t>
            </a:r>
            <a:r>
              <a:rPr lang="es-AR" sz="2800" dirty="0">
                <a:latin typeface="JetBrains Mono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655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AB2D4-D729-49FE-943D-051DC9C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Manipulando listas. Accediendo a sus elementos.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A1D33-5734-42B5-9006-C16A5548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697"/>
            <a:ext cx="10515600" cy="460375"/>
          </a:xfrm>
        </p:spPr>
        <p:txBody>
          <a:bodyPr>
            <a:normAutofit fontScale="92500"/>
          </a:bodyPr>
          <a:lstStyle/>
          <a:p>
            <a:r>
              <a:rPr lang="es-AR" dirty="0"/>
              <a:t>Recuerdan que dije que las listas eran ordenadas? Bien, para que sirve?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4B8AC3F-3663-4752-A988-3F2F175355D2}"/>
              </a:ext>
            </a:extLst>
          </p:cNvPr>
          <p:cNvSpPr/>
          <p:nvPr/>
        </p:nvSpPr>
        <p:spPr>
          <a:xfrm>
            <a:off x="765111" y="2093633"/>
            <a:ext cx="1023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list_a</a:t>
            </a:r>
            <a:r>
              <a:rPr lang="es-AR" dirty="0">
                <a:latin typeface="JetBrains Mono" pitchFamily="2" charset="0"/>
              </a:rPr>
              <a:t> (</a:t>
            </a:r>
            <a:r>
              <a:rPr lang="es-AR" dirty="0" err="1">
                <a:latin typeface="JetBrains Mono" pitchFamily="2" charset="0"/>
              </a:rPr>
              <a:t>list</a:t>
            </a:r>
            <a:r>
              <a:rPr lang="es-AR" dirty="0">
                <a:latin typeface="JetBrains Mono" pitchFamily="2" charset="0"/>
              </a:rPr>
              <a:t> 21.3 22.5 23.5 23.8 22.6 23.0 24.5 22.5 23.5 26.5))</a:t>
            </a:r>
          </a:p>
          <a:p>
            <a:endParaRPr lang="es-AR" dirty="0">
              <a:latin typeface="JetBrains Mono" pitchFamily="2" charset="0"/>
            </a:endParaRPr>
          </a:p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list_b</a:t>
            </a:r>
            <a:r>
              <a:rPr lang="es-AR" dirty="0">
                <a:latin typeface="JetBrains Mono" pitchFamily="2" charset="0"/>
              </a:rPr>
              <a:t> (</a:t>
            </a:r>
            <a:r>
              <a:rPr lang="es-AR" dirty="0" err="1">
                <a:latin typeface="JetBrains Mono" pitchFamily="2" charset="0"/>
              </a:rPr>
              <a:t>list</a:t>
            </a:r>
            <a:r>
              <a:rPr lang="es-AR" dirty="0">
                <a:latin typeface="JetBrains Mono" pitchFamily="2" charset="0"/>
              </a:rPr>
              <a:t> 100 108 112 118 123 128 132 139 142))</a:t>
            </a:r>
            <a:endParaRPr lang="pt-BR" dirty="0">
              <a:latin typeface="JetBrains Mono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1EDC11-B71B-469C-95A0-7D97CB7ABF3E}"/>
              </a:ext>
            </a:extLst>
          </p:cNvPr>
          <p:cNvSpPr/>
          <p:nvPr/>
        </p:nvSpPr>
        <p:spPr>
          <a:xfrm>
            <a:off x="765111" y="3167743"/>
            <a:ext cx="96571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(car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;Primer elemento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cadr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;Segundo elemento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caddr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;Tercer elemento</a:t>
            </a:r>
          </a:p>
          <a:p>
            <a:r>
              <a:rPr lang="es-AR" sz="2800" dirty="0">
                <a:latin typeface="JetBrains Mono" pitchFamily="2" charset="0"/>
              </a:rPr>
              <a:t>Y así hasta 4 niveles de “des” más.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5B3F72-34E9-49EB-9823-CD49A9985E2B}"/>
              </a:ext>
            </a:extLst>
          </p:cNvPr>
          <p:cNvSpPr/>
          <p:nvPr/>
        </p:nvSpPr>
        <p:spPr>
          <a:xfrm>
            <a:off x="765111" y="5134405"/>
            <a:ext cx="66287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nth</a:t>
            </a:r>
            <a:r>
              <a:rPr lang="es-AR" sz="2800" dirty="0">
                <a:latin typeface="JetBrains Mono" pitchFamily="2" charset="0"/>
              </a:rPr>
              <a:t> &lt;</a:t>
            </a:r>
            <a:r>
              <a:rPr lang="es-AR" sz="2800" dirty="0" err="1">
                <a:latin typeface="JetBrains Mono" pitchFamily="2" charset="0"/>
              </a:rPr>
              <a:t>numero_entero</a:t>
            </a:r>
            <a:r>
              <a:rPr lang="es-AR" sz="2800" dirty="0">
                <a:latin typeface="JetBrains Mono" pitchFamily="2" charset="0"/>
              </a:rPr>
              <a:t>&gt;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nth</a:t>
            </a:r>
            <a:r>
              <a:rPr lang="es-AR" sz="2800" dirty="0">
                <a:latin typeface="JetBrains Mono" pitchFamily="2" charset="0"/>
              </a:rPr>
              <a:t> 1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;Devuelve 22.5</a:t>
            </a:r>
          </a:p>
        </p:txBody>
      </p:sp>
    </p:spTree>
    <p:extLst>
      <p:ext uri="{BB962C8B-B14F-4D97-AF65-F5344CB8AC3E}">
        <p14:creationId xmlns:p14="http://schemas.microsoft.com/office/powerpoint/2010/main" val="104593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05DB345-1FE7-465C-B141-398F001D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r>
              <a:rPr lang="es-AR" dirty="0"/>
              <a:t>Manipulando listas. Accediendo a sus elementos.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519921-FAF0-4529-AD16-621F4E074F7C}"/>
              </a:ext>
            </a:extLst>
          </p:cNvPr>
          <p:cNvSpPr/>
          <p:nvPr/>
        </p:nvSpPr>
        <p:spPr>
          <a:xfrm>
            <a:off x="765111" y="1309862"/>
            <a:ext cx="1023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list_a</a:t>
            </a:r>
            <a:r>
              <a:rPr lang="es-AR" dirty="0">
                <a:latin typeface="JetBrains Mono" pitchFamily="2" charset="0"/>
              </a:rPr>
              <a:t> (</a:t>
            </a:r>
            <a:r>
              <a:rPr lang="es-AR" dirty="0" err="1">
                <a:latin typeface="JetBrains Mono" pitchFamily="2" charset="0"/>
              </a:rPr>
              <a:t>list</a:t>
            </a:r>
            <a:r>
              <a:rPr lang="es-AR" dirty="0">
                <a:latin typeface="JetBrains Mono" pitchFamily="2" charset="0"/>
              </a:rPr>
              <a:t> 21.3 22.5 23.5 23.8 22.6 23.0 24.5 22.5 23.5 26.5))</a:t>
            </a:r>
          </a:p>
          <a:p>
            <a:endParaRPr lang="es-AR" dirty="0">
              <a:latin typeface="JetBrains Mono" pitchFamily="2" charset="0"/>
            </a:endParaRPr>
          </a:p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list_b</a:t>
            </a:r>
            <a:r>
              <a:rPr lang="es-AR" dirty="0">
                <a:latin typeface="JetBrains Mono" pitchFamily="2" charset="0"/>
              </a:rPr>
              <a:t> (</a:t>
            </a:r>
            <a:r>
              <a:rPr lang="es-AR" dirty="0" err="1">
                <a:latin typeface="JetBrains Mono" pitchFamily="2" charset="0"/>
              </a:rPr>
              <a:t>list</a:t>
            </a:r>
            <a:r>
              <a:rPr lang="es-AR" dirty="0">
                <a:latin typeface="JetBrains Mono" pitchFamily="2" charset="0"/>
              </a:rPr>
              <a:t> 100 108 112 118 123 128 132 139 142))</a:t>
            </a:r>
            <a:endParaRPr lang="pt-BR" dirty="0">
              <a:latin typeface="JetBrains Mono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7348DA-88C1-4506-AA77-B03040B70B49}"/>
              </a:ext>
            </a:extLst>
          </p:cNvPr>
          <p:cNvSpPr/>
          <p:nvPr/>
        </p:nvSpPr>
        <p:spPr>
          <a:xfrm>
            <a:off x="765111" y="2430624"/>
            <a:ext cx="9657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cdr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;Una lista sin el primer elemento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cddr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;Una lista sin el primero ni el segundo.</a:t>
            </a:r>
          </a:p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cdddr</a:t>
            </a:r>
            <a:r>
              <a:rPr lang="es-AR" sz="2800" dirty="0">
                <a:latin typeface="JetBrains Mono" pitchFamily="2" charset="0"/>
              </a:rPr>
              <a:t> </a:t>
            </a:r>
            <a:r>
              <a:rPr lang="es-AR" sz="2800" dirty="0" err="1">
                <a:latin typeface="JetBrains Mono" pitchFamily="2" charset="0"/>
              </a:rPr>
              <a:t>list_a</a:t>
            </a:r>
            <a:r>
              <a:rPr lang="es-AR" sz="2800" dirty="0">
                <a:latin typeface="JetBrains Mono" pitchFamily="2" charset="0"/>
              </a:rPr>
              <a:t>) ;Una lista sin …</a:t>
            </a:r>
          </a:p>
          <a:p>
            <a:r>
              <a:rPr lang="es-AR" sz="2800" dirty="0">
                <a:latin typeface="JetBrains Mono" pitchFamily="2" charset="0"/>
              </a:rPr>
              <a:t>Y así hasta 4 niveles de “des”.</a:t>
            </a:r>
          </a:p>
        </p:txBody>
      </p:sp>
    </p:spTree>
    <p:extLst>
      <p:ext uri="{BB962C8B-B14F-4D97-AF65-F5344CB8AC3E}">
        <p14:creationId xmlns:p14="http://schemas.microsoft.com/office/powerpoint/2010/main" val="57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4A6A-D58D-43E3-948D-7B18C07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(car) (</a:t>
            </a:r>
            <a:r>
              <a:rPr lang="es-AR" dirty="0" err="1"/>
              <a:t>cdr</a:t>
            </a:r>
            <a:r>
              <a:rPr lang="es-AR" dirty="0"/>
              <a:t>) y sus combinaciones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A48155-3C52-46C8-910A-46ACDA4CC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342"/>
            <a:ext cx="4829175" cy="3076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C72F0A-2601-4EE3-B04E-0038DF3A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56" y="2330566"/>
            <a:ext cx="4752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4C48-B16F-4ADA-892D-42B2984D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(Para que se puede usar </a:t>
            </a:r>
            <a:r>
              <a:rPr lang="es-AR" dirty="0" err="1"/>
              <a:t>autolisp</a:t>
            </a:r>
            <a:r>
              <a:rPr lang="es-AR" dirty="0"/>
              <a:t>):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D12085-8180-41F7-A408-09A713091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06201"/>
            <a:ext cx="9482667" cy="159018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AutoLISP</a:t>
            </a: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se puede utilizar de manera efectiva para desarrollar software específico orientado a tareas en AutoCAD.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AR" sz="2100" dirty="0">
                <a:solidFill>
                  <a:srgbClr val="222222"/>
                </a:solidFill>
                <a:latin typeface="inherit"/>
              </a:rPr>
              <a:t>En definitiva, hacer que los programas dibujen por nosotros.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2100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2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 más específicamente</a:t>
            </a:r>
            <a:r>
              <a:rPr lang="es-ES" altLang="es-AR" sz="2100" dirty="0">
                <a:solidFill>
                  <a:srgbClr val="222222"/>
                </a:solidFill>
                <a:latin typeface="inherit"/>
              </a:rPr>
              <a:t>, trabajar menos.</a:t>
            </a:r>
            <a:endParaRPr kumimoji="0" lang="es-ES" altLang="es-AR" sz="21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8807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4A6A-D58D-43E3-948D-7B18C07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(car) (</a:t>
            </a:r>
            <a:r>
              <a:rPr lang="es-AR" dirty="0" err="1"/>
              <a:t>cdr</a:t>
            </a:r>
            <a:r>
              <a:rPr lang="es-AR" dirty="0"/>
              <a:t>) y sus combinaciones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0228EE-ABB8-47D5-8AF7-25BCD7E8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631"/>
            <a:ext cx="4705350" cy="3248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AB8E88-AA28-4B7C-8D05-8E37319A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09" y="2064631"/>
            <a:ext cx="4772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7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14A6A-D58D-43E3-948D-7B18C07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(car) (</a:t>
            </a:r>
            <a:r>
              <a:rPr lang="es-AR" dirty="0" err="1"/>
              <a:t>cdr</a:t>
            </a:r>
            <a:r>
              <a:rPr lang="es-AR" dirty="0"/>
              <a:t>) y sus combinaciones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32244A-4BAA-4BBE-9016-2F93685C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164114"/>
            <a:ext cx="4781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6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14B5-0212-481F-8EA5-D3734924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044"/>
            <a:ext cx="10515600" cy="5633156"/>
          </a:xfrm>
        </p:spPr>
        <p:txBody>
          <a:bodyPr>
            <a:normAutofit/>
          </a:bodyPr>
          <a:lstStyle/>
          <a:p>
            <a:r>
              <a:rPr lang="es-AR" dirty="0"/>
              <a:t>Corolario:</a:t>
            </a:r>
            <a:br>
              <a:rPr lang="es-AR" dirty="0"/>
            </a:br>
            <a:br>
              <a:rPr lang="es-AR" dirty="0"/>
            </a:br>
            <a:r>
              <a:rPr lang="es-AR" dirty="0"/>
              <a:t>La gente que diseña e implementa lenguajes de programación, seguramente, consume drogas duras.</a:t>
            </a:r>
          </a:p>
        </p:txBody>
      </p:sp>
    </p:spTree>
    <p:extLst>
      <p:ext uri="{BB962C8B-B14F-4D97-AF65-F5344CB8AC3E}">
        <p14:creationId xmlns:p14="http://schemas.microsoft.com/office/powerpoint/2010/main" val="236279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A42F-F577-4A25-B0D3-BDC1A7E3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7"/>
          </a:xfrm>
        </p:spPr>
        <p:txBody>
          <a:bodyPr>
            <a:normAutofit fontScale="90000"/>
          </a:bodyPr>
          <a:lstStyle/>
          <a:p>
            <a:r>
              <a:rPr lang="es-AR" dirty="0"/>
              <a:t>Con todo lo anterior. Dibujemos un rectángulo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962BA6-68FA-493A-9898-F231A4A4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027"/>
            <a:ext cx="3295650" cy="25241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F30AE02-1631-4AE6-B2CF-194798218F57}"/>
              </a:ext>
            </a:extLst>
          </p:cNvPr>
          <p:cNvSpPr/>
          <p:nvPr/>
        </p:nvSpPr>
        <p:spPr>
          <a:xfrm>
            <a:off x="4790019" y="1433917"/>
            <a:ext cx="65362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pt1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10 10))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pt3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30 20))</a:t>
            </a:r>
          </a:p>
          <a:p>
            <a:endParaRPr lang="es-AR" sz="2000" dirty="0">
              <a:latin typeface="JetBrains Mono" pitchFamily="2" charset="0"/>
            </a:endParaRPr>
          </a:p>
          <a:p>
            <a:r>
              <a:rPr lang="es-AR" sz="2000" dirty="0">
                <a:latin typeface="JetBrains Mono" pitchFamily="2" charset="0"/>
              </a:rPr>
              <a:t>;Armemos pt2 y pt4 con lo que conocemos:</a:t>
            </a:r>
          </a:p>
          <a:p>
            <a:endParaRPr lang="es-AR" sz="2000" dirty="0">
              <a:latin typeface="JetBrains Mono" pitchFamily="2" charset="0"/>
            </a:endParaRP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pt2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(car pt3) (</a:t>
            </a:r>
            <a:r>
              <a:rPr lang="es-AR" sz="2000" dirty="0" err="1"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pt1)))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pt4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(car pt1) (</a:t>
            </a:r>
            <a:r>
              <a:rPr lang="es-AR" sz="2000" dirty="0" err="1"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pt3)))</a:t>
            </a:r>
          </a:p>
          <a:p>
            <a:endParaRPr lang="es-AR" sz="2000" dirty="0">
              <a:latin typeface="JetBrains Mono" pitchFamily="2" charset="0"/>
            </a:endParaRP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“_line” pt1 pt2 “”)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“_line” pt2 pt3 “”)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“_line” pt3 pt4 “”)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command</a:t>
            </a:r>
            <a:r>
              <a:rPr lang="es-AR" sz="2000" dirty="0">
                <a:latin typeface="JetBrains Mono" pitchFamily="2" charset="0"/>
              </a:rPr>
              <a:t> “_line” pt4 pt1 “”)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E0F480-5674-414F-905F-E5A62B30C697}"/>
              </a:ext>
            </a:extLst>
          </p:cNvPr>
          <p:cNvSpPr/>
          <p:nvPr/>
        </p:nvSpPr>
        <p:spPr>
          <a:xfrm>
            <a:off x="1066418" y="5424083"/>
            <a:ext cx="103060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>
                <a:latin typeface="JetBrains Mono" pitchFamily="2" charset="0"/>
              </a:rPr>
              <a:t>(</a:t>
            </a:r>
            <a:r>
              <a:rPr lang="es-AR" sz="3200" dirty="0" err="1">
                <a:latin typeface="JetBrains Mono" pitchFamily="2" charset="0"/>
              </a:rPr>
              <a:t>command</a:t>
            </a:r>
            <a:r>
              <a:rPr lang="es-AR" sz="3200" dirty="0">
                <a:latin typeface="JetBrains Mono" pitchFamily="2" charset="0"/>
              </a:rPr>
              <a:t> “_line” pt1 pt2 pt3 pt4 pt1 “”)</a:t>
            </a:r>
          </a:p>
          <a:p>
            <a:r>
              <a:rPr lang="es-AR" sz="3200" dirty="0">
                <a:latin typeface="JetBrains Mono" pitchFamily="2" charset="0"/>
              </a:rPr>
              <a:t>(</a:t>
            </a:r>
            <a:r>
              <a:rPr lang="es-AR" sz="3200" dirty="0" err="1">
                <a:latin typeface="JetBrains Mono" pitchFamily="2" charset="0"/>
              </a:rPr>
              <a:t>command</a:t>
            </a:r>
            <a:r>
              <a:rPr lang="es-AR" sz="3200" dirty="0">
                <a:latin typeface="JetBrains Mono" pitchFamily="2" charset="0"/>
              </a:rPr>
              <a:t> “_line” pt1 pt2 pt3 pt4 “c”)</a:t>
            </a:r>
          </a:p>
        </p:txBody>
      </p:sp>
    </p:spTree>
    <p:extLst>
      <p:ext uri="{BB962C8B-B14F-4D97-AF65-F5344CB8AC3E}">
        <p14:creationId xmlns:p14="http://schemas.microsoft.com/office/powerpoint/2010/main" val="30326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05F550-BBC5-402D-B63F-8C6D181B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83" y="1246753"/>
            <a:ext cx="3295650" cy="25241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5E28986-5EAF-4CE0-9ADB-B7C11251CCB2}"/>
              </a:ext>
            </a:extLst>
          </p:cNvPr>
          <p:cNvSpPr/>
          <p:nvPr/>
        </p:nvSpPr>
        <p:spPr>
          <a:xfrm>
            <a:off x="1557866" y="3979054"/>
            <a:ext cx="96943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JetBrains Mono" pitchFamily="2" charset="0"/>
              </a:rPr>
              <a:t>;Compongamos y calculemos las coordenadas de los otros puntos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pt2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(+ ancho (car pt1)) (</a:t>
            </a:r>
            <a:r>
              <a:rPr lang="es-AR" sz="2000" dirty="0" err="1"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pt1)))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pt3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(+ ancho (car pt1)) (+ alto (</a:t>
            </a:r>
            <a:r>
              <a:rPr lang="es-AR" sz="2000" dirty="0" err="1"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pt1))))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pt4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(car pt1) (+ alto (</a:t>
            </a:r>
            <a:r>
              <a:rPr lang="es-AR" sz="2000" dirty="0" err="1"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pt1))))</a:t>
            </a:r>
          </a:p>
          <a:p>
            <a:endParaRPr lang="es-AR" sz="2000" dirty="0">
              <a:latin typeface="JetBrains Mono" pitchFamily="2" charset="0"/>
            </a:endParaRPr>
          </a:p>
          <a:p>
            <a:r>
              <a:rPr lang="es-AR" sz="2000" dirty="0">
                <a:latin typeface="JetBrains Mono" pitchFamily="2" charset="0"/>
              </a:rPr>
              <a:t>;Otra forma de componer pt3 (habiendo calculado pt2)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pt3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(car pt2) (+ alto (</a:t>
            </a:r>
            <a:r>
              <a:rPr lang="es-AR" sz="2000" dirty="0" err="1">
                <a:latin typeface="JetBrains Mono" pitchFamily="2" charset="0"/>
              </a:rPr>
              <a:t>cadr</a:t>
            </a:r>
            <a:r>
              <a:rPr lang="es-AR" sz="2000" dirty="0">
                <a:latin typeface="JetBrains Mono" pitchFamily="2" charset="0"/>
              </a:rPr>
              <a:t> pt1))))</a:t>
            </a:r>
          </a:p>
          <a:p>
            <a:endParaRPr lang="es-AR" sz="2000" dirty="0">
              <a:latin typeface="JetBrains Mono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6583E1C-5222-4846-9E35-E04D975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7"/>
          </a:xfrm>
        </p:spPr>
        <p:txBody>
          <a:bodyPr>
            <a:normAutofit/>
          </a:bodyPr>
          <a:lstStyle/>
          <a:p>
            <a:r>
              <a:rPr lang="es-AR" dirty="0"/>
              <a:t>Dibujemos un rectángulo de otra manera.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3144DE-7E2B-4891-9C87-D9331C8CA3D0}"/>
              </a:ext>
            </a:extLst>
          </p:cNvPr>
          <p:cNvSpPr/>
          <p:nvPr/>
        </p:nvSpPr>
        <p:spPr>
          <a:xfrm>
            <a:off x="4715933" y="2026495"/>
            <a:ext cx="6536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pt1 (</a:t>
            </a:r>
            <a:r>
              <a:rPr lang="es-AR" sz="2000" dirty="0" err="1">
                <a:latin typeface="JetBrains Mono" pitchFamily="2" charset="0"/>
              </a:rPr>
              <a:t>list</a:t>
            </a:r>
            <a:r>
              <a:rPr lang="es-AR" sz="2000" dirty="0">
                <a:latin typeface="JetBrains Mono" pitchFamily="2" charset="0"/>
              </a:rPr>
              <a:t> 10 10))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ancho 100)</a:t>
            </a:r>
          </a:p>
          <a:p>
            <a:r>
              <a:rPr lang="es-AR" sz="2000" dirty="0">
                <a:latin typeface="JetBrains Mono" pitchFamily="2" charset="0"/>
              </a:rPr>
              <a:t>(</a:t>
            </a:r>
            <a:r>
              <a:rPr lang="es-AR" sz="2000" dirty="0" err="1">
                <a:latin typeface="JetBrains Mono" pitchFamily="2" charset="0"/>
              </a:rPr>
              <a:t>setq</a:t>
            </a:r>
            <a:r>
              <a:rPr lang="es-AR" sz="2000" dirty="0">
                <a:latin typeface="JetBrains Mono" pitchFamily="2" charset="0"/>
              </a:rPr>
              <a:t> alto 50)</a:t>
            </a:r>
          </a:p>
        </p:txBody>
      </p:sp>
    </p:spTree>
    <p:extLst>
      <p:ext uri="{BB962C8B-B14F-4D97-AF65-F5344CB8AC3E}">
        <p14:creationId xmlns:p14="http://schemas.microsoft.com/office/powerpoint/2010/main" val="106248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6583E1C-5222-4846-9E35-E04D9758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7"/>
          </a:xfrm>
        </p:spPr>
        <p:txBody>
          <a:bodyPr>
            <a:normAutofit/>
          </a:bodyPr>
          <a:lstStyle/>
          <a:p>
            <a:r>
              <a:rPr lang="es-AR"/>
              <a:t>La función command.</a:t>
            </a: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D370D4-253F-4E80-855D-B6B74715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1" y="2281237"/>
            <a:ext cx="10400851" cy="34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4BE42-A77F-4B78-9319-5F1CAE01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(Un poquito de Historia)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907A9-F8F6-4DEF-9878-30F90581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/>
              <a:t>Lisp es un lenguaje de programación desarrollado en 1959 por John McCarthy para ser usado en inteligencia artificial. </a:t>
            </a:r>
          </a:p>
          <a:p>
            <a:r>
              <a:rPr lang="es-AR" dirty="0"/>
              <a:t>Hay muchos dialectos de Lisp </a:t>
            </a:r>
            <a:r>
              <a:rPr lang="es-AR" dirty="0" err="1"/>
              <a:t>MacLISP</a:t>
            </a:r>
            <a:r>
              <a:rPr lang="es-AR" dirty="0"/>
              <a:t>, </a:t>
            </a:r>
            <a:r>
              <a:rPr lang="es-AR" dirty="0" err="1"/>
              <a:t>InterLISP</a:t>
            </a:r>
            <a:r>
              <a:rPr lang="es-AR" dirty="0"/>
              <a:t>, </a:t>
            </a:r>
            <a:r>
              <a:rPr lang="es-AR" dirty="0" err="1"/>
              <a:t>ZetaLISP</a:t>
            </a:r>
            <a:r>
              <a:rPr lang="es-AR" dirty="0"/>
              <a:t>, </a:t>
            </a:r>
            <a:r>
              <a:rPr lang="es-AR" dirty="0" err="1"/>
              <a:t>Common</a:t>
            </a:r>
            <a:r>
              <a:rPr lang="es-AR" dirty="0"/>
              <a:t> LISP etc. </a:t>
            </a:r>
          </a:p>
          <a:p>
            <a:r>
              <a:rPr lang="es-AR" dirty="0" err="1"/>
              <a:t>Autolisp</a:t>
            </a:r>
            <a:r>
              <a:rPr lang="es-AR" dirty="0"/>
              <a:t> es otro de esos tantos. Desarrollado por </a:t>
            </a:r>
            <a:r>
              <a:rPr lang="es-AR" dirty="0" err="1"/>
              <a:t>autodesk</a:t>
            </a:r>
            <a:r>
              <a:rPr lang="es-AR" dirty="0"/>
              <a:t> para </a:t>
            </a:r>
            <a:r>
              <a:rPr lang="es-AR" dirty="0" err="1"/>
              <a:t>autocad</a:t>
            </a:r>
            <a:r>
              <a:rPr lang="es-AR" dirty="0"/>
              <a:t>.</a:t>
            </a:r>
          </a:p>
          <a:p>
            <a:r>
              <a:rPr lang="es-AR" dirty="0"/>
              <a:t>Lisp es un lenguaje funcional (paradigma).</a:t>
            </a:r>
          </a:p>
          <a:p>
            <a:r>
              <a:rPr lang="es-AR" dirty="0"/>
              <a:t>Lisp es un acrónimo de </a:t>
            </a:r>
            <a:r>
              <a:rPr lang="es-AR" dirty="0" err="1">
                <a:solidFill>
                  <a:srgbClr val="FF0000"/>
                </a:solidFill>
              </a:rPr>
              <a:t>LIS</a:t>
            </a:r>
            <a:r>
              <a:rPr lang="es-AR" dirty="0" err="1"/>
              <a:t>t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P</a:t>
            </a:r>
            <a:r>
              <a:rPr lang="es-AR" dirty="0"/>
              <a:t>rocessing.</a:t>
            </a:r>
          </a:p>
          <a:p>
            <a:r>
              <a:rPr lang="es-AR" dirty="0"/>
              <a:t>En Lisp TODO son listas (Al principio duele, después también)</a:t>
            </a:r>
          </a:p>
          <a:p>
            <a:r>
              <a:rPr lang="es-AR" dirty="0"/>
              <a:t>Llegará un punto en el que entiendan el chiste de programadores que dice:</a:t>
            </a:r>
          </a:p>
          <a:p>
            <a:pPr marL="0" indent="0">
              <a:buNone/>
            </a:pPr>
            <a:r>
              <a:rPr lang="es-AR" dirty="0"/>
              <a:t>	(Lisp (        (I))) En ese momento siéntanse perdidos (NERD!!!)</a:t>
            </a:r>
            <a:br>
              <a:rPr lang="es-AR" dirty="0"/>
            </a:br>
            <a:endParaRPr lang="es-AR" dirty="0"/>
          </a:p>
        </p:txBody>
      </p:sp>
      <p:sp>
        <p:nvSpPr>
          <p:cNvPr id="4" name="Corazón 3">
            <a:extLst>
              <a:ext uri="{FF2B5EF4-FFF2-40B4-BE49-F238E27FC236}">
                <a16:creationId xmlns:a16="http://schemas.microsoft.com/office/drawing/2014/main" id="{103D7C4B-51C4-4E24-BB43-B265B5BD7E27}"/>
              </a:ext>
            </a:extLst>
          </p:cNvPr>
          <p:cNvSpPr/>
          <p:nvPr/>
        </p:nvSpPr>
        <p:spPr>
          <a:xfrm>
            <a:off x="2709949" y="5203768"/>
            <a:ext cx="390698" cy="365760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07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D9334-2223-4714-A246-FF72DD08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Basta de relleno. El lenguaje. Evaluación.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E07CC-2F25-4B0B-8819-9B680D45A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3167149"/>
          </a:xfrm>
        </p:spPr>
        <p:txBody>
          <a:bodyPr>
            <a:normAutofit lnSpcReduction="10000"/>
          </a:bodyPr>
          <a:lstStyle/>
          <a:p>
            <a:r>
              <a:rPr lang="es-AR" dirty="0"/>
              <a:t>Todo son listas!!!</a:t>
            </a:r>
          </a:p>
          <a:p>
            <a:r>
              <a:rPr lang="es-AR" dirty="0" err="1"/>
              <a:t>Autocad</a:t>
            </a:r>
            <a:r>
              <a:rPr lang="es-AR" dirty="0"/>
              <a:t>, desde su línea de comandos, interpreta sentencias válidas de </a:t>
            </a:r>
            <a:r>
              <a:rPr lang="es-AR" dirty="0" err="1"/>
              <a:t>autolisp</a:t>
            </a:r>
            <a:r>
              <a:rPr lang="es-AR" dirty="0"/>
              <a:t> y ejecuta el interprete de </a:t>
            </a:r>
            <a:r>
              <a:rPr lang="es-AR" dirty="0" err="1"/>
              <a:t>AutoLisp</a:t>
            </a:r>
            <a:r>
              <a:rPr lang="es-AR" dirty="0"/>
              <a:t> de manera transparente para el usuario.</a:t>
            </a:r>
          </a:p>
          <a:p>
            <a:r>
              <a:rPr lang="es-AR" dirty="0"/>
              <a:t>Se la pasarán haciendo balanceo paréntesis (Siempre faltan o sobran)</a:t>
            </a:r>
          </a:p>
          <a:p>
            <a:r>
              <a:rPr lang="es-AR" dirty="0"/>
              <a:t>Como dije antes </a:t>
            </a:r>
            <a:r>
              <a:rPr lang="es-AR" dirty="0" err="1"/>
              <a:t>autolisp</a:t>
            </a:r>
            <a:r>
              <a:rPr lang="es-AR" dirty="0"/>
              <a:t> es funcional, es su estructura elemental.</a:t>
            </a:r>
          </a:p>
          <a:p>
            <a:r>
              <a:rPr lang="es-AR" dirty="0"/>
              <a:t>Esta es una función de </a:t>
            </a:r>
            <a:r>
              <a:rPr lang="es-AR" dirty="0" err="1"/>
              <a:t>autolisp</a:t>
            </a:r>
            <a:r>
              <a:rPr lang="es-AR" dirty="0"/>
              <a:t>!!!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5BAFE6-3A7E-4E55-89F2-A14E6465CC92}"/>
              </a:ext>
            </a:extLst>
          </p:cNvPr>
          <p:cNvSpPr txBox="1"/>
          <p:nvPr/>
        </p:nvSpPr>
        <p:spPr>
          <a:xfrm>
            <a:off x="3699163" y="4879571"/>
            <a:ext cx="3532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+ 3.5 2</a:t>
            </a:r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5" name="Globo: línea con barra de énfasis 4">
            <a:extLst>
              <a:ext uri="{FF2B5EF4-FFF2-40B4-BE49-F238E27FC236}">
                <a16:creationId xmlns:a16="http://schemas.microsoft.com/office/drawing/2014/main" id="{89796D91-B081-4E06-910B-1C3CB240AE15}"/>
              </a:ext>
            </a:extLst>
          </p:cNvPr>
          <p:cNvSpPr/>
          <p:nvPr/>
        </p:nvSpPr>
        <p:spPr>
          <a:xfrm>
            <a:off x="7605807" y="4999129"/>
            <a:ext cx="1529542" cy="370893"/>
          </a:xfrm>
          <a:prstGeom prst="accentCallout1">
            <a:avLst>
              <a:gd name="adj1" fmla="val 18750"/>
              <a:gd name="adj2" fmla="val -8333"/>
              <a:gd name="adj3" fmla="val 70240"/>
              <a:gd name="adj4" fmla="val -419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Paréntesis</a:t>
            </a:r>
          </a:p>
        </p:txBody>
      </p:sp>
      <p:sp>
        <p:nvSpPr>
          <p:cNvPr id="6" name="Globo: línea con barra de énfasis 5">
            <a:extLst>
              <a:ext uri="{FF2B5EF4-FFF2-40B4-BE49-F238E27FC236}">
                <a16:creationId xmlns:a16="http://schemas.microsoft.com/office/drawing/2014/main" id="{08B16B06-E314-4E77-9FC3-EBF7769DED31}"/>
              </a:ext>
            </a:extLst>
          </p:cNvPr>
          <p:cNvSpPr/>
          <p:nvPr/>
        </p:nvSpPr>
        <p:spPr>
          <a:xfrm>
            <a:off x="1609334" y="4999128"/>
            <a:ext cx="1529542" cy="370893"/>
          </a:xfrm>
          <a:prstGeom prst="accentCallout1">
            <a:avLst>
              <a:gd name="adj1" fmla="val 51454"/>
              <a:gd name="adj2" fmla="val 94151"/>
              <a:gd name="adj3" fmla="val 77788"/>
              <a:gd name="adj4" fmla="val 1490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Paréntesis</a:t>
            </a:r>
          </a:p>
        </p:txBody>
      </p:sp>
      <p:sp>
        <p:nvSpPr>
          <p:cNvPr id="7" name="Globo: línea con barra de énfasis 6">
            <a:extLst>
              <a:ext uri="{FF2B5EF4-FFF2-40B4-BE49-F238E27FC236}">
                <a16:creationId xmlns:a16="http://schemas.microsoft.com/office/drawing/2014/main" id="{FF8691CB-8AE9-4044-9071-A6D0D69165C8}"/>
              </a:ext>
            </a:extLst>
          </p:cNvPr>
          <p:cNvSpPr/>
          <p:nvPr/>
        </p:nvSpPr>
        <p:spPr>
          <a:xfrm>
            <a:off x="2127293" y="5935300"/>
            <a:ext cx="1529542" cy="370893"/>
          </a:xfrm>
          <a:prstGeom prst="accentCallout1">
            <a:avLst>
              <a:gd name="adj1" fmla="val 51454"/>
              <a:gd name="adj2" fmla="val 94151"/>
              <a:gd name="adj3" fmla="val -131016"/>
              <a:gd name="adj4" fmla="val 1423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Función</a:t>
            </a:r>
          </a:p>
        </p:txBody>
      </p:sp>
      <p:sp>
        <p:nvSpPr>
          <p:cNvPr id="8" name="Globo: línea con barra de énfasis 7">
            <a:extLst>
              <a:ext uri="{FF2B5EF4-FFF2-40B4-BE49-F238E27FC236}">
                <a16:creationId xmlns:a16="http://schemas.microsoft.com/office/drawing/2014/main" id="{4940A252-E980-4D8E-976C-9B923CF0068B}"/>
              </a:ext>
            </a:extLst>
          </p:cNvPr>
          <p:cNvSpPr/>
          <p:nvPr/>
        </p:nvSpPr>
        <p:spPr>
          <a:xfrm>
            <a:off x="3781922" y="6208998"/>
            <a:ext cx="1529542" cy="370893"/>
          </a:xfrm>
          <a:prstGeom prst="accentCallout1">
            <a:avLst>
              <a:gd name="adj1" fmla="val 51454"/>
              <a:gd name="adj2" fmla="val 94151"/>
              <a:gd name="adj3" fmla="val -193909"/>
              <a:gd name="adj4" fmla="val 1069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Parámetro</a:t>
            </a:r>
          </a:p>
        </p:txBody>
      </p:sp>
      <p:sp>
        <p:nvSpPr>
          <p:cNvPr id="9" name="Globo: línea con barra de énfasis 8">
            <a:extLst>
              <a:ext uri="{FF2B5EF4-FFF2-40B4-BE49-F238E27FC236}">
                <a16:creationId xmlns:a16="http://schemas.microsoft.com/office/drawing/2014/main" id="{89302225-BD93-4ACF-AE51-C044CCC3D8E8}"/>
              </a:ext>
            </a:extLst>
          </p:cNvPr>
          <p:cNvSpPr/>
          <p:nvPr/>
        </p:nvSpPr>
        <p:spPr>
          <a:xfrm>
            <a:off x="7605807" y="6023551"/>
            <a:ext cx="1529542" cy="370893"/>
          </a:xfrm>
          <a:prstGeom prst="accentCallout1">
            <a:avLst>
              <a:gd name="adj1" fmla="val 18750"/>
              <a:gd name="adj2" fmla="val -8333"/>
              <a:gd name="adj3" fmla="val -136049"/>
              <a:gd name="adj4" fmla="val -663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Parámetro</a:t>
            </a:r>
          </a:p>
        </p:txBody>
      </p:sp>
      <p:sp>
        <p:nvSpPr>
          <p:cNvPr id="10" name="Globo: línea con barra de énfasis 9">
            <a:extLst>
              <a:ext uri="{FF2B5EF4-FFF2-40B4-BE49-F238E27FC236}">
                <a16:creationId xmlns:a16="http://schemas.microsoft.com/office/drawing/2014/main" id="{DC6D947E-1A92-4E72-90F8-DDA8EF5C258A}"/>
              </a:ext>
            </a:extLst>
          </p:cNvPr>
          <p:cNvSpPr/>
          <p:nvPr/>
        </p:nvSpPr>
        <p:spPr>
          <a:xfrm>
            <a:off x="3141900" y="4554992"/>
            <a:ext cx="1529542" cy="370893"/>
          </a:xfrm>
          <a:prstGeom prst="accentCallout1">
            <a:avLst>
              <a:gd name="adj1" fmla="val 51454"/>
              <a:gd name="adj2" fmla="val 94151"/>
              <a:gd name="adj3" fmla="val 193511"/>
              <a:gd name="adj4" fmla="val 1014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solidFill>
                  <a:schemeClr val="tx1"/>
                </a:solidFill>
              </a:rPr>
              <a:t>Espacios</a:t>
            </a:r>
          </a:p>
        </p:txBody>
      </p:sp>
    </p:spTree>
    <p:extLst>
      <p:ext uri="{BB962C8B-B14F-4D97-AF65-F5344CB8AC3E}">
        <p14:creationId xmlns:p14="http://schemas.microsoft.com/office/powerpoint/2010/main" val="212895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74DB-F55D-4822-933F-09A0C20F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168"/>
            <a:ext cx="10515600" cy="925578"/>
          </a:xfrm>
        </p:spPr>
        <p:txBody>
          <a:bodyPr/>
          <a:lstStyle/>
          <a:p>
            <a:r>
              <a:rPr lang="es-AR" dirty="0"/>
              <a:t>Evaluación (Continuación)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32635C-54BD-450A-8E18-7B2EE30B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2"/>
            <a:ext cx="10515600" cy="2177208"/>
          </a:xfrm>
        </p:spPr>
        <p:txBody>
          <a:bodyPr/>
          <a:lstStyle/>
          <a:p>
            <a:r>
              <a:rPr lang="es-AR" dirty="0"/>
              <a:t>Entonces… Porque primero el +?</a:t>
            </a:r>
          </a:p>
          <a:p>
            <a:r>
              <a:rPr lang="es-AR" dirty="0" err="1"/>
              <a:t>Autolisp</a:t>
            </a:r>
            <a:r>
              <a:rPr lang="es-AR" dirty="0"/>
              <a:t> es funcional. Prueben escribir (6 + 2). Y bueno, esa es su sintaxis!!!</a:t>
            </a:r>
          </a:p>
          <a:p>
            <a:r>
              <a:rPr lang="es-AR" dirty="0"/>
              <a:t>Escribamos esto y pensémoslo: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AB88B1-6298-470C-83D1-10E6C908C01C}"/>
              </a:ext>
            </a:extLst>
          </p:cNvPr>
          <p:cNvSpPr txBox="1"/>
          <p:nvPr/>
        </p:nvSpPr>
        <p:spPr>
          <a:xfrm>
            <a:off x="1057470" y="3377038"/>
            <a:ext cx="1007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-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+ </a:t>
            </a:r>
            <a:r>
              <a:rPr lang="es-AR" sz="4800" dirty="0">
                <a:solidFill>
                  <a:srgbClr val="00B05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- 20 10</a:t>
            </a:r>
            <a:r>
              <a:rPr lang="es-AR" sz="4800" dirty="0">
                <a:solidFill>
                  <a:srgbClr val="00B050"/>
                </a:solidFill>
                <a:latin typeface="JetBrains Mono" pitchFamily="2" charset="0"/>
              </a:rPr>
              <a:t>)</a:t>
            </a:r>
            <a:r>
              <a:rPr lang="es-AR" sz="4800" dirty="0">
                <a:latin typeface="JetBrains Mono" pitchFamily="2" charset="0"/>
              </a:rPr>
              <a:t> </a:t>
            </a:r>
            <a:r>
              <a:rPr lang="es-AR" sz="4800" dirty="0">
                <a:solidFill>
                  <a:schemeClr val="accent4">
                    <a:lumMod val="75000"/>
                  </a:schemeClr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* 2 2</a:t>
            </a:r>
            <a:r>
              <a:rPr lang="es-AR" sz="4800" dirty="0">
                <a:solidFill>
                  <a:schemeClr val="accent4">
                    <a:lumMod val="75000"/>
                  </a:schemeClr>
                </a:solidFill>
                <a:latin typeface="JetBrains Mono" pitchFamily="2" charset="0"/>
              </a:rPr>
              <a:t>)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) </a:t>
            </a:r>
            <a:r>
              <a:rPr lang="es-AR" sz="4800" dirty="0">
                <a:latin typeface="JetBrains Mono" pitchFamily="2" charset="0"/>
              </a:rPr>
              <a:t>4</a:t>
            </a:r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7C7B37-CE8E-4B3B-9C3A-9A2A9399366A}"/>
              </a:ext>
            </a:extLst>
          </p:cNvPr>
          <p:cNvSpPr txBox="1"/>
          <p:nvPr/>
        </p:nvSpPr>
        <p:spPr>
          <a:xfrm>
            <a:off x="1057470" y="4208035"/>
            <a:ext cx="1007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-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+ </a:t>
            </a:r>
            <a:r>
              <a:rPr lang="es-AR" sz="4800" dirty="0">
                <a:solidFill>
                  <a:srgbClr val="00B050"/>
                </a:solidFill>
                <a:latin typeface="JetBrains Mono" pitchFamily="2" charset="0"/>
              </a:rPr>
              <a:t> </a:t>
            </a:r>
            <a:r>
              <a:rPr lang="es-AR" sz="4800" dirty="0">
                <a:latin typeface="JetBrains Mono" pitchFamily="2" charset="0"/>
              </a:rPr>
              <a:t>  10   </a:t>
            </a:r>
            <a:r>
              <a:rPr lang="es-AR" sz="4800" dirty="0">
                <a:solidFill>
                  <a:srgbClr val="00B050"/>
                </a:solidFill>
                <a:latin typeface="JetBrains Mono" pitchFamily="2" charset="0"/>
              </a:rPr>
              <a:t> </a:t>
            </a:r>
            <a:r>
              <a:rPr lang="es-AR" sz="4800" dirty="0">
                <a:latin typeface="JetBrains Mono" pitchFamily="2" charset="0"/>
              </a:rPr>
              <a:t> </a:t>
            </a:r>
            <a:r>
              <a:rPr lang="es-AR" sz="4800" dirty="0">
                <a:solidFill>
                  <a:schemeClr val="accent4">
                    <a:lumMod val="75000"/>
                  </a:schemeClr>
                </a:solidFill>
                <a:latin typeface="JetBrains Mono" pitchFamily="2" charset="0"/>
              </a:rPr>
              <a:t>   </a:t>
            </a:r>
            <a:r>
              <a:rPr lang="es-AR" sz="4800" dirty="0">
                <a:latin typeface="JetBrains Mono" pitchFamily="2" charset="0"/>
              </a:rPr>
              <a:t>4</a:t>
            </a:r>
            <a:r>
              <a:rPr lang="es-AR" sz="4800" dirty="0">
                <a:solidFill>
                  <a:schemeClr val="accent4">
                    <a:lumMod val="75000"/>
                  </a:schemeClr>
                </a:solidFill>
                <a:latin typeface="JetBrains Mono" pitchFamily="2" charset="0"/>
              </a:rPr>
              <a:t>  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) </a:t>
            </a:r>
            <a:r>
              <a:rPr lang="es-AR" sz="4800" dirty="0">
                <a:latin typeface="JetBrains Mono" pitchFamily="2" charset="0"/>
              </a:rPr>
              <a:t>4</a:t>
            </a:r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52A0C-404D-412C-A35D-0E53337D8B8F}"/>
              </a:ext>
            </a:extLst>
          </p:cNvPr>
          <p:cNvSpPr txBox="1"/>
          <p:nvPr/>
        </p:nvSpPr>
        <p:spPr>
          <a:xfrm>
            <a:off x="1057470" y="5039032"/>
            <a:ext cx="1007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(</a:t>
            </a:r>
            <a:r>
              <a:rPr lang="es-AR" sz="4800" dirty="0">
                <a:latin typeface="JetBrains Mono" pitchFamily="2" charset="0"/>
              </a:rPr>
              <a:t>-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       </a:t>
            </a:r>
            <a:r>
              <a:rPr lang="es-AR" sz="4800" dirty="0">
                <a:latin typeface="JetBrains Mono" pitchFamily="2" charset="0"/>
              </a:rPr>
              <a:t>  14        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  </a:t>
            </a:r>
            <a:r>
              <a:rPr lang="es-AR" sz="4800" dirty="0">
                <a:latin typeface="JetBrains Mono" pitchFamily="2" charset="0"/>
              </a:rPr>
              <a:t>4</a:t>
            </a:r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159B7B-02B6-45EC-B411-6756A999A987}"/>
              </a:ext>
            </a:extLst>
          </p:cNvPr>
          <p:cNvSpPr txBox="1"/>
          <p:nvPr/>
        </p:nvSpPr>
        <p:spPr>
          <a:xfrm>
            <a:off x="1057470" y="5870029"/>
            <a:ext cx="1007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  <a:r>
              <a:rPr lang="es-AR" sz="4800" dirty="0">
                <a:latin typeface="JetBrains Mono" pitchFamily="2" charset="0"/>
              </a:rPr>
              <a:t> 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       </a:t>
            </a:r>
            <a:r>
              <a:rPr lang="es-AR" sz="4800" dirty="0">
                <a:latin typeface="JetBrains Mono" pitchFamily="2" charset="0"/>
              </a:rPr>
              <a:t>  10         </a:t>
            </a:r>
            <a:r>
              <a:rPr lang="es-AR" sz="4800" dirty="0">
                <a:solidFill>
                  <a:srgbClr val="FF0000"/>
                </a:solidFill>
                <a:latin typeface="JetBrains Mono" pitchFamily="2" charset="0"/>
              </a:rPr>
              <a:t>  </a:t>
            </a:r>
            <a:r>
              <a:rPr lang="es-AR" sz="4800" dirty="0">
                <a:latin typeface="JetBrains Mono" pitchFamily="2" charset="0"/>
              </a:rPr>
              <a:t> </a:t>
            </a:r>
            <a:r>
              <a:rPr lang="es-AR" sz="4800" dirty="0">
                <a:solidFill>
                  <a:srgbClr val="0070C0"/>
                </a:solidFill>
                <a:latin typeface="JetBrains Mon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97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0EDC9-9DA8-4D05-B419-9EB27509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887"/>
          </a:xfrm>
        </p:spPr>
        <p:txBody>
          <a:bodyPr>
            <a:normAutofit/>
          </a:bodyPr>
          <a:lstStyle/>
          <a:p>
            <a:r>
              <a:rPr lang="es-AR" dirty="0"/>
              <a:t>Variables (Elemental en cualquier lenguaje)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E60FA-29D8-41D4-A582-F0B7EA72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3534"/>
          </a:xfrm>
        </p:spPr>
        <p:txBody>
          <a:bodyPr/>
          <a:lstStyle/>
          <a:p>
            <a:r>
              <a:rPr lang="es-AR" dirty="0"/>
              <a:t>Que es una variable? BLA </a:t>
            </a:r>
            <a:r>
              <a:rPr lang="es-AR" dirty="0" err="1"/>
              <a:t>BLA</a:t>
            </a:r>
            <a:r>
              <a:rPr lang="es-AR" dirty="0"/>
              <a:t> </a:t>
            </a:r>
            <a:r>
              <a:rPr lang="es-AR" dirty="0" err="1"/>
              <a:t>BLA</a:t>
            </a:r>
            <a:r>
              <a:rPr lang="es-AR" dirty="0"/>
              <a:t> </a:t>
            </a:r>
            <a:r>
              <a:rPr lang="es-AR" dirty="0" err="1"/>
              <a:t>BLA</a:t>
            </a:r>
            <a:r>
              <a:rPr lang="es-AR" dirty="0"/>
              <a:t> (No lo escribo porque es denso y es un concepto simple, ok?!)</a:t>
            </a:r>
          </a:p>
          <a:p>
            <a:r>
              <a:rPr lang="es-AR" dirty="0"/>
              <a:t>Las variables pueden ser de tres tipos (BÁSICOS):</a:t>
            </a:r>
          </a:p>
          <a:p>
            <a:pPr lvl="1"/>
            <a:r>
              <a:rPr lang="es-AR" sz="4000" dirty="0" err="1"/>
              <a:t>Strings</a:t>
            </a:r>
            <a:r>
              <a:rPr lang="es-AR" sz="4000" dirty="0"/>
              <a:t> -&gt; </a:t>
            </a:r>
            <a:r>
              <a:rPr lang="es-AR" sz="4000" b="1" dirty="0">
                <a:solidFill>
                  <a:srgbClr val="FF0000"/>
                </a:solidFill>
              </a:rPr>
              <a:t>“</a:t>
            </a:r>
            <a:r>
              <a:rPr lang="es-AR" sz="4000" dirty="0"/>
              <a:t>Hola Mundo</a:t>
            </a:r>
            <a:r>
              <a:rPr lang="es-AR" sz="4000" b="1" dirty="0">
                <a:solidFill>
                  <a:srgbClr val="FF0000"/>
                </a:solidFill>
              </a:rPr>
              <a:t>”</a:t>
            </a:r>
            <a:r>
              <a:rPr lang="es-AR" sz="4000" dirty="0"/>
              <a:t> (Cadenas de texto)</a:t>
            </a:r>
          </a:p>
          <a:p>
            <a:pPr lvl="1"/>
            <a:r>
              <a:rPr lang="es-AR" sz="4000" dirty="0" err="1"/>
              <a:t>Integers</a:t>
            </a:r>
            <a:r>
              <a:rPr lang="es-AR" sz="4000" dirty="0"/>
              <a:t> -&gt; 3 (Enteros)</a:t>
            </a:r>
          </a:p>
          <a:p>
            <a:pPr lvl="1"/>
            <a:r>
              <a:rPr lang="es-AR" sz="4000" dirty="0" err="1"/>
              <a:t>Reals</a:t>
            </a:r>
            <a:r>
              <a:rPr lang="es-AR" sz="4000" dirty="0"/>
              <a:t> -&gt; 3.14 (Reales)</a:t>
            </a:r>
          </a:p>
        </p:txBody>
      </p:sp>
    </p:spTree>
    <p:extLst>
      <p:ext uri="{BB962C8B-B14F-4D97-AF65-F5344CB8AC3E}">
        <p14:creationId xmlns:p14="http://schemas.microsoft.com/office/powerpoint/2010/main" val="31405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BADE-9E7E-4228-B512-1DCA7EA7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049"/>
            <a:ext cx="10515600" cy="864080"/>
          </a:xfrm>
        </p:spPr>
        <p:txBody>
          <a:bodyPr/>
          <a:lstStyle/>
          <a:p>
            <a:r>
              <a:rPr lang="es-AR" dirty="0"/>
              <a:t>Asignaciones (de variables, obvio)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82A40-C90B-436A-AC3E-DFA27AF8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88367"/>
          </a:xfrm>
        </p:spPr>
        <p:txBody>
          <a:bodyPr/>
          <a:lstStyle/>
          <a:p>
            <a:r>
              <a:rPr lang="es-AR" dirty="0"/>
              <a:t>La función (</a:t>
            </a:r>
            <a:r>
              <a:rPr lang="es-AR" dirty="0" err="1"/>
              <a:t>setq</a:t>
            </a:r>
            <a:r>
              <a:rPr lang="es-AR" dirty="0"/>
              <a:t>  … ). Hasta las asignaciones son funciones?!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5A1270-B479-4EE5-A0A5-586948C9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1991729"/>
            <a:ext cx="4743450" cy="26670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7567CBE-829E-4EE8-977B-CB88CBA95FB2}"/>
              </a:ext>
            </a:extLst>
          </p:cNvPr>
          <p:cNvSpPr txBox="1">
            <a:spLocks/>
          </p:cNvSpPr>
          <p:nvPr/>
        </p:nvSpPr>
        <p:spPr>
          <a:xfrm>
            <a:off x="838200" y="4889176"/>
            <a:ext cx="10515600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La sintaxis de (</a:t>
            </a:r>
            <a:r>
              <a:rPr lang="es-AR" dirty="0" err="1"/>
              <a:t>setq</a:t>
            </a:r>
            <a:r>
              <a:rPr lang="es-AR" dirty="0"/>
              <a:t> …) 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9F2E59-0843-4F69-BF7A-426C14413317}"/>
              </a:ext>
            </a:extLst>
          </p:cNvPr>
          <p:cNvSpPr txBox="1"/>
          <p:nvPr/>
        </p:nvSpPr>
        <p:spPr>
          <a:xfrm>
            <a:off x="838200" y="5489575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JetBrains Mono" pitchFamily="2" charset="0"/>
              </a:rPr>
              <a:t>(</a:t>
            </a:r>
            <a:r>
              <a:rPr lang="es-AR" sz="2800" dirty="0" err="1">
                <a:latin typeface="JetBrains Mono" pitchFamily="2" charset="0"/>
              </a:rPr>
              <a:t>setq</a:t>
            </a:r>
            <a:r>
              <a:rPr lang="es-AR" sz="2800" dirty="0">
                <a:latin typeface="JetBrains Mono" pitchFamily="2" charset="0"/>
              </a:rPr>
              <a:t> &lt;</a:t>
            </a:r>
            <a:r>
              <a:rPr lang="es-AR" sz="2800" dirty="0" err="1">
                <a:latin typeface="JetBrains Mono" pitchFamily="2" charset="0"/>
              </a:rPr>
              <a:t>nombrevariable</a:t>
            </a:r>
            <a:r>
              <a:rPr lang="es-AR" sz="2800" dirty="0">
                <a:latin typeface="JetBrains Mono" pitchFamily="2" charset="0"/>
              </a:rPr>
              <a:t>&gt; &lt;valor&gt; [&lt;var2&gt; &lt;val2&gt;]…)</a:t>
            </a:r>
          </a:p>
        </p:txBody>
      </p:sp>
    </p:spTree>
    <p:extLst>
      <p:ext uri="{BB962C8B-B14F-4D97-AF65-F5344CB8AC3E}">
        <p14:creationId xmlns:p14="http://schemas.microsoft.com/office/powerpoint/2010/main" val="30485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3C3B-3CDF-424E-9602-8AFB741C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s-AR" dirty="0"/>
              <a:t>Hagamos algo con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42173-4CC7-4DB9-8ED5-320A64AB0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1"/>
            <a:ext cx="10515600" cy="2080726"/>
          </a:xfrm>
        </p:spPr>
        <p:txBody>
          <a:bodyPr/>
          <a:lstStyle/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un_numero</a:t>
            </a:r>
            <a:r>
              <a:rPr lang="es-AR" dirty="0">
                <a:latin typeface="JetBrains Mono" pitchFamily="2" charset="0"/>
              </a:rPr>
              <a:t> 8)</a:t>
            </a:r>
          </a:p>
          <a:p>
            <a:r>
              <a:rPr lang="es-AR" dirty="0"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otro_numero</a:t>
            </a:r>
            <a:r>
              <a:rPr lang="es-AR" dirty="0">
                <a:latin typeface="JetBrains Mono" pitchFamily="2" charset="0"/>
              </a:rPr>
              <a:t> 6)</a:t>
            </a:r>
          </a:p>
          <a:p>
            <a:r>
              <a:rPr lang="es-AR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s-AR" dirty="0" err="1">
                <a:latin typeface="JetBrains Mono" pitchFamily="2" charset="0"/>
              </a:rPr>
              <a:t>setq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resultado_suma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>
                <a:solidFill>
                  <a:srgbClr val="00B0F0"/>
                </a:solidFill>
                <a:latin typeface="JetBrains Mono" pitchFamily="2" charset="0"/>
              </a:rPr>
              <a:t>(</a:t>
            </a:r>
            <a:r>
              <a:rPr lang="es-AR" dirty="0">
                <a:latin typeface="JetBrains Mono" pitchFamily="2" charset="0"/>
              </a:rPr>
              <a:t>+ </a:t>
            </a:r>
            <a:r>
              <a:rPr lang="es-AR" dirty="0" err="1">
                <a:latin typeface="JetBrains Mono" pitchFamily="2" charset="0"/>
              </a:rPr>
              <a:t>un_numero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otro_numero</a:t>
            </a:r>
            <a:r>
              <a:rPr lang="es-AR" dirty="0">
                <a:solidFill>
                  <a:srgbClr val="00B0F0"/>
                </a:solidFill>
                <a:latin typeface="JetBrains Mono" pitchFamily="2" charset="0"/>
              </a:rPr>
              <a:t>)</a:t>
            </a:r>
            <a:r>
              <a:rPr lang="es-AR" dirty="0">
                <a:solidFill>
                  <a:srgbClr val="FF0000"/>
                </a:solidFill>
                <a:latin typeface="JetBrains Mono" pitchFamily="2" charset="0"/>
              </a:rPr>
              <a:t>)</a:t>
            </a:r>
          </a:p>
          <a:p>
            <a:r>
              <a:rPr lang="es-AR" dirty="0">
                <a:latin typeface="JetBrains Mono" pitchFamily="2" charset="0"/>
              </a:rPr>
              <a:t>!</a:t>
            </a:r>
            <a:r>
              <a:rPr lang="es-AR" dirty="0" err="1">
                <a:latin typeface="JetBrains Mono" pitchFamily="2" charset="0"/>
              </a:rPr>
              <a:t>resultado_suma</a:t>
            </a:r>
            <a:endParaRPr lang="es-AR" dirty="0">
              <a:latin typeface="JetBrains Mono" pitchFamily="2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D4E95B1-A871-401A-8ABE-63626BF71158}"/>
              </a:ext>
            </a:extLst>
          </p:cNvPr>
          <p:cNvSpPr txBox="1">
            <a:spLocks/>
          </p:cNvSpPr>
          <p:nvPr/>
        </p:nvSpPr>
        <p:spPr>
          <a:xfrm>
            <a:off x="838200" y="3744685"/>
            <a:ext cx="10515600" cy="107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JetBrains Mono" pitchFamily="2" charset="0"/>
              </a:rPr>
              <a:t>(</a:t>
            </a:r>
            <a:r>
              <a:rPr lang="en-US" dirty="0" err="1">
                <a:latin typeface="JetBrains Mono" pitchFamily="2" charset="0"/>
              </a:rPr>
              <a:t>setq</a:t>
            </a:r>
            <a:r>
              <a:rPr lang="en-US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resultado_div</a:t>
            </a:r>
            <a:r>
              <a:rPr lang="en-US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n-US" dirty="0">
                <a:latin typeface="JetBrains Mono" pitchFamily="2" charset="0"/>
              </a:rPr>
              <a:t>/ </a:t>
            </a:r>
            <a:r>
              <a:rPr lang="en-US" dirty="0">
                <a:solidFill>
                  <a:srgbClr val="92D050"/>
                </a:solidFill>
                <a:latin typeface="JetBrains Mono" pitchFamily="2" charset="0"/>
              </a:rPr>
              <a:t>(</a:t>
            </a:r>
            <a:r>
              <a:rPr lang="en-US" dirty="0">
                <a:latin typeface="JetBrains Mono" pitchFamily="2" charset="0"/>
              </a:rPr>
              <a:t>* </a:t>
            </a:r>
            <a:r>
              <a:rPr lang="en-US" dirty="0" err="1">
                <a:latin typeface="JetBrains Mono" pitchFamily="2" charset="0"/>
              </a:rPr>
              <a:t>un_numero</a:t>
            </a:r>
            <a:r>
              <a:rPr lang="en-US" dirty="0">
                <a:latin typeface="JetBrains Mono" pitchFamily="2" charset="0"/>
              </a:rPr>
              <a:t> 2</a:t>
            </a:r>
            <a:r>
              <a:rPr lang="en-US" dirty="0">
                <a:solidFill>
                  <a:srgbClr val="92D050"/>
                </a:solidFill>
                <a:latin typeface="JetBrains Mono" pitchFamily="2" charset="0"/>
              </a:rPr>
              <a:t>)</a:t>
            </a:r>
            <a:r>
              <a:rPr lang="es-AR" dirty="0" err="1">
                <a:latin typeface="JetBrains Mono" pitchFamily="2" charset="0"/>
              </a:rPr>
              <a:t>otro_numero</a:t>
            </a:r>
            <a:r>
              <a:rPr lang="en-US" dirty="0">
                <a:solidFill>
                  <a:srgbClr val="FF0000"/>
                </a:solidFill>
                <a:latin typeface="JetBrains Mono" pitchFamily="2" charset="0"/>
              </a:rPr>
              <a:t>)</a:t>
            </a:r>
            <a:r>
              <a:rPr lang="en-US" dirty="0">
                <a:solidFill>
                  <a:srgbClr val="00B0F0"/>
                </a:solidFill>
                <a:latin typeface="JetBrains Mono" pitchFamily="2" charset="0"/>
              </a:rPr>
              <a:t>)</a:t>
            </a:r>
            <a:endParaRPr lang="es-AR" dirty="0">
              <a:solidFill>
                <a:srgbClr val="00B0F0"/>
              </a:solidFill>
              <a:latin typeface="JetBrains Mono" pitchFamily="2" charset="0"/>
            </a:endParaRPr>
          </a:p>
          <a:p>
            <a:r>
              <a:rPr lang="es-AR" dirty="0">
                <a:latin typeface="JetBrains Mono" pitchFamily="2" charset="0"/>
              </a:rPr>
              <a:t>!</a:t>
            </a:r>
            <a:r>
              <a:rPr lang="es-AR" dirty="0" err="1">
                <a:latin typeface="JetBrains Mono" pitchFamily="2" charset="0"/>
              </a:rPr>
              <a:t>resultado_div</a:t>
            </a:r>
            <a:endParaRPr lang="es-AR" dirty="0">
              <a:latin typeface="JetBrains Mono" pitchFamily="2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A609834-E47C-4801-ACA3-4A4667CA2DDE}"/>
              </a:ext>
            </a:extLst>
          </p:cNvPr>
          <p:cNvSpPr txBox="1">
            <a:spLocks/>
          </p:cNvSpPr>
          <p:nvPr/>
        </p:nvSpPr>
        <p:spPr>
          <a:xfrm>
            <a:off x="838200" y="5274903"/>
            <a:ext cx="10515600" cy="107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JetBrains Mono" pitchFamily="2" charset="0"/>
              </a:rPr>
              <a:t>(</a:t>
            </a:r>
            <a:r>
              <a:rPr lang="en-US" dirty="0" err="1">
                <a:latin typeface="JetBrains Mono" pitchFamily="2" charset="0"/>
              </a:rPr>
              <a:t>setq</a:t>
            </a:r>
            <a:r>
              <a:rPr lang="en-US" dirty="0">
                <a:latin typeface="JetBrains Mono" pitchFamily="2" charset="0"/>
              </a:rPr>
              <a:t> </a:t>
            </a:r>
            <a:r>
              <a:rPr lang="es-AR" dirty="0" err="1">
                <a:latin typeface="JetBrains Mono" pitchFamily="2" charset="0"/>
              </a:rPr>
              <a:t>var_string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JetBrains Mono" pitchFamily="2" charset="0"/>
              </a:rPr>
              <a:t>“Un </a:t>
            </a:r>
            <a:r>
              <a:rPr lang="en-US" dirty="0" err="1">
                <a:solidFill>
                  <a:srgbClr val="FF0000"/>
                </a:solidFill>
                <a:latin typeface="JetBrains Mono" pitchFamily="2" charset="0"/>
              </a:rPr>
              <a:t>texto</a:t>
            </a:r>
            <a:r>
              <a:rPr lang="en-US" dirty="0">
                <a:solidFill>
                  <a:srgbClr val="FF0000"/>
                </a:solidFill>
                <a:latin typeface="JetBrains Mono" pitchFamily="2" charset="0"/>
              </a:rPr>
              <a:t>”</a:t>
            </a:r>
            <a:r>
              <a:rPr lang="en-US" dirty="0">
                <a:solidFill>
                  <a:srgbClr val="00B0F0"/>
                </a:solidFill>
                <a:latin typeface="JetBrains Mono" pitchFamily="2" charset="0"/>
              </a:rPr>
              <a:t>)</a:t>
            </a:r>
            <a:endParaRPr lang="es-AR" dirty="0">
              <a:solidFill>
                <a:srgbClr val="00B0F0"/>
              </a:solidFill>
              <a:latin typeface="JetBrains Mono" pitchFamily="2" charset="0"/>
            </a:endParaRPr>
          </a:p>
          <a:p>
            <a:r>
              <a:rPr lang="es-AR" dirty="0">
                <a:latin typeface="JetBrains Mono" pitchFamily="2" charset="0"/>
              </a:rPr>
              <a:t>!</a:t>
            </a:r>
            <a:r>
              <a:rPr lang="es-AR" dirty="0" err="1">
                <a:latin typeface="JetBrains Mono" pitchFamily="2" charset="0"/>
              </a:rPr>
              <a:t>var_string</a:t>
            </a:r>
            <a:endParaRPr lang="es-AR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C27DF-C28B-43D5-8CE3-583D2FBB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Rompamos!!!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32266A-455D-4A15-AD1D-7DAB8173AABE}"/>
              </a:ext>
            </a:extLst>
          </p:cNvPr>
          <p:cNvSpPr txBox="1">
            <a:spLocks/>
          </p:cNvSpPr>
          <p:nvPr/>
        </p:nvSpPr>
        <p:spPr>
          <a:xfrm>
            <a:off x="838200" y="1794585"/>
            <a:ext cx="10515600" cy="62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JetBrains Mono" pitchFamily="2" charset="0"/>
              </a:rPr>
              <a:t>(</a:t>
            </a:r>
            <a:r>
              <a:rPr lang="en-US" dirty="0" err="1">
                <a:latin typeface="JetBrains Mono" pitchFamily="2" charset="0"/>
              </a:rPr>
              <a:t>setq</a:t>
            </a:r>
            <a:r>
              <a:rPr lang="en-US" dirty="0">
                <a:latin typeface="JetBrains Mono" pitchFamily="2" charset="0"/>
              </a:rPr>
              <a:t> MAL </a:t>
            </a:r>
            <a:r>
              <a:rPr lang="en-US" dirty="0">
                <a:solidFill>
                  <a:srgbClr val="FF0000"/>
                </a:solidFill>
                <a:latin typeface="JetBrains Mono" pitchFamily="2" charset="0"/>
              </a:rPr>
              <a:t>(</a:t>
            </a:r>
            <a:r>
              <a:rPr lang="en-US" dirty="0">
                <a:latin typeface="JetBrains Mono" pitchFamily="2" charset="0"/>
              </a:rPr>
              <a:t>+ </a:t>
            </a:r>
            <a:r>
              <a:rPr lang="es-AR" dirty="0" err="1">
                <a:latin typeface="JetBrains Mono" pitchFamily="2" charset="0"/>
              </a:rPr>
              <a:t>var_string</a:t>
            </a:r>
            <a:r>
              <a:rPr lang="es-AR" dirty="0">
                <a:latin typeface="JetBrains Mono" pitchFamily="2" charset="0"/>
              </a:rPr>
              <a:t> </a:t>
            </a:r>
            <a:r>
              <a:rPr lang="en-US" dirty="0" err="1">
                <a:latin typeface="JetBrains Mono" pitchFamily="2" charset="0"/>
              </a:rPr>
              <a:t>un_numero</a:t>
            </a:r>
            <a:r>
              <a:rPr lang="en-US" dirty="0">
                <a:solidFill>
                  <a:srgbClr val="FF0000"/>
                </a:solidFill>
                <a:latin typeface="JetBrains Mono" pitchFamily="2" charset="0"/>
              </a:rPr>
              <a:t>)</a:t>
            </a:r>
            <a:r>
              <a:rPr lang="en-US" dirty="0">
                <a:solidFill>
                  <a:srgbClr val="00B0F0"/>
                </a:solidFill>
                <a:latin typeface="JetBrains Mono" pitchFamily="2" charset="0"/>
              </a:rPr>
              <a:t>)</a:t>
            </a:r>
            <a:endParaRPr lang="es-AR" dirty="0">
              <a:solidFill>
                <a:srgbClr val="00B0F0"/>
              </a:solidFill>
              <a:latin typeface="JetBrains Mono" pitchFamily="2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6C03A9F-9B9A-4860-8B9C-A834756B8F0A}"/>
              </a:ext>
            </a:extLst>
          </p:cNvPr>
          <p:cNvSpPr txBox="1">
            <a:spLocks/>
          </p:cNvSpPr>
          <p:nvPr/>
        </p:nvSpPr>
        <p:spPr>
          <a:xfrm>
            <a:off x="838200" y="3187957"/>
            <a:ext cx="10515600" cy="62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Que e´ lo que </a:t>
            </a:r>
            <a:r>
              <a:rPr lang="es-AR" dirty="0" err="1"/>
              <a:t>decí</a:t>
            </a:r>
            <a:r>
              <a:rPr lang="es-AR" dirty="0"/>
              <a:t>’?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FA84651-A482-49DC-B4A3-22F9FF35112B}"/>
              </a:ext>
            </a:extLst>
          </p:cNvPr>
          <p:cNvSpPr txBox="1">
            <a:spLocks/>
          </p:cNvSpPr>
          <p:nvPr/>
        </p:nvSpPr>
        <p:spPr>
          <a:xfrm>
            <a:off x="838200" y="4204993"/>
            <a:ext cx="10515600" cy="622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JetBrains Mono" pitchFamily="2" charset="0"/>
              </a:rPr>
              <a:t>; error: bad argument type: </a:t>
            </a:r>
            <a:r>
              <a:rPr lang="en-US" dirty="0" err="1">
                <a:latin typeface="JetBrains Mono" pitchFamily="2" charset="0"/>
              </a:rPr>
              <a:t>numberp</a:t>
            </a:r>
            <a:r>
              <a:rPr lang="en-US" dirty="0">
                <a:latin typeface="JetBrains Mono" pitchFamily="2" charset="0"/>
              </a:rPr>
              <a:t>: “Un </a:t>
            </a:r>
            <a:r>
              <a:rPr lang="en-US" dirty="0" err="1">
                <a:latin typeface="JetBrains Mono" pitchFamily="2" charset="0"/>
              </a:rPr>
              <a:t>texto</a:t>
            </a:r>
            <a:r>
              <a:rPr lang="en-US" dirty="0">
                <a:latin typeface="JetBrains Mono" pitchFamily="2" charset="0"/>
              </a:rPr>
              <a:t>”</a:t>
            </a:r>
            <a:endParaRPr lang="es-AR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1470</Words>
  <Application>Microsoft Office PowerPoint</Application>
  <PresentationFormat>Panorámica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inherit</vt:lpstr>
      <vt:lpstr>JetBrains Mono</vt:lpstr>
      <vt:lpstr>Tema de Office</vt:lpstr>
      <vt:lpstr>Curso de Autolisp</vt:lpstr>
      <vt:lpstr>Introducción (Para que se puede usar autolisp):</vt:lpstr>
      <vt:lpstr>Introducción (Un poquito de Historia)</vt:lpstr>
      <vt:lpstr>Basta de relleno. El lenguaje. Evaluación.</vt:lpstr>
      <vt:lpstr>Evaluación (Continuación)</vt:lpstr>
      <vt:lpstr>Variables (Elemental en cualquier lenguaje)</vt:lpstr>
      <vt:lpstr>Asignaciones (de variables, obvio)</vt:lpstr>
      <vt:lpstr>Hagamos algo con variables</vt:lpstr>
      <vt:lpstr>Rompamos!!!</vt:lpstr>
      <vt:lpstr>Pero es Autocad… hagamos que dibuje!!!</vt:lpstr>
      <vt:lpstr>Volvamos a los tipo de datos y las variables</vt:lpstr>
      <vt:lpstr>Más tipos de datos</vt:lpstr>
      <vt:lpstr>Las listas. Particularidades ¿?</vt:lpstr>
      <vt:lpstr>Sigamos con listas.</vt:lpstr>
      <vt:lpstr>Dibujando el círculo, pero con más Autolisp!!!</vt:lpstr>
      <vt:lpstr>Nos adelantamos un poco, pero para que vean…</vt:lpstr>
      <vt:lpstr>Manipulando listas. Accediendo a sus elementos.</vt:lpstr>
      <vt:lpstr>Manipulando listas. Accediendo a sus elementos.</vt:lpstr>
      <vt:lpstr>(car) (cdr) y sus combinaciones </vt:lpstr>
      <vt:lpstr>(car) (cdr) y sus combinaciones </vt:lpstr>
      <vt:lpstr>(car) (cdr) y sus combinaciones </vt:lpstr>
      <vt:lpstr>Corolario:  La gente que diseña e implementa lenguajes de programación, seguramente, consume drogas duras.</vt:lpstr>
      <vt:lpstr>Con todo lo anterior. Dibujemos un rectángulo</vt:lpstr>
      <vt:lpstr>Dibujemos un rectángulo de otra manera.</vt:lpstr>
      <vt:lpstr>La función command.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Autolisp</dc:title>
  <dc:creator>Diego Cass</dc:creator>
  <cp:lastModifiedBy>Diego Cass</cp:lastModifiedBy>
  <cp:revision>21</cp:revision>
  <dcterms:created xsi:type="dcterms:W3CDTF">2020-03-30T11:50:58Z</dcterms:created>
  <dcterms:modified xsi:type="dcterms:W3CDTF">2020-03-30T23:22:08Z</dcterms:modified>
</cp:coreProperties>
</file>