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X0lrdQdWitZ4AcCfC1qID2Vc4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0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"/>
          <p:cNvCxnSpPr/>
          <p:nvPr/>
        </p:nvCxnSpPr>
        <p:spPr>
          <a:xfrm rot="10800000">
            <a:off x="1572776" y="-688229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"/>
          <p:cNvCxnSpPr/>
          <p:nvPr/>
        </p:nvCxnSpPr>
        <p:spPr>
          <a:xfrm rot="10800000">
            <a:off x="3890891" y="-466688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 rot="10800000">
            <a:off x="6209007" y="-688229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" name="Google Shape;89;p1"/>
          <p:cNvGrpSpPr/>
          <p:nvPr/>
        </p:nvGrpSpPr>
        <p:grpSpPr>
          <a:xfrm>
            <a:off x="1028700" y="1364233"/>
            <a:ext cx="1088151" cy="1088151"/>
            <a:chOff x="0" y="0"/>
            <a:chExt cx="812800" cy="8128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5664931" y="5662052"/>
            <a:ext cx="1088151" cy="1088151"/>
            <a:chOff x="0" y="0"/>
            <a:chExt cx="812800" cy="812800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7272633" y="2266993"/>
            <a:ext cx="8372735" cy="1782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CHANGE-IT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297125" y="4343791"/>
            <a:ext cx="719158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PRESENTACIÓN FINAL PORTAFOLIO DE TÍTULO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8297125" y="8153456"/>
            <a:ext cx="3006797" cy="895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DISEÑA TU CAMINO.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>
            <a:off x="11763631" y="8558241"/>
            <a:ext cx="202100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"/>
          <p:cNvSpPr txBox="1"/>
          <p:nvPr/>
        </p:nvSpPr>
        <p:spPr>
          <a:xfrm>
            <a:off x="14241839" y="8254711"/>
            <a:ext cx="2807059" cy="6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TU PRIMER PASO AL ÉXITO, REDISEÑADO.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10"/>
          <p:cNvCxnSpPr/>
          <p:nvPr/>
        </p:nvCxnSpPr>
        <p:spPr>
          <a:xfrm>
            <a:off x="-252470" y="2539047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10"/>
          <p:cNvCxnSpPr/>
          <p:nvPr/>
        </p:nvCxnSpPr>
        <p:spPr>
          <a:xfrm>
            <a:off x="-126228" y="2184131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0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10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10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349" name="Google Shape;349;p10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0" name="Google Shape;350;p10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351" name="Google Shape;351;p10"/>
          <p:cNvSpPr txBox="1"/>
          <p:nvPr/>
        </p:nvSpPr>
        <p:spPr>
          <a:xfrm>
            <a:off x="1937933" y="4539163"/>
            <a:ext cx="16261815" cy="10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ARQUITECTURA DEL SOFTWARE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p11"/>
          <p:cNvCxnSpPr/>
          <p:nvPr/>
        </p:nvCxnSpPr>
        <p:spPr>
          <a:xfrm>
            <a:off x="-126228" y="1038225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1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11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11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362" name="Google Shape;362;p11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" name="Google Shape;363;p11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364" name="Google Shape;364;p11"/>
          <p:cNvSpPr/>
          <p:nvPr/>
        </p:nvSpPr>
        <p:spPr>
          <a:xfrm>
            <a:off x="3745711" y="1540211"/>
            <a:ext cx="10765202" cy="7939690"/>
          </a:xfrm>
          <a:custGeom>
            <a:rect b="b" l="l" r="r" t="t"/>
            <a:pathLst>
              <a:path extrusionOk="0" h="7939690" w="10765202">
                <a:moveTo>
                  <a:pt x="0" y="0"/>
                </a:moveTo>
                <a:lnTo>
                  <a:pt x="10765202" y="0"/>
                </a:lnTo>
                <a:lnTo>
                  <a:pt x="10765202" y="7939690"/>
                </a:lnTo>
                <a:lnTo>
                  <a:pt x="0" y="7939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12"/>
          <p:cNvCxnSpPr/>
          <p:nvPr/>
        </p:nvCxnSpPr>
        <p:spPr>
          <a:xfrm>
            <a:off x="-252470" y="2539047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2"/>
          <p:cNvCxnSpPr/>
          <p:nvPr/>
        </p:nvCxnSpPr>
        <p:spPr>
          <a:xfrm>
            <a:off x="-126228" y="2184131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2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12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12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376" name="Google Shape;376;p12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12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378" name="Google Shape;378;p12"/>
          <p:cNvSpPr txBox="1"/>
          <p:nvPr/>
        </p:nvSpPr>
        <p:spPr>
          <a:xfrm>
            <a:off x="4387435" y="4682927"/>
            <a:ext cx="16261815" cy="10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FLUJO DEL SOFTWARE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13"/>
          <p:cNvCxnSpPr/>
          <p:nvPr/>
        </p:nvCxnSpPr>
        <p:spPr>
          <a:xfrm>
            <a:off x="-126228" y="1038225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13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13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13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389" name="Google Shape;389;p13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0" name="Google Shape;390;p13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391" name="Google Shape;391;p13"/>
          <p:cNvSpPr/>
          <p:nvPr/>
        </p:nvSpPr>
        <p:spPr>
          <a:xfrm>
            <a:off x="762235" y="1219200"/>
            <a:ext cx="16763530" cy="8301654"/>
          </a:xfrm>
          <a:custGeom>
            <a:rect b="b" l="l" r="r" t="t"/>
            <a:pathLst>
              <a:path extrusionOk="0" h="8301654" w="16763530">
                <a:moveTo>
                  <a:pt x="0" y="0"/>
                </a:moveTo>
                <a:lnTo>
                  <a:pt x="16763530" y="0"/>
                </a:lnTo>
                <a:lnTo>
                  <a:pt x="16763530" y="8301654"/>
                </a:lnTo>
                <a:lnTo>
                  <a:pt x="0" y="8301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317" r="-131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4"/>
          <p:cNvCxnSpPr/>
          <p:nvPr/>
        </p:nvCxnSpPr>
        <p:spPr>
          <a:xfrm>
            <a:off x="-126228" y="1038225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14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14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402" name="Google Shape;402;p14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14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404" name="Google Shape;404;p14"/>
          <p:cNvSpPr/>
          <p:nvPr/>
        </p:nvSpPr>
        <p:spPr>
          <a:xfrm>
            <a:off x="1292223" y="1424938"/>
            <a:ext cx="15365440" cy="7833362"/>
          </a:xfrm>
          <a:custGeom>
            <a:rect b="b" l="l" r="r" t="t"/>
            <a:pathLst>
              <a:path extrusionOk="0" h="7833362" w="15365440">
                <a:moveTo>
                  <a:pt x="0" y="0"/>
                </a:moveTo>
                <a:lnTo>
                  <a:pt x="15365440" y="0"/>
                </a:lnTo>
                <a:lnTo>
                  <a:pt x="15365440" y="7833362"/>
                </a:lnTo>
                <a:lnTo>
                  <a:pt x="0" y="7833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15"/>
          <p:cNvCxnSpPr/>
          <p:nvPr/>
        </p:nvCxnSpPr>
        <p:spPr>
          <a:xfrm>
            <a:off x="-126228" y="1038225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15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15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15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415" name="Google Shape;415;p15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6" name="Google Shape;416;p15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417" name="Google Shape;417;p15"/>
          <p:cNvSpPr/>
          <p:nvPr/>
        </p:nvSpPr>
        <p:spPr>
          <a:xfrm>
            <a:off x="600655" y="2153329"/>
            <a:ext cx="17086690" cy="5980342"/>
          </a:xfrm>
          <a:custGeom>
            <a:rect b="b" l="l" r="r" t="t"/>
            <a:pathLst>
              <a:path extrusionOk="0" h="5980342" w="17086690">
                <a:moveTo>
                  <a:pt x="0" y="0"/>
                </a:moveTo>
                <a:lnTo>
                  <a:pt x="17086690" y="0"/>
                </a:lnTo>
                <a:lnTo>
                  <a:pt x="17086690" y="5980342"/>
                </a:lnTo>
                <a:lnTo>
                  <a:pt x="0" y="5980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/>
          <p:nvPr/>
        </p:nvSpPr>
        <p:spPr>
          <a:xfrm>
            <a:off x="-1281155" y="0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5"/>
                </a:lnTo>
                <a:lnTo>
                  <a:pt x="0" y="10494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16"/>
          <p:cNvCxnSpPr/>
          <p:nvPr/>
        </p:nvCxnSpPr>
        <p:spPr>
          <a:xfrm>
            <a:off x="-126228" y="1038225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16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16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16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428" name="Google Shape;428;p16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9" name="Google Shape;429;p16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430" name="Google Shape;430;p16"/>
          <p:cNvSpPr/>
          <p:nvPr/>
        </p:nvSpPr>
        <p:spPr>
          <a:xfrm>
            <a:off x="971565" y="1228725"/>
            <a:ext cx="16287735" cy="8204946"/>
          </a:xfrm>
          <a:custGeom>
            <a:rect b="b" l="l" r="r" t="t"/>
            <a:pathLst>
              <a:path extrusionOk="0" h="8204946" w="16287735">
                <a:moveTo>
                  <a:pt x="0" y="0"/>
                </a:moveTo>
                <a:lnTo>
                  <a:pt x="16287735" y="0"/>
                </a:lnTo>
                <a:lnTo>
                  <a:pt x="16287735" y="8204946"/>
                </a:lnTo>
                <a:lnTo>
                  <a:pt x="0" y="8204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7"/>
          <p:cNvGrpSpPr/>
          <p:nvPr/>
        </p:nvGrpSpPr>
        <p:grpSpPr>
          <a:xfrm>
            <a:off x="7646479" y="-144661"/>
            <a:ext cx="10641521" cy="10431661"/>
            <a:chOff x="0" y="-38100"/>
            <a:chExt cx="2802705" cy="2747433"/>
          </a:xfrm>
        </p:grpSpPr>
        <p:sp>
          <p:nvSpPr>
            <p:cNvPr id="436" name="Google Shape;436;p17"/>
            <p:cNvSpPr/>
            <p:nvPr/>
          </p:nvSpPr>
          <p:spPr>
            <a:xfrm>
              <a:off x="0" y="0"/>
              <a:ext cx="2802705" cy="2709333"/>
            </a:xfrm>
            <a:custGeom>
              <a:rect b="b" l="l" r="r" t="t"/>
              <a:pathLst>
                <a:path extrusionOk="0" h="2709333" w="2802705">
                  <a:moveTo>
                    <a:pt x="0" y="0"/>
                  </a:moveTo>
                  <a:lnTo>
                    <a:pt x="2802705" y="0"/>
                  </a:lnTo>
                  <a:lnTo>
                    <a:pt x="2802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7"/>
            <p:cNvSpPr txBox="1"/>
            <p:nvPr/>
          </p:nvSpPr>
          <p:spPr>
            <a:xfrm>
              <a:off x="0" y="-38100"/>
              <a:ext cx="2802705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17"/>
          <p:cNvSpPr/>
          <p:nvPr/>
        </p:nvSpPr>
        <p:spPr>
          <a:xfrm>
            <a:off x="-135001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/>
          <p:nvPr/>
        </p:nvSpPr>
        <p:spPr>
          <a:xfrm>
            <a:off x="8752513" y="-207015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5"/>
                </a:lnTo>
                <a:lnTo>
                  <a:pt x="0" y="10494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17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442" name="Google Shape;442;p17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3" name="Google Shape;443;p17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cxnSp>
        <p:nvCxnSpPr>
          <p:cNvPr id="444" name="Google Shape;444;p17"/>
          <p:cNvCxnSpPr/>
          <p:nvPr/>
        </p:nvCxnSpPr>
        <p:spPr>
          <a:xfrm>
            <a:off x="54743" y="5590905"/>
            <a:ext cx="769517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17"/>
          <p:cNvCxnSpPr/>
          <p:nvPr/>
        </p:nvCxnSpPr>
        <p:spPr>
          <a:xfrm rot="10800000">
            <a:off x="6913230" y="-656282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6" name="Google Shape;446;p17"/>
          <p:cNvGrpSpPr/>
          <p:nvPr/>
        </p:nvGrpSpPr>
        <p:grpSpPr>
          <a:xfrm>
            <a:off x="6369154" y="5693999"/>
            <a:ext cx="1088151" cy="1088151"/>
            <a:chOff x="0" y="0"/>
            <a:chExt cx="812800" cy="812800"/>
          </a:xfrm>
        </p:grpSpPr>
        <p:sp>
          <p:nvSpPr>
            <p:cNvPr id="447" name="Google Shape;447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9" name="Google Shape;449;p17"/>
          <p:cNvCxnSpPr/>
          <p:nvPr/>
        </p:nvCxnSpPr>
        <p:spPr>
          <a:xfrm rot="10800000">
            <a:off x="850447" y="-466688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0" name="Google Shape;450;p17"/>
          <p:cNvGrpSpPr/>
          <p:nvPr/>
        </p:nvGrpSpPr>
        <p:grpSpPr>
          <a:xfrm>
            <a:off x="306371" y="2053931"/>
            <a:ext cx="1088151" cy="1088151"/>
            <a:chOff x="0" y="0"/>
            <a:chExt cx="812800" cy="812800"/>
          </a:xfrm>
        </p:grpSpPr>
        <p:sp>
          <p:nvSpPr>
            <p:cNvPr id="451" name="Google Shape;451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17"/>
          <p:cNvSpPr/>
          <p:nvPr/>
        </p:nvSpPr>
        <p:spPr>
          <a:xfrm>
            <a:off x="8111854" y="3142083"/>
            <a:ext cx="1604167" cy="1771559"/>
          </a:xfrm>
          <a:custGeom>
            <a:rect b="b" l="l" r="r" t="t"/>
            <a:pathLst>
              <a:path extrusionOk="0" h="1771559" w="1604167">
                <a:moveTo>
                  <a:pt x="0" y="0"/>
                </a:moveTo>
                <a:lnTo>
                  <a:pt x="1604167" y="0"/>
                </a:lnTo>
                <a:lnTo>
                  <a:pt x="1604167" y="1771558"/>
                </a:lnTo>
                <a:lnTo>
                  <a:pt x="0" y="1771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7"/>
          <p:cNvSpPr/>
          <p:nvPr/>
        </p:nvSpPr>
        <p:spPr>
          <a:xfrm>
            <a:off x="11373242" y="1272692"/>
            <a:ext cx="1976299" cy="1976299"/>
          </a:xfrm>
          <a:custGeom>
            <a:rect b="b" l="l" r="r" t="t"/>
            <a:pathLst>
              <a:path extrusionOk="0" h="1976299" w="1976299">
                <a:moveTo>
                  <a:pt x="0" y="0"/>
                </a:moveTo>
                <a:lnTo>
                  <a:pt x="1976299" y="0"/>
                </a:lnTo>
                <a:lnTo>
                  <a:pt x="1976299" y="1976299"/>
                </a:lnTo>
                <a:lnTo>
                  <a:pt x="0" y="1976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8111854" y="8797334"/>
            <a:ext cx="5558711" cy="921933"/>
          </a:xfrm>
          <a:custGeom>
            <a:rect b="b" l="l" r="r" t="t"/>
            <a:pathLst>
              <a:path extrusionOk="0" h="921933" w="5558711">
                <a:moveTo>
                  <a:pt x="0" y="0"/>
                </a:moveTo>
                <a:lnTo>
                  <a:pt x="5558711" y="0"/>
                </a:lnTo>
                <a:lnTo>
                  <a:pt x="5558711" y="921932"/>
                </a:lnTo>
                <a:lnTo>
                  <a:pt x="0" y="921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7"/>
          <p:cNvSpPr/>
          <p:nvPr/>
        </p:nvSpPr>
        <p:spPr>
          <a:xfrm>
            <a:off x="14371506" y="8543947"/>
            <a:ext cx="3571766" cy="1428706"/>
          </a:xfrm>
          <a:custGeom>
            <a:rect b="b" l="l" r="r" t="t"/>
            <a:pathLst>
              <a:path extrusionOk="0" h="1428706" w="3571766">
                <a:moveTo>
                  <a:pt x="0" y="0"/>
                </a:moveTo>
                <a:lnTo>
                  <a:pt x="3571766" y="0"/>
                </a:lnTo>
                <a:lnTo>
                  <a:pt x="3571766" y="1428706"/>
                </a:lnTo>
                <a:lnTo>
                  <a:pt x="0" y="1428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7"/>
          <p:cNvSpPr/>
          <p:nvPr/>
        </p:nvSpPr>
        <p:spPr>
          <a:xfrm>
            <a:off x="10373246" y="4584084"/>
            <a:ext cx="4020228" cy="1484212"/>
          </a:xfrm>
          <a:custGeom>
            <a:rect b="b" l="l" r="r" t="t"/>
            <a:pathLst>
              <a:path extrusionOk="0" h="1484212" w="4020228">
                <a:moveTo>
                  <a:pt x="0" y="0"/>
                </a:moveTo>
                <a:lnTo>
                  <a:pt x="4020228" y="0"/>
                </a:lnTo>
                <a:lnTo>
                  <a:pt x="4020228" y="1484212"/>
                </a:lnTo>
                <a:lnTo>
                  <a:pt x="0" y="14842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15730753" y="3248991"/>
            <a:ext cx="1528547" cy="1664651"/>
          </a:xfrm>
          <a:custGeom>
            <a:rect b="b" l="l" r="r" t="t"/>
            <a:pathLst>
              <a:path extrusionOk="0" h="1664651" w="1528547">
                <a:moveTo>
                  <a:pt x="0" y="0"/>
                </a:moveTo>
                <a:lnTo>
                  <a:pt x="1528547" y="0"/>
                </a:lnTo>
                <a:lnTo>
                  <a:pt x="1528547" y="1664650"/>
                </a:lnTo>
                <a:lnTo>
                  <a:pt x="0" y="1664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 txBox="1"/>
          <p:nvPr/>
        </p:nvSpPr>
        <p:spPr>
          <a:xfrm>
            <a:off x="1028700" y="3868801"/>
            <a:ext cx="7083154" cy="17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TECNOLOGÍAS UTILIZADAS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8"/>
          <p:cNvCxnSpPr/>
          <p:nvPr/>
        </p:nvCxnSpPr>
        <p:spPr>
          <a:xfrm>
            <a:off x="-252470" y="2539047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18"/>
          <p:cNvCxnSpPr/>
          <p:nvPr/>
        </p:nvCxnSpPr>
        <p:spPr>
          <a:xfrm>
            <a:off x="-126228" y="2184131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18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18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18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471" name="Google Shape;471;p18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2" name="Google Shape;472;p18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473" name="Google Shape;473;p18"/>
          <p:cNvSpPr txBox="1"/>
          <p:nvPr/>
        </p:nvSpPr>
        <p:spPr>
          <a:xfrm>
            <a:off x="4649935" y="5100844"/>
            <a:ext cx="8722183" cy="10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DEMOSTRACIÓN</a:t>
            </a:r>
            <a:endParaRPr/>
          </a:p>
        </p:txBody>
      </p:sp>
      <p:cxnSp>
        <p:nvCxnSpPr>
          <p:cNvPr id="474" name="Google Shape;474;p18"/>
          <p:cNvCxnSpPr/>
          <p:nvPr/>
        </p:nvCxnSpPr>
        <p:spPr>
          <a:xfrm>
            <a:off x="-259201" y="9239250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19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19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19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484" name="Google Shape;484;p19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19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pic>
        <p:nvPicPr>
          <p:cNvPr id="486" name="Google Shape;4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0670" y="1028700"/>
            <a:ext cx="14926509" cy="839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7318971" y="-858007"/>
            <a:ext cx="11439505" cy="11591629"/>
          </a:xfrm>
          <a:custGeom>
            <a:rect b="b" l="l" r="r" t="t"/>
            <a:pathLst>
              <a:path extrusionOk="0" h="11591629" w="11439505">
                <a:moveTo>
                  <a:pt x="0" y="0"/>
                </a:moveTo>
                <a:lnTo>
                  <a:pt x="11439505" y="0"/>
                </a:lnTo>
                <a:lnTo>
                  <a:pt x="11439505" y="11591629"/>
                </a:lnTo>
                <a:lnTo>
                  <a:pt x="0" y="115916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0" y="-144661"/>
            <a:ext cx="7318971" cy="10431661"/>
            <a:chOff x="0" y="-38100"/>
            <a:chExt cx="1927630" cy="2747433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1927630" cy="2709333"/>
            </a:xfrm>
            <a:custGeom>
              <a:rect b="b" l="l" r="r" t="t"/>
              <a:pathLst>
                <a:path extrusionOk="0" h="2709333" w="1927630">
                  <a:moveTo>
                    <a:pt x="0" y="0"/>
                  </a:moveTo>
                  <a:lnTo>
                    <a:pt x="1927630" y="0"/>
                  </a:lnTo>
                  <a:lnTo>
                    <a:pt x="192763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-38100"/>
              <a:ext cx="1927630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7804259" y="1348176"/>
            <a:ext cx="2679483" cy="2558844"/>
            <a:chOff x="-210012" y="0"/>
            <a:chExt cx="9329074" cy="8909050"/>
          </a:xfrm>
        </p:grpSpPr>
        <p:sp>
          <p:nvSpPr>
            <p:cNvPr id="110" name="Google Shape;110;p2"/>
            <p:cNvSpPr/>
            <p:nvPr/>
          </p:nvSpPr>
          <p:spPr>
            <a:xfrm>
              <a:off x="-210012" y="2402"/>
              <a:ext cx="9329074" cy="8904246"/>
            </a:xfrm>
            <a:custGeom>
              <a:rect b="b" l="l" r="r" t="t"/>
              <a:pathLst>
                <a:path extrusionOk="0"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DAD6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3863" y="263805"/>
              <a:ext cx="8781323" cy="8381440"/>
            </a:xfrm>
            <a:custGeom>
              <a:rect b="b" l="l" r="r" t="t"/>
              <a:pathLst>
                <a:path extrusionOk="0"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0"/>
              <a:ext cx="8909050" cy="8909050"/>
            </a:xfrm>
            <a:custGeom>
              <a:rect b="b" l="l" r="r" t="t"/>
              <a:pathLst>
                <a:path extrusionOk="0"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7804259" y="5572125"/>
            <a:ext cx="2679483" cy="2558844"/>
            <a:chOff x="-210012" y="0"/>
            <a:chExt cx="9329074" cy="8909050"/>
          </a:xfrm>
        </p:grpSpPr>
        <p:sp>
          <p:nvSpPr>
            <p:cNvPr id="114" name="Google Shape;114;p2"/>
            <p:cNvSpPr/>
            <p:nvPr/>
          </p:nvSpPr>
          <p:spPr>
            <a:xfrm>
              <a:off x="-210012" y="2402"/>
              <a:ext cx="9329074" cy="8904246"/>
            </a:xfrm>
            <a:custGeom>
              <a:rect b="b" l="l" r="r" t="t"/>
              <a:pathLst>
                <a:path extrusionOk="0"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DAD6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3863" y="263805"/>
              <a:ext cx="8781323" cy="8381440"/>
            </a:xfrm>
            <a:custGeom>
              <a:rect b="b" l="l" r="r" t="t"/>
              <a:pathLst>
                <a:path extrusionOk="0"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0"/>
              <a:ext cx="8909050" cy="8909050"/>
            </a:xfrm>
            <a:custGeom>
              <a:rect b="b" l="l" r="r" t="t"/>
              <a:pathLst>
                <a:path extrusionOk="0"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 txBox="1"/>
          <p:nvPr/>
        </p:nvSpPr>
        <p:spPr>
          <a:xfrm>
            <a:off x="10758688" y="2038318"/>
            <a:ext cx="7321653" cy="1426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ESTEFANO CONTRERAS</a:t>
            </a:r>
            <a:endParaRPr/>
          </a:p>
          <a:p>
            <a:pPr indent="0" lvl="0" marL="0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8" lvl="1" marL="431797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DESARROLLADOR BACKEND.</a:t>
            </a:r>
            <a:endParaRPr/>
          </a:p>
          <a:p>
            <a:pPr indent="-215898" lvl="1" marL="431797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DISEÑO, DESARROLLO E IMPLEMENTACIÓN DE LA LÓGICA DEL SOFTWARE.</a:t>
            </a:r>
            <a:endParaRPr/>
          </a:p>
          <a:p>
            <a:pPr indent="-215898" lvl="1" marL="431797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DOCUMENTACIÓN DEL PROYECTO.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0758688" y="6056377"/>
            <a:ext cx="7321653" cy="1426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DIEGO MELLA</a:t>
            </a:r>
            <a:endParaRPr/>
          </a:p>
          <a:p>
            <a:pPr indent="0" lvl="0" marL="0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898" lvl="1" marL="431797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DESARROLLADOR FRONTEND.</a:t>
            </a:r>
            <a:endParaRPr/>
          </a:p>
          <a:p>
            <a:pPr indent="-215898" lvl="1" marL="431797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 LA INTERFAZ DE USUARIO Y DIAGRAMAS UML.</a:t>
            </a:r>
            <a:endParaRPr/>
          </a:p>
          <a:p>
            <a:pPr indent="-215898" lvl="1" marL="431797" marR="0" rtl="0" algn="l">
              <a:lnSpc>
                <a:spcPct val="90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INTEGRACIÓN DEL BACKEND Y FRONTEND.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10758688" y="6417752"/>
            <a:ext cx="854921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>
            <a:off x="10758688" y="2400991"/>
            <a:ext cx="854921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25853" y="4136285"/>
            <a:ext cx="8115300" cy="100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33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NOSOTROS</a:t>
            </a:r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124" name="Google Shape;124;p2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2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0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20"/>
          <p:cNvCxnSpPr/>
          <p:nvPr/>
        </p:nvCxnSpPr>
        <p:spPr>
          <a:xfrm>
            <a:off x="-252470" y="2539047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p20"/>
          <p:cNvCxnSpPr/>
          <p:nvPr/>
        </p:nvCxnSpPr>
        <p:spPr>
          <a:xfrm>
            <a:off x="-126228" y="2184131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20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20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20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498" name="Google Shape;498;p20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9" name="Google Shape;499;p20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500" name="Google Shape;500;p20"/>
          <p:cNvSpPr/>
          <p:nvPr/>
        </p:nvSpPr>
        <p:spPr>
          <a:xfrm>
            <a:off x="5868199" y="7607033"/>
            <a:ext cx="1769392" cy="1651267"/>
          </a:xfrm>
          <a:custGeom>
            <a:rect b="b" l="l" r="r" t="t"/>
            <a:pathLst>
              <a:path extrusionOk="0" h="1651267" w="1769392">
                <a:moveTo>
                  <a:pt x="0" y="0"/>
                </a:moveTo>
                <a:lnTo>
                  <a:pt x="1769392" y="0"/>
                </a:lnTo>
                <a:lnTo>
                  <a:pt x="1769392" y="1651267"/>
                </a:lnTo>
                <a:lnTo>
                  <a:pt x="0" y="1651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0"/>
          <p:cNvSpPr/>
          <p:nvPr/>
        </p:nvSpPr>
        <p:spPr>
          <a:xfrm>
            <a:off x="1552977" y="7693287"/>
            <a:ext cx="1552683" cy="1490575"/>
          </a:xfrm>
          <a:custGeom>
            <a:rect b="b" l="l" r="r" t="t"/>
            <a:pathLst>
              <a:path extrusionOk="0" h="1490575" w="1552683">
                <a:moveTo>
                  <a:pt x="0" y="0"/>
                </a:moveTo>
                <a:lnTo>
                  <a:pt x="1552683" y="0"/>
                </a:lnTo>
                <a:lnTo>
                  <a:pt x="1552683" y="1490575"/>
                </a:lnTo>
                <a:lnTo>
                  <a:pt x="0" y="1490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0"/>
          <p:cNvSpPr/>
          <p:nvPr/>
        </p:nvSpPr>
        <p:spPr>
          <a:xfrm>
            <a:off x="11763552" y="3212731"/>
            <a:ext cx="6704052" cy="12670890"/>
          </a:xfrm>
          <a:custGeom>
            <a:rect b="b" l="l" r="r" t="t"/>
            <a:pathLst>
              <a:path extrusionOk="0" h="12670890" w="6704052">
                <a:moveTo>
                  <a:pt x="0" y="0"/>
                </a:moveTo>
                <a:lnTo>
                  <a:pt x="6704052" y="0"/>
                </a:lnTo>
                <a:lnTo>
                  <a:pt x="6704052" y="12670890"/>
                </a:lnTo>
                <a:lnTo>
                  <a:pt x="0" y="12670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0"/>
          <p:cNvSpPr txBox="1"/>
          <p:nvPr/>
        </p:nvSpPr>
        <p:spPr>
          <a:xfrm>
            <a:off x="3105660" y="1057800"/>
            <a:ext cx="13376291" cy="10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OBSTÁCULOS PRESENTADOS</a:t>
            </a:r>
            <a:endParaRPr/>
          </a:p>
        </p:txBody>
      </p:sp>
      <p:sp>
        <p:nvSpPr>
          <p:cNvPr id="504" name="Google Shape;504;p20"/>
          <p:cNvSpPr txBox="1"/>
          <p:nvPr/>
        </p:nvSpPr>
        <p:spPr>
          <a:xfrm>
            <a:off x="1028700" y="3965430"/>
            <a:ext cx="10698773" cy="227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603" lvl="1" marL="699207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38"/>
              <a:buFont typeface="Arial"/>
              <a:buChar char="•"/>
            </a:pPr>
            <a:r>
              <a:rPr b="1" i="0" lang="en-US" sz="3238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DIFERENCIA DE HORARIOS</a:t>
            </a:r>
            <a:endParaRPr/>
          </a:p>
          <a:p>
            <a:pPr indent="-349603" lvl="1" marL="699207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38"/>
              <a:buFont typeface="Arial"/>
              <a:buChar char="•"/>
            </a:pPr>
            <a:r>
              <a:rPr b="1" i="0" lang="en-US" sz="3238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SINCRONIZACIÓN DE ACTIVIDADES</a:t>
            </a:r>
            <a:endParaRPr/>
          </a:p>
          <a:p>
            <a:pPr indent="-349603" lvl="1" marL="699207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38"/>
              <a:buFont typeface="Arial"/>
              <a:buChar char="•"/>
            </a:pPr>
            <a:r>
              <a:rPr b="1" i="0" lang="en-US" sz="3238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PLANIFICACIÓN</a:t>
            </a:r>
            <a:endParaRPr/>
          </a:p>
          <a:p>
            <a:pPr indent="-349603" lvl="1" marL="699207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38"/>
              <a:buFont typeface="Arial"/>
              <a:buChar char="•"/>
            </a:pPr>
            <a:r>
              <a:rPr b="1" i="0" lang="en-US" sz="3238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TECNOLOGÍAS Y PLATAFORMAS NO FAMILIARES</a:t>
            </a:r>
            <a:endParaRPr/>
          </a:p>
        </p:txBody>
      </p:sp>
      <p:cxnSp>
        <p:nvCxnSpPr>
          <p:cNvPr id="505" name="Google Shape;505;p20"/>
          <p:cNvCxnSpPr/>
          <p:nvPr/>
        </p:nvCxnSpPr>
        <p:spPr>
          <a:xfrm>
            <a:off x="1545480" y="6942373"/>
            <a:ext cx="7598405" cy="9189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1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1"/>
          <p:cNvSpPr txBox="1"/>
          <p:nvPr/>
        </p:nvSpPr>
        <p:spPr>
          <a:xfrm>
            <a:off x="2545515" y="4026539"/>
            <a:ext cx="13175749" cy="1743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9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/>
          </a:p>
        </p:txBody>
      </p:sp>
      <p:cxnSp>
        <p:nvCxnSpPr>
          <p:cNvPr id="513" name="Google Shape;513;p21"/>
          <p:cNvCxnSpPr/>
          <p:nvPr/>
        </p:nvCxnSpPr>
        <p:spPr>
          <a:xfrm>
            <a:off x="8202356" y="1266825"/>
            <a:ext cx="202100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21"/>
          <p:cNvSpPr txBox="1"/>
          <p:nvPr/>
        </p:nvSpPr>
        <p:spPr>
          <a:xfrm>
            <a:off x="8496029" y="8835324"/>
            <a:ext cx="1274721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/>
          </a:p>
        </p:txBody>
      </p:sp>
      <p:grpSp>
        <p:nvGrpSpPr>
          <p:cNvPr id="515" name="Google Shape;515;p21"/>
          <p:cNvGrpSpPr/>
          <p:nvPr/>
        </p:nvGrpSpPr>
        <p:grpSpPr>
          <a:xfrm>
            <a:off x="16042343" y="6404639"/>
            <a:ext cx="1053413" cy="1053413"/>
            <a:chOff x="0" y="0"/>
            <a:chExt cx="812800" cy="812800"/>
          </a:xfrm>
        </p:grpSpPr>
        <p:sp>
          <p:nvSpPr>
            <p:cNvPr id="516" name="Google Shape;516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1502713" y="3073662"/>
            <a:ext cx="1053413" cy="1053413"/>
            <a:chOff x="0" y="0"/>
            <a:chExt cx="812800" cy="812800"/>
          </a:xfrm>
        </p:grpSpPr>
        <p:sp>
          <p:nvSpPr>
            <p:cNvPr id="519" name="Google Shape;519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21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2" name="Google Shape;522;p21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523" name="Google Shape;523;p21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4" name="Google Shape;524;p21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"/>
          <p:cNvSpPr/>
          <p:nvPr/>
        </p:nvSpPr>
        <p:spPr>
          <a:xfrm>
            <a:off x="-128115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2"/>
          <p:cNvSpPr txBox="1"/>
          <p:nvPr/>
        </p:nvSpPr>
        <p:spPr>
          <a:xfrm>
            <a:off x="2545515" y="4026539"/>
            <a:ext cx="13175749" cy="3295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9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/>
          </a:p>
        </p:txBody>
      </p:sp>
      <p:cxnSp>
        <p:nvCxnSpPr>
          <p:cNvPr id="532" name="Google Shape;532;p22"/>
          <p:cNvCxnSpPr/>
          <p:nvPr/>
        </p:nvCxnSpPr>
        <p:spPr>
          <a:xfrm>
            <a:off x="8202356" y="1266825"/>
            <a:ext cx="2021008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22"/>
          <p:cNvSpPr txBox="1"/>
          <p:nvPr/>
        </p:nvSpPr>
        <p:spPr>
          <a:xfrm>
            <a:off x="8496029" y="8835324"/>
            <a:ext cx="1274721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>
            <a:off x="16042343" y="6404639"/>
            <a:ext cx="1053413" cy="1053413"/>
            <a:chOff x="0" y="0"/>
            <a:chExt cx="812800" cy="812800"/>
          </a:xfrm>
        </p:grpSpPr>
        <p:sp>
          <p:nvSpPr>
            <p:cNvPr id="535" name="Google Shape;535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22"/>
          <p:cNvGrpSpPr/>
          <p:nvPr/>
        </p:nvGrpSpPr>
        <p:grpSpPr>
          <a:xfrm>
            <a:off x="1502713" y="3073662"/>
            <a:ext cx="1053413" cy="1053413"/>
            <a:chOff x="0" y="0"/>
            <a:chExt cx="812800" cy="812800"/>
          </a:xfrm>
        </p:grpSpPr>
        <p:sp>
          <p:nvSpPr>
            <p:cNvPr id="538" name="Google Shape;538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22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22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542" name="Google Shape;542;p22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3" name="Google Shape;543;p22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-135001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914400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 flipH="1" rot="10800000">
            <a:off x="1234579" y="6058546"/>
            <a:ext cx="3808669" cy="1905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3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135" name="Google Shape;135;p3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3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137" name="Google Shape;137;p3"/>
          <p:cNvSpPr txBox="1"/>
          <p:nvPr/>
        </p:nvSpPr>
        <p:spPr>
          <a:xfrm>
            <a:off x="1329359" y="1775210"/>
            <a:ext cx="7083154" cy="17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DESCRIPCIÓN DEL PROYECTO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1234484" y="6179185"/>
            <a:ext cx="5462737" cy="3079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RECIÉN EGRESADOS ENFRENTAN DIFICULTADES AL INTENTAR ACCEDER AL MUNDO LABORAL. 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 DE LAS PRINCIPALES BARRERAS DETECTADAS ES LA DEFICIENTE PRESENTACIÓN DE SUS CURRÍCULUMS.</a:t>
            </a:r>
            <a:endParaRPr/>
          </a:p>
          <a:p>
            <a:pPr indent="0" lvl="0" marL="0" marR="0" rtl="0" algn="just">
              <a:lnSpc>
                <a:spcPct val="1336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336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234484" y="5552493"/>
            <a:ext cx="5462737" cy="77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PROBLEMA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3"/>
          <p:cNvGrpSpPr/>
          <p:nvPr/>
        </p:nvGrpSpPr>
        <p:grpSpPr>
          <a:xfrm>
            <a:off x="10312352" y="6289569"/>
            <a:ext cx="5462737" cy="2522326"/>
            <a:chOff x="0" y="-47625"/>
            <a:chExt cx="7283649" cy="3363101"/>
          </a:xfrm>
        </p:grpSpPr>
        <p:sp>
          <p:nvSpPr>
            <p:cNvPr id="141" name="Google Shape;141;p3"/>
            <p:cNvSpPr txBox="1"/>
            <p:nvPr/>
          </p:nvSpPr>
          <p:spPr>
            <a:xfrm>
              <a:off x="0" y="-47625"/>
              <a:ext cx="7283649" cy="1014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SOLUCIÓN PROPUESTA</a:t>
              </a:r>
              <a:endParaRPr/>
            </a:p>
            <a:p>
              <a:pPr indent="0" lvl="0" marL="0" marR="0" rtl="0" algn="just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" name="Google Shape;142;p3"/>
            <p:cNvCxnSpPr/>
            <p:nvPr/>
          </p:nvCxnSpPr>
          <p:spPr>
            <a:xfrm flipH="1" rot="10800000">
              <a:off x="127" y="662037"/>
              <a:ext cx="5078225" cy="25400"/>
            </a:xfrm>
            <a:prstGeom prst="straightConnector1">
              <a:avLst/>
            </a:prstGeom>
            <a:noFill/>
            <a:ln cap="flat" cmpd="sng" w="508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3"/>
            <p:cNvSpPr txBox="1"/>
            <p:nvPr/>
          </p:nvSpPr>
          <p:spPr>
            <a:xfrm>
              <a:off x="0" y="787964"/>
              <a:ext cx="7283649" cy="2527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UNA APLICACIÓN QUE PERMITA AL USUARIO RTANSFORMAR SU CURRICULUM FÁCILMENTE.</a:t>
              </a:r>
              <a:endParaRPr/>
            </a:p>
            <a:p>
              <a:pPr indent="0" lvl="0" marL="0" marR="0" rtl="0" algn="just">
                <a:lnSpc>
                  <a:spcPct val="1336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336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-135001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9276755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7646479" y="-144661"/>
            <a:ext cx="10641521" cy="10431661"/>
            <a:chOff x="0" y="-38100"/>
            <a:chExt cx="2802705" cy="2747433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2802705" cy="2709333"/>
            </a:xfrm>
            <a:custGeom>
              <a:rect b="b" l="l" r="r" t="t"/>
              <a:pathLst>
                <a:path extrusionOk="0" h="2709333" w="2802705">
                  <a:moveTo>
                    <a:pt x="0" y="0"/>
                  </a:moveTo>
                  <a:lnTo>
                    <a:pt x="2802705" y="0"/>
                  </a:lnTo>
                  <a:lnTo>
                    <a:pt x="2802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0" y="-38100"/>
              <a:ext cx="2802705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4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4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155" name="Google Shape;155;p4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4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157" name="Google Shape;157;p4"/>
          <p:cNvSpPr txBox="1"/>
          <p:nvPr/>
        </p:nvSpPr>
        <p:spPr>
          <a:xfrm>
            <a:off x="1028700" y="3868801"/>
            <a:ext cx="7083154" cy="17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GENERAL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8361284" y="4071377"/>
            <a:ext cx="7083154" cy="1590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DESARROLLAR UNA APLICACIÓN WEB PARA ENTREGAR AL USUARIO SU CURRICULUM VITAE EN UNA NUEVA PLANTILLA</a:t>
            </a:r>
            <a:endParaRPr/>
          </a:p>
        </p:txBody>
      </p:sp>
      <p:cxnSp>
        <p:nvCxnSpPr>
          <p:cNvPr id="159" name="Google Shape;159;p4"/>
          <p:cNvCxnSpPr/>
          <p:nvPr/>
        </p:nvCxnSpPr>
        <p:spPr>
          <a:xfrm rot="10800000">
            <a:off x="850447" y="-466688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0" name="Google Shape;160;p4"/>
          <p:cNvGrpSpPr/>
          <p:nvPr/>
        </p:nvGrpSpPr>
        <p:grpSpPr>
          <a:xfrm>
            <a:off x="306371" y="2053931"/>
            <a:ext cx="1088151" cy="1088151"/>
            <a:chOff x="0" y="0"/>
            <a:chExt cx="812800" cy="812800"/>
          </a:xfrm>
        </p:grpSpPr>
        <p:sp>
          <p:nvSpPr>
            <p:cNvPr id="161" name="Google Shape;16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3" name="Google Shape;163;p4"/>
          <p:cNvCxnSpPr/>
          <p:nvPr/>
        </p:nvCxnSpPr>
        <p:spPr>
          <a:xfrm>
            <a:off x="54743" y="5590905"/>
            <a:ext cx="7530446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4"/>
          <p:cNvCxnSpPr/>
          <p:nvPr/>
        </p:nvCxnSpPr>
        <p:spPr>
          <a:xfrm flipH="1" rot="10800000">
            <a:off x="8361361" y="6186151"/>
            <a:ext cx="2323200" cy="300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4"/>
          <p:cNvCxnSpPr/>
          <p:nvPr/>
        </p:nvCxnSpPr>
        <p:spPr>
          <a:xfrm rot="10800000">
            <a:off x="6913230" y="-656282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4"/>
          <p:cNvGrpSpPr/>
          <p:nvPr/>
        </p:nvGrpSpPr>
        <p:grpSpPr>
          <a:xfrm>
            <a:off x="6369154" y="5693999"/>
            <a:ext cx="1088151" cy="1088151"/>
            <a:chOff x="0" y="0"/>
            <a:chExt cx="812800" cy="812800"/>
          </a:xfrm>
        </p:grpSpPr>
        <p:sp>
          <p:nvSpPr>
            <p:cNvPr id="167" name="Google Shape;167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5"/>
          <p:cNvGrpSpPr/>
          <p:nvPr/>
        </p:nvGrpSpPr>
        <p:grpSpPr>
          <a:xfrm>
            <a:off x="7646479" y="-144661"/>
            <a:ext cx="10641521" cy="10431661"/>
            <a:chOff x="0" y="-38100"/>
            <a:chExt cx="2802705" cy="2747433"/>
          </a:xfrm>
        </p:grpSpPr>
        <p:sp>
          <p:nvSpPr>
            <p:cNvPr id="174" name="Google Shape;174;p5"/>
            <p:cNvSpPr/>
            <p:nvPr/>
          </p:nvSpPr>
          <p:spPr>
            <a:xfrm>
              <a:off x="0" y="0"/>
              <a:ext cx="2802705" cy="2709333"/>
            </a:xfrm>
            <a:custGeom>
              <a:rect b="b" l="l" r="r" t="t"/>
              <a:pathLst>
                <a:path extrusionOk="0" h="2709333" w="2802705">
                  <a:moveTo>
                    <a:pt x="0" y="0"/>
                  </a:moveTo>
                  <a:lnTo>
                    <a:pt x="2802705" y="0"/>
                  </a:lnTo>
                  <a:lnTo>
                    <a:pt x="2802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0" y="-38100"/>
              <a:ext cx="2802705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5"/>
          <p:cNvSpPr/>
          <p:nvPr/>
        </p:nvSpPr>
        <p:spPr>
          <a:xfrm>
            <a:off x="-135001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9276755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5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180" name="Google Shape;180;p5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5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182" name="Google Shape;182;p5"/>
          <p:cNvSpPr txBox="1"/>
          <p:nvPr/>
        </p:nvSpPr>
        <p:spPr>
          <a:xfrm>
            <a:off x="1028700" y="3868801"/>
            <a:ext cx="7083154" cy="17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OBJETIVOS ESPECÍFICOS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8770333" y="2065553"/>
            <a:ext cx="7083154" cy="4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DEFINIR METODOLOGÍA</a:t>
            </a:r>
            <a:endParaRPr/>
          </a:p>
        </p:txBody>
      </p:sp>
      <p:cxnSp>
        <p:nvCxnSpPr>
          <p:cNvPr id="184" name="Google Shape;184;p5"/>
          <p:cNvCxnSpPr/>
          <p:nvPr/>
        </p:nvCxnSpPr>
        <p:spPr>
          <a:xfrm>
            <a:off x="54743" y="5590905"/>
            <a:ext cx="7759065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5"/>
          <p:cNvCxnSpPr/>
          <p:nvPr/>
        </p:nvCxnSpPr>
        <p:spPr>
          <a:xfrm>
            <a:off x="8536343" y="1159771"/>
            <a:ext cx="0" cy="6917908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5"/>
          <p:cNvSpPr txBox="1"/>
          <p:nvPr/>
        </p:nvSpPr>
        <p:spPr>
          <a:xfrm>
            <a:off x="8770333" y="4240181"/>
            <a:ext cx="7083154" cy="4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APLICAR METODOLOGÍA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8770333" y="6411880"/>
            <a:ext cx="7083154" cy="4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ENTREGAR EVIDENCIA</a:t>
            </a:r>
            <a:endParaRPr/>
          </a:p>
        </p:txBody>
      </p:sp>
      <p:grpSp>
        <p:nvGrpSpPr>
          <p:cNvPr id="188" name="Google Shape;188;p5"/>
          <p:cNvGrpSpPr/>
          <p:nvPr/>
        </p:nvGrpSpPr>
        <p:grpSpPr>
          <a:xfrm>
            <a:off x="8292829" y="5278405"/>
            <a:ext cx="487029" cy="487029"/>
            <a:chOff x="0" y="0"/>
            <a:chExt cx="812800" cy="812800"/>
          </a:xfrm>
        </p:grpSpPr>
        <p:sp>
          <p:nvSpPr>
            <p:cNvPr id="189" name="Google Shape;189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5"/>
          <p:cNvGrpSpPr/>
          <p:nvPr/>
        </p:nvGrpSpPr>
        <p:grpSpPr>
          <a:xfrm>
            <a:off x="8283304" y="3105452"/>
            <a:ext cx="487029" cy="487029"/>
            <a:chOff x="0" y="0"/>
            <a:chExt cx="812800" cy="812800"/>
          </a:xfrm>
        </p:grpSpPr>
        <p:sp>
          <p:nvSpPr>
            <p:cNvPr id="192" name="Google Shape;192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4" name="Google Shape;194;p5"/>
          <p:cNvCxnSpPr/>
          <p:nvPr/>
        </p:nvCxnSpPr>
        <p:spPr>
          <a:xfrm rot="10800000">
            <a:off x="850447" y="-466688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5" name="Google Shape;195;p5"/>
          <p:cNvGrpSpPr/>
          <p:nvPr/>
        </p:nvGrpSpPr>
        <p:grpSpPr>
          <a:xfrm>
            <a:off x="306371" y="2053931"/>
            <a:ext cx="1088151" cy="1088151"/>
            <a:chOff x="0" y="0"/>
            <a:chExt cx="812800" cy="812800"/>
          </a:xfrm>
        </p:grpSpPr>
        <p:sp>
          <p:nvSpPr>
            <p:cNvPr id="196" name="Google Shape;19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8" name="Google Shape;198;p5"/>
          <p:cNvCxnSpPr/>
          <p:nvPr/>
        </p:nvCxnSpPr>
        <p:spPr>
          <a:xfrm rot="10800000">
            <a:off x="6913230" y="-656282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9" name="Google Shape;199;p5"/>
          <p:cNvGrpSpPr/>
          <p:nvPr/>
        </p:nvGrpSpPr>
        <p:grpSpPr>
          <a:xfrm>
            <a:off x="6369154" y="5693999"/>
            <a:ext cx="1088151" cy="1088151"/>
            <a:chOff x="0" y="0"/>
            <a:chExt cx="812800" cy="812800"/>
          </a:xfrm>
        </p:grpSpPr>
        <p:sp>
          <p:nvSpPr>
            <p:cNvPr id="200" name="Google Shape;20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6"/>
          <p:cNvGrpSpPr/>
          <p:nvPr/>
        </p:nvGrpSpPr>
        <p:grpSpPr>
          <a:xfrm>
            <a:off x="7646479" y="-144661"/>
            <a:ext cx="10641521" cy="10431661"/>
            <a:chOff x="0" y="-38100"/>
            <a:chExt cx="2802705" cy="2747433"/>
          </a:xfrm>
        </p:grpSpPr>
        <p:sp>
          <p:nvSpPr>
            <p:cNvPr id="207" name="Google Shape;207;p6"/>
            <p:cNvSpPr/>
            <p:nvPr/>
          </p:nvSpPr>
          <p:spPr>
            <a:xfrm>
              <a:off x="0" y="0"/>
              <a:ext cx="2802705" cy="2709333"/>
            </a:xfrm>
            <a:custGeom>
              <a:rect b="b" l="l" r="r" t="t"/>
              <a:pathLst>
                <a:path extrusionOk="0" h="2709333" w="2802705">
                  <a:moveTo>
                    <a:pt x="0" y="0"/>
                  </a:moveTo>
                  <a:lnTo>
                    <a:pt x="2802705" y="0"/>
                  </a:lnTo>
                  <a:lnTo>
                    <a:pt x="2802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0" y="-38100"/>
              <a:ext cx="2802705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6"/>
          <p:cNvSpPr/>
          <p:nvPr/>
        </p:nvSpPr>
        <p:spPr>
          <a:xfrm>
            <a:off x="-135001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9276755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6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213" name="Google Shape;213;p6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6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cxnSp>
        <p:nvCxnSpPr>
          <p:cNvPr id="215" name="Google Shape;215;p6"/>
          <p:cNvCxnSpPr/>
          <p:nvPr/>
        </p:nvCxnSpPr>
        <p:spPr>
          <a:xfrm>
            <a:off x="54743" y="5590905"/>
            <a:ext cx="7727118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6"/>
          <p:cNvCxnSpPr/>
          <p:nvPr/>
        </p:nvCxnSpPr>
        <p:spPr>
          <a:xfrm rot="10800000">
            <a:off x="6913230" y="-656282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7" name="Google Shape;217;p6"/>
          <p:cNvGrpSpPr/>
          <p:nvPr/>
        </p:nvGrpSpPr>
        <p:grpSpPr>
          <a:xfrm>
            <a:off x="6369154" y="5693999"/>
            <a:ext cx="1088151" cy="1088151"/>
            <a:chOff x="0" y="0"/>
            <a:chExt cx="812800" cy="812800"/>
          </a:xfrm>
        </p:grpSpPr>
        <p:sp>
          <p:nvSpPr>
            <p:cNvPr id="218" name="Google Shape;218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0" name="Google Shape;220;p6"/>
          <p:cNvCxnSpPr/>
          <p:nvPr/>
        </p:nvCxnSpPr>
        <p:spPr>
          <a:xfrm rot="10800000">
            <a:off x="850447" y="-466688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1" name="Google Shape;221;p6"/>
          <p:cNvGrpSpPr/>
          <p:nvPr/>
        </p:nvGrpSpPr>
        <p:grpSpPr>
          <a:xfrm>
            <a:off x="306371" y="2053931"/>
            <a:ext cx="1088151" cy="1088151"/>
            <a:chOff x="0" y="0"/>
            <a:chExt cx="812800" cy="812800"/>
          </a:xfrm>
        </p:grpSpPr>
        <p:sp>
          <p:nvSpPr>
            <p:cNvPr id="222" name="Google Shape;222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6"/>
          <p:cNvSpPr txBox="1"/>
          <p:nvPr/>
        </p:nvSpPr>
        <p:spPr>
          <a:xfrm>
            <a:off x="1028700" y="3868801"/>
            <a:ext cx="7083154" cy="17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ALCANCES Y LIMITACIONES</a:t>
            </a:r>
            <a:endParaRPr/>
          </a:p>
        </p:txBody>
      </p:sp>
      <p:sp>
        <p:nvSpPr>
          <p:cNvPr id="225" name="Google Shape;225;p6"/>
          <p:cNvSpPr txBox="1"/>
          <p:nvPr/>
        </p:nvSpPr>
        <p:spPr>
          <a:xfrm>
            <a:off x="8290105" y="2201648"/>
            <a:ext cx="7083300" cy="8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SUBIDA DE CURRÍCULUM EN FORMATOS PDF Y DOCX POR PARTE DEL USUARIO.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EXTRACCIÓN AUTOMÁTICA DE LA INFORMACIÓN CONTENIDA EN EL CURRÍCULUM.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REORGANIZACIÓN Y REESTRUCTURACIÓN DE LOS DATOS DEL CURRÍCULUM DE MANERA CLARA, LÓGICA Y PROFESIONAL UTILIZANDO IA.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DESCARGA DE NUEVOS CURRÍCULUMS EN FORMATO PDF.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RECEPCIÓN DE FORMULARIOS DE CONTACTO O RETROALIMENTACIÓN PARA MEJORA DEL SISTEMA.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INTERFAZ WEB INTUITIVA Y ADAPTABLE A DIFERENTES DISPOSITIVOS (RESPONSIVE).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ELIMINACIÓN SEGURA DE LOS ARCHIVOS SUBIDOS Y GENERADOS TRAS UN TIEMPO DETERMINADO PARA PROTEGER LA PRIVACIDAD DEL USUARIO.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GENERACIÓN DE DOS NUEVAS VERSIONES DEL CURRÍCULUM CON PLANTILLAS PREDEFINIDAS.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9144000" y="1383289"/>
            <a:ext cx="70833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latin typeface="Roboto"/>
                <a:ea typeface="Roboto"/>
                <a:cs typeface="Roboto"/>
                <a:sym typeface="Roboto"/>
              </a:rPr>
              <a:t>ALCANCE</a:t>
            </a:r>
            <a:endParaRPr b="1" sz="2999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6"/>
          <p:cNvCxnSpPr/>
          <p:nvPr/>
        </p:nvCxnSpPr>
        <p:spPr>
          <a:xfrm rot="10800000">
            <a:off x="9144000" y="2032935"/>
            <a:ext cx="257182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7"/>
          <p:cNvGrpSpPr/>
          <p:nvPr/>
        </p:nvGrpSpPr>
        <p:grpSpPr>
          <a:xfrm>
            <a:off x="7646479" y="-144661"/>
            <a:ext cx="10641521" cy="10431661"/>
            <a:chOff x="0" y="-38100"/>
            <a:chExt cx="2802705" cy="2747433"/>
          </a:xfrm>
        </p:grpSpPr>
        <p:sp>
          <p:nvSpPr>
            <p:cNvPr id="233" name="Google Shape;233;p7"/>
            <p:cNvSpPr/>
            <p:nvPr/>
          </p:nvSpPr>
          <p:spPr>
            <a:xfrm>
              <a:off x="0" y="0"/>
              <a:ext cx="2802705" cy="2709333"/>
            </a:xfrm>
            <a:custGeom>
              <a:rect b="b" l="l" r="r" t="t"/>
              <a:pathLst>
                <a:path extrusionOk="0" h="2709333" w="2802705">
                  <a:moveTo>
                    <a:pt x="0" y="0"/>
                  </a:moveTo>
                  <a:lnTo>
                    <a:pt x="2802705" y="0"/>
                  </a:lnTo>
                  <a:lnTo>
                    <a:pt x="2802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0" y="-38100"/>
              <a:ext cx="2802705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7"/>
          <p:cNvSpPr/>
          <p:nvPr/>
        </p:nvSpPr>
        <p:spPr>
          <a:xfrm>
            <a:off x="-135001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9276755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7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239" name="Google Shape;239;p7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7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cxnSp>
        <p:nvCxnSpPr>
          <p:cNvPr id="241" name="Google Shape;241;p7"/>
          <p:cNvCxnSpPr/>
          <p:nvPr/>
        </p:nvCxnSpPr>
        <p:spPr>
          <a:xfrm>
            <a:off x="54743" y="5590905"/>
            <a:ext cx="769517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7"/>
          <p:cNvCxnSpPr/>
          <p:nvPr/>
        </p:nvCxnSpPr>
        <p:spPr>
          <a:xfrm rot="10800000">
            <a:off x="6913230" y="-656282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p7"/>
          <p:cNvGrpSpPr/>
          <p:nvPr/>
        </p:nvGrpSpPr>
        <p:grpSpPr>
          <a:xfrm>
            <a:off x="6369154" y="5693999"/>
            <a:ext cx="1088151" cy="1088151"/>
            <a:chOff x="0" y="0"/>
            <a:chExt cx="812800" cy="812800"/>
          </a:xfrm>
        </p:grpSpPr>
        <p:sp>
          <p:nvSpPr>
            <p:cNvPr id="244" name="Google Shape;244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6" name="Google Shape;246;p7"/>
          <p:cNvCxnSpPr/>
          <p:nvPr/>
        </p:nvCxnSpPr>
        <p:spPr>
          <a:xfrm rot="10800000">
            <a:off x="850447" y="-466688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7" name="Google Shape;247;p7"/>
          <p:cNvGrpSpPr/>
          <p:nvPr/>
        </p:nvGrpSpPr>
        <p:grpSpPr>
          <a:xfrm>
            <a:off x="306371" y="2053931"/>
            <a:ext cx="1088151" cy="1088151"/>
            <a:chOff x="0" y="0"/>
            <a:chExt cx="812800" cy="812800"/>
          </a:xfrm>
        </p:grpSpPr>
        <p:sp>
          <p:nvSpPr>
            <p:cNvPr id="248" name="Google Shape;24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7"/>
          <p:cNvSpPr txBox="1"/>
          <p:nvPr/>
        </p:nvSpPr>
        <p:spPr>
          <a:xfrm>
            <a:off x="1028700" y="3868801"/>
            <a:ext cx="7083154" cy="17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ALCANCES Y LIMITACIONES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9048157" y="2280585"/>
            <a:ext cx="7083154" cy="593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EDICIÓN MANUAL DEL CURRÍCULUM POR PARTE DEL USUARIO DENTRO DE LA PLATAFORMA.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GENERACIÓN DE CARTAS DE PRESENTACIÓN PERSONALIZADAS.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ALMACENAMIENTO PERMANENTE DE LOS DATOS O DOCUMENTOS DEL USUARIO.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VALIDACIÓN O VERIFICACIÓN DE LA VERACIDAD DE LOS DATOS EXTRAÍDOS.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SERVICIOS DE REVISIÓN PERSONALIZADA POR PARTE DE UN PROFESIONAL HUMANO.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INTEGRACIÓN CON PLATAFORMAS EXTERNAS DE BÚSQUEDA DE EMPLEO.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CREACIÓN DE PERFILES LABORALES O HISTORIAL DEL USUARIO.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898" lvl="1" marL="431798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Char char="•"/>
            </a:pPr>
            <a:r>
              <a:rPr b="1" i="0" lang="en-US" sz="1999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GENERACIÓN DE PLANTILLAS CURRÍCULUM</a:t>
            </a:r>
            <a:endParaRPr/>
          </a:p>
          <a:p>
            <a:pPr indent="0" lvl="0" marL="0" marR="0" rtl="0" algn="l">
              <a:lnSpc>
                <a:spcPct val="10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144000" y="1383289"/>
            <a:ext cx="7083154" cy="419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LIMITACIONES</a:t>
            </a:r>
            <a:endParaRPr/>
          </a:p>
        </p:txBody>
      </p:sp>
      <p:cxnSp>
        <p:nvCxnSpPr>
          <p:cNvPr id="253" name="Google Shape;253;p7"/>
          <p:cNvCxnSpPr/>
          <p:nvPr/>
        </p:nvCxnSpPr>
        <p:spPr>
          <a:xfrm rot="10800000">
            <a:off x="9144000" y="2032935"/>
            <a:ext cx="257182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/>
          <p:nvPr/>
        </p:nvSpPr>
        <p:spPr>
          <a:xfrm>
            <a:off x="-1350015" y="-103508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212860" y="-103508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6"/>
                </a:lnTo>
                <a:lnTo>
                  <a:pt x="0" y="10494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8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262" name="Google Shape;262;p8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8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264" name="Google Shape;264;p8"/>
          <p:cNvSpPr txBox="1"/>
          <p:nvPr/>
        </p:nvSpPr>
        <p:spPr>
          <a:xfrm>
            <a:off x="1329359" y="1775210"/>
            <a:ext cx="7562368" cy="1793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METODOLOGÍA DE TRABAJO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1329359" y="4749767"/>
            <a:ext cx="7267776" cy="2688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PROYECTO SE REALIZARÁ MEDIANTE UNA METODOLOGÍA TRADICIONAL, DEFINIENDO ROLES, TIEMPOS NECESARIOS Y APTOS PARA EL CUMPLIMIENTO DE LAS DIFERENTES TAREAS A REALIZAR.</a:t>
            </a:r>
            <a:endParaRPr/>
          </a:p>
          <a:p>
            <a:pPr indent="0" lvl="0" marL="0" marR="0" rtl="0" algn="just">
              <a:lnSpc>
                <a:spcPct val="1336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336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8"/>
          <p:cNvCxnSpPr/>
          <p:nvPr/>
        </p:nvCxnSpPr>
        <p:spPr>
          <a:xfrm rot="10800000">
            <a:off x="15999127" y="-720177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" name="Google Shape;267;p8"/>
          <p:cNvGrpSpPr/>
          <p:nvPr/>
        </p:nvGrpSpPr>
        <p:grpSpPr>
          <a:xfrm>
            <a:off x="15455051" y="5630104"/>
            <a:ext cx="1088151" cy="1088151"/>
            <a:chOff x="0" y="0"/>
            <a:chExt cx="812800" cy="812800"/>
          </a:xfrm>
        </p:grpSpPr>
        <p:sp>
          <p:nvSpPr>
            <p:cNvPr id="268" name="Google Shape;268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0" name="Google Shape;270;p8"/>
          <p:cNvCxnSpPr/>
          <p:nvPr/>
        </p:nvCxnSpPr>
        <p:spPr>
          <a:xfrm rot="10800000">
            <a:off x="9936344" y="-530583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1" name="Google Shape;271;p8"/>
          <p:cNvGrpSpPr/>
          <p:nvPr/>
        </p:nvGrpSpPr>
        <p:grpSpPr>
          <a:xfrm>
            <a:off x="9392268" y="1990036"/>
            <a:ext cx="1088151" cy="1088151"/>
            <a:chOff x="0" y="0"/>
            <a:chExt cx="812800" cy="812800"/>
          </a:xfrm>
        </p:grpSpPr>
        <p:sp>
          <p:nvSpPr>
            <p:cNvPr id="272" name="Google Shape;272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B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4" name="Google Shape;274;p8"/>
          <p:cNvCxnSpPr/>
          <p:nvPr/>
        </p:nvCxnSpPr>
        <p:spPr>
          <a:xfrm rot="10800000">
            <a:off x="12967735" y="-530583"/>
            <a:ext cx="0" cy="11220376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8"/>
          <p:cNvCxnSpPr/>
          <p:nvPr/>
        </p:nvCxnSpPr>
        <p:spPr>
          <a:xfrm>
            <a:off x="1330415" y="3940142"/>
            <a:ext cx="3780128" cy="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/>
          <p:nvPr/>
        </p:nvSpPr>
        <p:spPr>
          <a:xfrm>
            <a:off x="-1281155" y="0"/>
            <a:ext cx="10494015" cy="10494015"/>
          </a:xfrm>
          <a:custGeom>
            <a:rect b="b" l="l" r="r" t="t"/>
            <a:pathLst>
              <a:path extrusionOk="0" h="10494015" w="10494015">
                <a:moveTo>
                  <a:pt x="0" y="0"/>
                </a:moveTo>
                <a:lnTo>
                  <a:pt x="10494015" y="0"/>
                </a:lnTo>
                <a:lnTo>
                  <a:pt x="10494015" y="10494015"/>
                </a:lnTo>
                <a:lnTo>
                  <a:pt x="0" y="10494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9212860" y="0"/>
            <a:ext cx="10356295" cy="10494015"/>
          </a:xfrm>
          <a:custGeom>
            <a:rect b="b" l="l" r="r" t="t"/>
            <a:pathLst>
              <a:path extrusionOk="0" h="10494015" w="10356295">
                <a:moveTo>
                  <a:pt x="0" y="0"/>
                </a:moveTo>
                <a:lnTo>
                  <a:pt x="10356295" y="0"/>
                </a:lnTo>
                <a:lnTo>
                  <a:pt x="10356295" y="10494015"/>
                </a:lnTo>
                <a:lnTo>
                  <a:pt x="0" y="10494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-13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9"/>
          <p:cNvCxnSpPr/>
          <p:nvPr/>
        </p:nvCxnSpPr>
        <p:spPr>
          <a:xfrm>
            <a:off x="-252470" y="2539047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9"/>
          <p:cNvCxnSpPr/>
          <p:nvPr/>
        </p:nvCxnSpPr>
        <p:spPr>
          <a:xfrm>
            <a:off x="-126228" y="2184131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9"/>
          <p:cNvCxnSpPr/>
          <p:nvPr/>
        </p:nvCxnSpPr>
        <p:spPr>
          <a:xfrm>
            <a:off x="-252460" y="9842882"/>
            <a:ext cx="18540455" cy="952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9"/>
          <p:cNvSpPr/>
          <p:nvPr/>
        </p:nvSpPr>
        <p:spPr>
          <a:xfrm>
            <a:off x="15115578" y="98263"/>
            <a:ext cx="3084170" cy="759114"/>
          </a:xfrm>
          <a:custGeom>
            <a:rect b="b" l="l" r="r" t="t"/>
            <a:pathLst>
              <a:path extrusionOk="0" h="759114" w="3084170">
                <a:moveTo>
                  <a:pt x="0" y="0"/>
                </a:moveTo>
                <a:lnTo>
                  <a:pt x="3084170" y="0"/>
                </a:lnTo>
                <a:lnTo>
                  <a:pt x="3084170" y="759113"/>
                </a:lnTo>
                <a:lnTo>
                  <a:pt x="0" y="759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9"/>
          <p:cNvGrpSpPr/>
          <p:nvPr/>
        </p:nvGrpSpPr>
        <p:grpSpPr>
          <a:xfrm>
            <a:off x="18196" y="442101"/>
            <a:ext cx="7237084" cy="415275"/>
            <a:chOff x="31" y="-47625"/>
            <a:chExt cx="9649445" cy="553701"/>
          </a:xfrm>
        </p:grpSpPr>
        <p:cxnSp>
          <p:nvCxnSpPr>
            <p:cNvPr id="287" name="Google Shape;287;p9"/>
            <p:cNvCxnSpPr/>
            <p:nvPr/>
          </p:nvCxnSpPr>
          <p:spPr>
            <a:xfrm>
              <a:off x="31" y="480676"/>
              <a:ext cx="5250485" cy="25400"/>
            </a:xfrm>
            <a:prstGeom prst="straightConnector1">
              <a:avLst/>
            </a:prstGeom>
            <a:noFill/>
            <a:ln cap="flat" cmpd="sng" w="1270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9"/>
            <p:cNvSpPr txBox="1"/>
            <p:nvPr/>
          </p:nvSpPr>
          <p:spPr>
            <a:xfrm>
              <a:off x="60691" y="-47625"/>
              <a:ext cx="9588785" cy="471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PROYECTO “CHANGE-IT”</a:t>
              </a:r>
              <a:endParaRPr/>
            </a:p>
          </p:txBody>
        </p:sp>
      </p:grpSp>
      <p:sp>
        <p:nvSpPr>
          <p:cNvPr id="289" name="Google Shape;289;p9"/>
          <p:cNvSpPr txBox="1"/>
          <p:nvPr/>
        </p:nvSpPr>
        <p:spPr>
          <a:xfrm>
            <a:off x="5236918" y="1056816"/>
            <a:ext cx="7814164" cy="1016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CRONOGRAMA</a:t>
            </a:r>
            <a:endParaRPr/>
          </a:p>
        </p:txBody>
      </p:sp>
      <p:cxnSp>
        <p:nvCxnSpPr>
          <p:cNvPr id="290" name="Google Shape;290;p9"/>
          <p:cNvCxnSpPr/>
          <p:nvPr/>
        </p:nvCxnSpPr>
        <p:spPr>
          <a:xfrm>
            <a:off x="2329141" y="7962615"/>
            <a:ext cx="12636548" cy="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9"/>
          <p:cNvGrpSpPr/>
          <p:nvPr/>
        </p:nvGrpSpPr>
        <p:grpSpPr>
          <a:xfrm>
            <a:off x="2329141" y="4059635"/>
            <a:ext cx="12631480" cy="3917267"/>
            <a:chOff x="0" y="0"/>
            <a:chExt cx="16841973" cy="5223023"/>
          </a:xfrm>
        </p:grpSpPr>
        <p:cxnSp>
          <p:nvCxnSpPr>
            <p:cNvPr id="292" name="Google Shape;292;p9"/>
            <p:cNvCxnSpPr/>
            <p:nvPr/>
          </p:nvCxnSpPr>
          <p:spPr>
            <a:xfrm>
              <a:off x="4018363" y="2015853"/>
              <a:ext cx="2693012" cy="0"/>
            </a:xfrm>
            <a:prstGeom prst="straightConnector1">
              <a:avLst/>
            </a:prstGeom>
            <a:noFill/>
            <a:ln cap="rnd" cmpd="sng" w="405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9"/>
            <p:cNvCxnSpPr/>
            <p:nvPr/>
          </p:nvCxnSpPr>
          <p:spPr>
            <a:xfrm flipH="1" rot="10800000">
              <a:off x="7460880" y="2888436"/>
              <a:ext cx="1177544" cy="4356"/>
            </a:xfrm>
            <a:prstGeom prst="straightConnector1">
              <a:avLst/>
            </a:prstGeom>
            <a:noFill/>
            <a:ln cap="rnd" cmpd="sng" w="405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9"/>
            <p:cNvCxnSpPr/>
            <p:nvPr/>
          </p:nvCxnSpPr>
          <p:spPr>
            <a:xfrm>
              <a:off x="9240889" y="3743884"/>
              <a:ext cx="7262389" cy="12729"/>
            </a:xfrm>
            <a:prstGeom prst="straightConnector1">
              <a:avLst/>
            </a:prstGeom>
            <a:noFill/>
            <a:ln cap="rnd" cmpd="sng" w="405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9"/>
            <p:cNvCxnSpPr/>
            <p:nvPr/>
          </p:nvCxnSpPr>
          <p:spPr>
            <a:xfrm flipH="1" rot="10800000">
              <a:off x="13666420" y="4746896"/>
              <a:ext cx="2836859" cy="17008"/>
            </a:xfrm>
            <a:prstGeom prst="straightConnector1">
              <a:avLst/>
            </a:prstGeom>
            <a:noFill/>
            <a:ln cap="rnd" cmpd="sng" w="405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9"/>
            <p:cNvSpPr txBox="1"/>
            <p:nvPr/>
          </p:nvSpPr>
          <p:spPr>
            <a:xfrm>
              <a:off x="222494" y="1756601"/>
              <a:ext cx="2725565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ANÁLISIS</a:t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222494" y="2620746"/>
              <a:ext cx="2725565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DISEÑO</a:t>
              </a:r>
              <a:endParaRPr/>
            </a:p>
          </p:txBody>
        </p:sp>
        <p:sp>
          <p:nvSpPr>
            <p:cNvPr id="298" name="Google Shape;298;p9"/>
            <p:cNvSpPr txBox="1"/>
            <p:nvPr/>
          </p:nvSpPr>
          <p:spPr>
            <a:xfrm>
              <a:off x="222494" y="3484891"/>
              <a:ext cx="2725565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CONSTRUCCIÓN</a:t>
              </a: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222494" y="4349035"/>
              <a:ext cx="2725565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PRUEBAS</a:t>
              </a:r>
              <a:endParaRPr/>
            </a:p>
          </p:txBody>
        </p:sp>
        <p:cxnSp>
          <p:nvCxnSpPr>
            <p:cNvPr id="300" name="Google Shape;300;p9"/>
            <p:cNvCxnSpPr/>
            <p:nvPr/>
          </p:nvCxnSpPr>
          <p:spPr>
            <a:xfrm>
              <a:off x="94826" y="2427400"/>
              <a:ext cx="16747146" cy="0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9"/>
            <p:cNvCxnSpPr/>
            <p:nvPr/>
          </p:nvCxnSpPr>
          <p:spPr>
            <a:xfrm>
              <a:off x="77734" y="3291988"/>
              <a:ext cx="16764238" cy="0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9"/>
            <p:cNvCxnSpPr/>
            <p:nvPr/>
          </p:nvCxnSpPr>
          <p:spPr>
            <a:xfrm>
              <a:off x="60642" y="4196682"/>
              <a:ext cx="16781331" cy="0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9"/>
            <p:cNvCxnSpPr/>
            <p:nvPr/>
          </p:nvCxnSpPr>
          <p:spPr>
            <a:xfrm>
              <a:off x="0" y="1549308"/>
              <a:ext cx="16841972" cy="0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9"/>
            <p:cNvCxnSpPr/>
            <p:nvPr/>
          </p:nvCxnSpPr>
          <p:spPr>
            <a:xfrm rot="10800000">
              <a:off x="3655364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9"/>
            <p:cNvCxnSpPr/>
            <p:nvPr/>
          </p:nvCxnSpPr>
          <p:spPr>
            <a:xfrm rot="10800000">
              <a:off x="4536414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9"/>
            <p:cNvCxnSpPr/>
            <p:nvPr/>
          </p:nvCxnSpPr>
          <p:spPr>
            <a:xfrm rot="10800000">
              <a:off x="5414976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9"/>
            <p:cNvCxnSpPr/>
            <p:nvPr/>
          </p:nvCxnSpPr>
          <p:spPr>
            <a:xfrm rot="10800000">
              <a:off x="6293539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9"/>
            <p:cNvCxnSpPr/>
            <p:nvPr/>
          </p:nvCxnSpPr>
          <p:spPr>
            <a:xfrm rot="10800000">
              <a:off x="7172100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9"/>
            <p:cNvCxnSpPr/>
            <p:nvPr/>
          </p:nvCxnSpPr>
          <p:spPr>
            <a:xfrm rot="10800000">
              <a:off x="8047202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9"/>
            <p:cNvCxnSpPr/>
            <p:nvPr/>
          </p:nvCxnSpPr>
          <p:spPr>
            <a:xfrm rot="10800000">
              <a:off x="8932069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9"/>
            <p:cNvCxnSpPr/>
            <p:nvPr/>
          </p:nvCxnSpPr>
          <p:spPr>
            <a:xfrm rot="10800000">
              <a:off x="9810631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9"/>
            <p:cNvCxnSpPr/>
            <p:nvPr/>
          </p:nvCxnSpPr>
          <p:spPr>
            <a:xfrm rot="10800000">
              <a:off x="10689193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9"/>
            <p:cNvCxnSpPr/>
            <p:nvPr/>
          </p:nvCxnSpPr>
          <p:spPr>
            <a:xfrm rot="10800000">
              <a:off x="11570230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9"/>
            <p:cNvCxnSpPr/>
            <p:nvPr/>
          </p:nvCxnSpPr>
          <p:spPr>
            <a:xfrm rot="10800000">
              <a:off x="12449162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13327724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206286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15084848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15963410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16841972" y="0"/>
              <a:ext cx="0" cy="5223023"/>
            </a:xfrm>
            <a:prstGeom prst="straightConnector1">
              <a:avLst/>
            </a:prstGeom>
            <a:noFill/>
            <a:ln cap="rnd" cmpd="sng" w="1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Google Shape;320;p9"/>
            <p:cNvSpPr txBox="1"/>
            <p:nvPr/>
          </p:nvSpPr>
          <p:spPr>
            <a:xfrm>
              <a:off x="222494" y="694370"/>
              <a:ext cx="2725565" cy="364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SEMANAS</a:t>
              </a:r>
              <a:endParaRPr/>
            </a:p>
          </p:txBody>
        </p:sp>
        <p:sp>
          <p:nvSpPr>
            <p:cNvPr id="321" name="Google Shape;321;p9"/>
            <p:cNvSpPr txBox="1"/>
            <p:nvPr/>
          </p:nvSpPr>
          <p:spPr>
            <a:xfrm>
              <a:off x="3742236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  <p:sp>
          <p:nvSpPr>
            <p:cNvPr id="322" name="Google Shape;322;p9"/>
            <p:cNvSpPr txBox="1"/>
            <p:nvPr/>
          </p:nvSpPr>
          <p:spPr>
            <a:xfrm>
              <a:off x="4624270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  <p:sp>
          <p:nvSpPr>
            <p:cNvPr id="323" name="Google Shape;323;p9"/>
            <p:cNvSpPr txBox="1"/>
            <p:nvPr/>
          </p:nvSpPr>
          <p:spPr>
            <a:xfrm>
              <a:off x="5502832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  <p:sp>
          <p:nvSpPr>
            <p:cNvPr id="324" name="Google Shape;324;p9"/>
            <p:cNvSpPr txBox="1"/>
            <p:nvPr/>
          </p:nvSpPr>
          <p:spPr>
            <a:xfrm>
              <a:off x="6381395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  <p:sp>
          <p:nvSpPr>
            <p:cNvPr id="325" name="Google Shape;325;p9"/>
            <p:cNvSpPr txBox="1"/>
            <p:nvPr/>
          </p:nvSpPr>
          <p:spPr>
            <a:xfrm>
              <a:off x="7259957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  <p:sp>
          <p:nvSpPr>
            <p:cNvPr id="326" name="Google Shape;326;p9"/>
            <p:cNvSpPr txBox="1"/>
            <p:nvPr/>
          </p:nvSpPr>
          <p:spPr>
            <a:xfrm>
              <a:off x="8135058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/>
            </a:p>
          </p:txBody>
        </p:sp>
        <p:sp>
          <p:nvSpPr>
            <p:cNvPr id="327" name="Google Shape;327;p9"/>
            <p:cNvSpPr txBox="1"/>
            <p:nvPr/>
          </p:nvSpPr>
          <p:spPr>
            <a:xfrm>
              <a:off x="9019925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/>
            </a:p>
          </p:txBody>
        </p:sp>
        <p:sp>
          <p:nvSpPr>
            <p:cNvPr id="328" name="Google Shape;328;p9"/>
            <p:cNvSpPr txBox="1"/>
            <p:nvPr/>
          </p:nvSpPr>
          <p:spPr>
            <a:xfrm>
              <a:off x="9898487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/>
            </a:p>
          </p:txBody>
        </p:sp>
        <p:sp>
          <p:nvSpPr>
            <p:cNvPr id="329" name="Google Shape;329;p9"/>
            <p:cNvSpPr txBox="1"/>
            <p:nvPr/>
          </p:nvSpPr>
          <p:spPr>
            <a:xfrm>
              <a:off x="10777049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/>
            </a:p>
          </p:txBody>
        </p:sp>
        <p:sp>
          <p:nvSpPr>
            <p:cNvPr id="330" name="Google Shape;330;p9"/>
            <p:cNvSpPr txBox="1"/>
            <p:nvPr/>
          </p:nvSpPr>
          <p:spPr>
            <a:xfrm>
              <a:off x="11659083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/>
            </a:p>
          </p:txBody>
        </p:sp>
        <p:sp>
          <p:nvSpPr>
            <p:cNvPr id="331" name="Google Shape;331;p9"/>
            <p:cNvSpPr txBox="1"/>
            <p:nvPr/>
          </p:nvSpPr>
          <p:spPr>
            <a:xfrm>
              <a:off x="12537646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/>
            </a:p>
          </p:txBody>
        </p:sp>
        <p:sp>
          <p:nvSpPr>
            <p:cNvPr id="332" name="Google Shape;332;p9"/>
            <p:cNvSpPr txBox="1"/>
            <p:nvPr/>
          </p:nvSpPr>
          <p:spPr>
            <a:xfrm>
              <a:off x="13416208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/>
            </a:p>
          </p:txBody>
        </p:sp>
        <p:sp>
          <p:nvSpPr>
            <p:cNvPr id="333" name="Google Shape;333;p9"/>
            <p:cNvSpPr txBox="1"/>
            <p:nvPr/>
          </p:nvSpPr>
          <p:spPr>
            <a:xfrm>
              <a:off x="14294770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/>
            </a:p>
          </p:txBody>
        </p:sp>
        <p:sp>
          <p:nvSpPr>
            <p:cNvPr id="334" name="Google Shape;334;p9"/>
            <p:cNvSpPr txBox="1"/>
            <p:nvPr/>
          </p:nvSpPr>
          <p:spPr>
            <a:xfrm>
              <a:off x="15169871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/>
            </a:p>
          </p:txBody>
        </p:sp>
        <p:sp>
          <p:nvSpPr>
            <p:cNvPr id="335" name="Google Shape;335;p9"/>
            <p:cNvSpPr txBox="1"/>
            <p:nvPr/>
          </p:nvSpPr>
          <p:spPr>
            <a:xfrm>
              <a:off x="16054738" y="770844"/>
              <a:ext cx="707306" cy="461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2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/>
            </a:p>
          </p:txBody>
        </p:sp>
      </p:grpSp>
      <p:cxnSp>
        <p:nvCxnSpPr>
          <p:cNvPr id="336" name="Google Shape;336;p9"/>
          <p:cNvCxnSpPr/>
          <p:nvPr/>
        </p:nvCxnSpPr>
        <p:spPr>
          <a:xfrm>
            <a:off x="2329141" y="4045348"/>
            <a:ext cx="12636550" cy="4762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9"/>
          <p:cNvCxnSpPr/>
          <p:nvPr/>
        </p:nvCxnSpPr>
        <p:spPr>
          <a:xfrm>
            <a:off x="2329141" y="4045348"/>
            <a:ext cx="0" cy="3917267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