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94" r:id="rId3"/>
    <p:sldId id="261" r:id="rId4"/>
    <p:sldId id="271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23/12/2022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19/12/2022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61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556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3284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960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23118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7317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8088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32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049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8603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375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60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90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02794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82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860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Arquitetura de dados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>
                <a:solidFill>
                  <a:schemeClr val="bg1"/>
                </a:solidFill>
              </a:rPr>
              <a:t>D</a:t>
            </a:r>
            <a:r>
              <a:rPr lang="pt-br">
                <a:solidFill>
                  <a:schemeClr val="bg1"/>
                </a:solidFill>
              </a:rPr>
              <a:t>iego Mendes Brasil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5EC1A3-8354-4F2A-B71C-5C4162AEF458}"/>
              </a:ext>
            </a:extLst>
          </p:cNvPr>
          <p:cNvSpPr txBox="1"/>
          <p:nvPr/>
        </p:nvSpPr>
        <p:spPr>
          <a:xfrm>
            <a:off x="1645816" y="2332530"/>
            <a:ext cx="7832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Já temos uma cultura baseada em dados bem difundida na companhia?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Temos muitos processos manuais realizados até hoje?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áreas trabalham em conjunto com o time de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áreas se setem parte do processo de tratamento de dados?</a:t>
            </a:r>
          </a:p>
        </p:txBody>
      </p:sp>
    </p:spTree>
    <p:extLst>
      <p:ext uri="{BB962C8B-B14F-4D97-AF65-F5344CB8AC3E}">
        <p14:creationId xmlns:p14="http://schemas.microsoft.com/office/powerpoint/2010/main" val="37272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33DCDAB5-C3D0-4855-AA55-F5FFF954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98" y="948056"/>
            <a:ext cx="7189429" cy="50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3D04D2-0927-4DB3-9208-13907133084C}"/>
              </a:ext>
            </a:extLst>
          </p:cNvPr>
          <p:cNvSpPr txBox="1"/>
          <p:nvPr/>
        </p:nvSpPr>
        <p:spPr>
          <a:xfrm>
            <a:off x="367004" y="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ARQUITETURA</a:t>
            </a:r>
            <a:r>
              <a:rPr lang="pt-B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PROPOSTA – Modelo Proposto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78EA3-685D-BF24-AAD9-23F87B8F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0" y="1027118"/>
            <a:ext cx="11301439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3D04D2-0927-4DB3-9208-13907133084C}"/>
              </a:ext>
            </a:extLst>
          </p:cNvPr>
          <p:cNvSpPr txBox="1"/>
          <p:nvPr/>
        </p:nvSpPr>
        <p:spPr>
          <a:xfrm>
            <a:off x="367004" y="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ARQUITETURA</a:t>
            </a:r>
            <a:r>
              <a:rPr lang="pt-B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PROPOSTA – Principais Custos por Nuvem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8368A-74F5-3115-10B2-A04EAABE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9" y="1557788"/>
            <a:ext cx="7508572" cy="43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3D04D2-0927-4DB3-9208-13907133084C}"/>
              </a:ext>
            </a:extLst>
          </p:cNvPr>
          <p:cNvSpPr txBox="1"/>
          <p:nvPr/>
        </p:nvSpPr>
        <p:spPr>
          <a:xfrm>
            <a:off x="367004" y="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ARQUITETURA</a:t>
            </a:r>
            <a:r>
              <a:rPr lang="pt-B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PROPOSTA – Observações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9AB4E1-93BF-3C56-9D9F-DB1B007C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28" y="2011557"/>
            <a:ext cx="7902625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3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6199</TotalTime>
  <Words>65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Arquitetura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Diego Mendes Brasil</dc:creator>
  <cp:lastModifiedBy>Diego Mendes Brasil</cp:lastModifiedBy>
  <cp:revision>23</cp:revision>
  <dcterms:created xsi:type="dcterms:W3CDTF">2021-09-08T12:49:48Z</dcterms:created>
  <dcterms:modified xsi:type="dcterms:W3CDTF">2022-12-23T10:26:57Z</dcterms:modified>
</cp:coreProperties>
</file>