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9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4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2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57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06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31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80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9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4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01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1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5F95-5D15-4271-8D52-ED0B23C2FAF7}" type="datetimeFigureOut">
              <a:rPr lang="es-CO" smtClean="0"/>
              <a:t>23/04/2017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B1A0-C870-445B-89AD-5B9DEB94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0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4" y="264794"/>
            <a:ext cx="7419975" cy="650175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72740" y="2179320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Coliseo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817620" y="11811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Deportes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95900" y="11125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27825" y="781288"/>
            <a:ext cx="23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836920" y="1503046"/>
            <a:ext cx="1081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Restaurante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123025" y="15199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40815" y="1143000"/>
            <a:ext cx="113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Ajedrez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147464" y="90439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335594" y="15428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353284" y="1905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227224" y="364497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lgerian" panose="04020705040A02060702" pitchFamily="82" charset="0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854440" y="25603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156017" y="971330"/>
            <a:ext cx="76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Entrada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312514" y="49699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Canchas</a:t>
            </a:r>
          </a:p>
        </p:txBody>
      </p:sp>
    </p:spTree>
    <p:extLst>
      <p:ext uri="{BB962C8B-B14F-4D97-AF65-F5344CB8AC3E}">
        <p14:creationId xmlns:p14="http://schemas.microsoft.com/office/powerpoint/2010/main" val="194686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Georgios</dc:creator>
  <cp:lastModifiedBy>Georgios</cp:lastModifiedBy>
  <cp:revision>3</cp:revision>
  <dcterms:created xsi:type="dcterms:W3CDTF">2017-04-24T00:36:35Z</dcterms:created>
  <dcterms:modified xsi:type="dcterms:W3CDTF">2017-04-24T01:03:34Z</dcterms:modified>
</cp:coreProperties>
</file>