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E91D63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E91D63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E91D63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E91D63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E91D63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E91D63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E91D63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E91D63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E91D63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E91D63"/>
        </a:fontRef>
        <a:srgbClr val="E91D6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6DA"/>
          </a:solidFill>
        </a:fill>
      </a:tcStyle>
    </a:wholeTbl>
    <a:band2H>
      <a:tcTxStyle b="def" i="def"/>
      <a:tcStyle>
        <a:tcBdr/>
        <a:fill>
          <a:solidFill>
            <a:srgbClr val="E9EC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E91D63"/>
        </a:fontRef>
        <a:srgbClr val="E91D6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CBE3"/>
          </a:solidFill>
        </a:fill>
      </a:tcStyle>
    </a:wholeTbl>
    <a:band2H>
      <a:tcTxStyle b="def" i="def"/>
      <a:tcStyle>
        <a:tcBdr/>
        <a:fill>
          <a:solidFill>
            <a:srgbClr val="EFE7F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E91D63"/>
        </a:fontRef>
        <a:srgbClr val="E91D6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F6CB"/>
          </a:solidFill>
        </a:fill>
      </a:tcStyle>
    </a:wholeTbl>
    <a:band2H>
      <a:tcTxStyle b="def" i="def"/>
      <a:tcStyle>
        <a:tcBdr/>
        <a:fill>
          <a:solidFill>
            <a:srgbClr val="FEFA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E91D63"/>
        </a:fontRef>
        <a:srgbClr val="E91D6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BE7EA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E91D63"/>
        </a:fontRef>
        <a:srgbClr val="E91D6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E91D63"/>
              </a:solidFill>
              <a:prstDash val="solid"/>
              <a:round/>
            </a:ln>
          </a:top>
          <a:bottom>
            <a:ln w="25400" cap="flat">
              <a:solidFill>
                <a:srgbClr val="E91D6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E91D63"/>
              </a:solidFill>
              <a:prstDash val="solid"/>
              <a:round/>
            </a:ln>
          </a:top>
          <a:bottom>
            <a:ln w="25400" cap="flat">
              <a:solidFill>
                <a:srgbClr val="E91D6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E91D63"/>
        </a:fontRef>
        <a:srgbClr val="E91D6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6CBD2"/>
          </a:solidFill>
        </a:fill>
      </a:tcStyle>
    </a:wholeTbl>
    <a:band2H>
      <a:tcTxStyle b="def" i="def"/>
      <a:tcStyle>
        <a:tcBdr/>
        <a:fill>
          <a:solidFill>
            <a:srgbClr val="FBE7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1D6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1D6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1D63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E91D63"/>
        </a:fontRef>
        <a:srgbClr val="E91D63"/>
      </a:tcTxStyle>
      <a:tcStyle>
        <a:tcBdr>
          <a:left>
            <a:ln w="12700" cap="flat">
              <a:solidFill>
                <a:srgbClr val="E91D63"/>
              </a:solidFill>
              <a:prstDash val="solid"/>
              <a:round/>
            </a:ln>
          </a:left>
          <a:right>
            <a:ln w="12700" cap="flat">
              <a:solidFill>
                <a:srgbClr val="E91D63"/>
              </a:solidFill>
              <a:prstDash val="solid"/>
              <a:round/>
            </a:ln>
          </a:right>
          <a:top>
            <a:ln w="12700" cap="flat">
              <a:solidFill>
                <a:srgbClr val="E91D63"/>
              </a:solidFill>
              <a:prstDash val="solid"/>
              <a:round/>
            </a:ln>
          </a:top>
          <a:bottom>
            <a:ln w="12700" cap="flat">
              <a:solidFill>
                <a:srgbClr val="E91D63"/>
              </a:solidFill>
              <a:prstDash val="solid"/>
              <a:round/>
            </a:ln>
          </a:bottom>
          <a:insideH>
            <a:ln w="12700" cap="flat">
              <a:solidFill>
                <a:srgbClr val="E91D63"/>
              </a:solidFill>
              <a:prstDash val="solid"/>
              <a:round/>
            </a:ln>
          </a:insideH>
          <a:insideV>
            <a:ln w="12700" cap="flat">
              <a:solidFill>
                <a:srgbClr val="E91D63"/>
              </a:solidFill>
              <a:prstDash val="solid"/>
              <a:round/>
            </a:ln>
          </a:insideV>
        </a:tcBdr>
        <a:fill>
          <a:solidFill>
            <a:srgbClr val="E91D63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E91D63"/>
        </a:fontRef>
        <a:srgbClr val="E91D63"/>
      </a:tcTxStyle>
      <a:tcStyle>
        <a:tcBdr>
          <a:left>
            <a:ln w="12700" cap="flat">
              <a:solidFill>
                <a:srgbClr val="E91D63"/>
              </a:solidFill>
              <a:prstDash val="solid"/>
              <a:round/>
            </a:ln>
          </a:left>
          <a:right>
            <a:ln w="12700" cap="flat">
              <a:solidFill>
                <a:srgbClr val="E91D63"/>
              </a:solidFill>
              <a:prstDash val="solid"/>
              <a:round/>
            </a:ln>
          </a:right>
          <a:top>
            <a:ln w="12700" cap="flat">
              <a:solidFill>
                <a:srgbClr val="E91D63"/>
              </a:solidFill>
              <a:prstDash val="solid"/>
              <a:round/>
            </a:ln>
          </a:top>
          <a:bottom>
            <a:ln w="12700" cap="flat">
              <a:solidFill>
                <a:srgbClr val="E91D63"/>
              </a:solidFill>
              <a:prstDash val="solid"/>
              <a:round/>
            </a:ln>
          </a:bottom>
          <a:insideH>
            <a:ln w="12700" cap="flat">
              <a:solidFill>
                <a:srgbClr val="E91D63"/>
              </a:solidFill>
              <a:prstDash val="solid"/>
              <a:round/>
            </a:ln>
          </a:insideH>
          <a:insideV>
            <a:ln w="12700" cap="flat">
              <a:solidFill>
                <a:srgbClr val="E91D63"/>
              </a:solidFill>
              <a:prstDash val="solid"/>
              <a:round/>
            </a:ln>
          </a:insideV>
        </a:tcBdr>
        <a:fill>
          <a:solidFill>
            <a:srgbClr val="E91D63">
              <a:alpha val="20000"/>
            </a:srgbClr>
          </a:solidFill>
        </a:fill>
      </a:tcStyle>
    </a:firstCol>
    <a:lastRow>
      <a:tcTxStyle b="on" i="off">
        <a:fontRef idx="major">
          <a:srgbClr val="E91D63"/>
        </a:fontRef>
        <a:srgbClr val="E91D63"/>
      </a:tcTxStyle>
      <a:tcStyle>
        <a:tcBdr>
          <a:left>
            <a:ln w="12700" cap="flat">
              <a:solidFill>
                <a:srgbClr val="E91D63"/>
              </a:solidFill>
              <a:prstDash val="solid"/>
              <a:round/>
            </a:ln>
          </a:left>
          <a:right>
            <a:ln w="12700" cap="flat">
              <a:solidFill>
                <a:srgbClr val="E91D63"/>
              </a:solidFill>
              <a:prstDash val="solid"/>
              <a:round/>
            </a:ln>
          </a:right>
          <a:top>
            <a:ln w="50800" cap="flat">
              <a:solidFill>
                <a:srgbClr val="E91D63"/>
              </a:solidFill>
              <a:prstDash val="solid"/>
              <a:round/>
            </a:ln>
          </a:top>
          <a:bottom>
            <a:ln w="12700" cap="flat">
              <a:solidFill>
                <a:srgbClr val="E91D63"/>
              </a:solidFill>
              <a:prstDash val="solid"/>
              <a:round/>
            </a:ln>
          </a:bottom>
          <a:insideH>
            <a:ln w="12700" cap="flat">
              <a:solidFill>
                <a:srgbClr val="E91D63"/>
              </a:solidFill>
              <a:prstDash val="solid"/>
              <a:round/>
            </a:ln>
          </a:insideH>
          <a:insideV>
            <a:ln w="12700" cap="flat">
              <a:solidFill>
                <a:srgbClr val="E91D6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E91D63"/>
        </a:fontRef>
        <a:srgbClr val="E91D63"/>
      </a:tcTxStyle>
      <a:tcStyle>
        <a:tcBdr>
          <a:left>
            <a:ln w="12700" cap="flat">
              <a:solidFill>
                <a:srgbClr val="E91D63"/>
              </a:solidFill>
              <a:prstDash val="solid"/>
              <a:round/>
            </a:ln>
          </a:left>
          <a:right>
            <a:ln w="12700" cap="flat">
              <a:solidFill>
                <a:srgbClr val="E91D63"/>
              </a:solidFill>
              <a:prstDash val="solid"/>
              <a:round/>
            </a:ln>
          </a:right>
          <a:top>
            <a:ln w="12700" cap="flat">
              <a:solidFill>
                <a:srgbClr val="E91D63"/>
              </a:solidFill>
              <a:prstDash val="solid"/>
              <a:round/>
            </a:ln>
          </a:top>
          <a:bottom>
            <a:ln w="25400" cap="flat">
              <a:solidFill>
                <a:srgbClr val="E91D63"/>
              </a:solidFill>
              <a:prstDash val="solid"/>
              <a:round/>
            </a:ln>
          </a:bottom>
          <a:insideH>
            <a:ln w="12700" cap="flat">
              <a:solidFill>
                <a:srgbClr val="E91D63"/>
              </a:solidFill>
              <a:prstDash val="solid"/>
              <a:round/>
            </a:ln>
          </a:insideH>
          <a:insideV>
            <a:ln w="12700" cap="flat">
              <a:solidFill>
                <a:srgbClr val="E91D6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0" name="Shape 27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9" name="Shape 2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Copy paste is a thing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Main point 1 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 1 1 2 1_1_1_1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82;p41"/>
          <p:cNvSpPr/>
          <p:nvPr/>
        </p:nvSpPr>
        <p:spPr>
          <a:xfrm>
            <a:off x="0" y="-1"/>
            <a:ext cx="9144000" cy="1516502"/>
          </a:xfrm>
          <a:prstGeom prst="rect">
            <a:avLst/>
          </a:prstGeom>
          <a:solidFill>
            <a:srgbClr val="008B9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7" name="Title Text"/>
          <p:cNvSpPr txBox="1"/>
          <p:nvPr>
            <p:ph type="title"/>
          </p:nvPr>
        </p:nvSpPr>
        <p:spPr>
          <a:xfrm>
            <a:off x="430800" y="322349"/>
            <a:ext cx="8282400" cy="1039801"/>
          </a:xfrm>
          <a:prstGeom prst="rect">
            <a:avLst/>
          </a:prstGeom>
        </p:spPr>
        <p:txBody>
          <a:bodyPr/>
          <a:lstStyle>
            <a:lvl1pPr algn="ctr">
              <a:defRPr sz="30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556449" y="2391899"/>
            <a:ext cx="2499901" cy="25164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457200" indent="-317500" algn="ctr">
              <a:buClr>
                <a:srgbClr val="424242"/>
              </a:buClr>
              <a:buSzPts val="1400"/>
              <a:buFont typeface="Helvetica"/>
              <a:buChar char="★"/>
              <a:defRPr sz="1400"/>
            </a:lvl1pPr>
            <a:lvl2pPr marL="914400" indent="-317500" algn="ctr">
              <a:buClr>
                <a:srgbClr val="424242"/>
              </a:buClr>
              <a:buSzPts val="1400"/>
              <a:buFont typeface="Helvetica"/>
              <a:buChar char="○"/>
              <a:defRPr sz="1400"/>
            </a:lvl2pPr>
            <a:lvl3pPr marL="1371600" indent="-317500" algn="ctr">
              <a:buClr>
                <a:srgbClr val="424242"/>
              </a:buClr>
              <a:buSzPts val="1400"/>
              <a:buFont typeface="Helvetica"/>
              <a:buChar char="■"/>
              <a:defRPr sz="1400"/>
            </a:lvl3pPr>
            <a:lvl4pPr marL="1828800" indent="-317500" algn="ctr">
              <a:buClr>
                <a:srgbClr val="424242"/>
              </a:buClr>
              <a:buSzPts val="1400"/>
              <a:buFont typeface="Helvetica"/>
              <a:buChar char="●"/>
              <a:defRPr sz="1400"/>
            </a:lvl4pPr>
            <a:lvl5pPr marL="2286000" indent="-317500" algn="ctr">
              <a:buClr>
                <a:srgbClr val="424242"/>
              </a:buClr>
              <a:buSzPts val="1400"/>
              <a:buFont typeface="Helvetica"/>
              <a:buChar char="○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Google Shape;86;p41"/>
          <p:cNvSpPr txBox="1"/>
          <p:nvPr>
            <p:ph type="body" sz="quarter" idx="13"/>
          </p:nvPr>
        </p:nvSpPr>
        <p:spPr>
          <a:xfrm>
            <a:off x="3322049" y="2391899"/>
            <a:ext cx="2499902" cy="25164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457200" indent="-317500" algn="ctr">
              <a:buClr>
                <a:srgbClr val="424242"/>
              </a:buClr>
              <a:buSzPts val="1400"/>
              <a:buFont typeface="Helvetica"/>
              <a:buChar char="★"/>
              <a:defRPr sz="1400"/>
            </a:pPr>
          </a:p>
        </p:txBody>
      </p:sp>
      <p:sp>
        <p:nvSpPr>
          <p:cNvPr id="120" name="Google Shape;87;p41"/>
          <p:cNvSpPr txBox="1"/>
          <p:nvPr>
            <p:ph type="body" sz="quarter" idx="14"/>
          </p:nvPr>
        </p:nvSpPr>
        <p:spPr>
          <a:xfrm>
            <a:off x="6087650" y="2391899"/>
            <a:ext cx="2499901" cy="25164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457200" indent="-317500" algn="ctr">
              <a:buClr>
                <a:srgbClr val="424242"/>
              </a:buClr>
              <a:buSzPts val="1400"/>
              <a:buFont typeface="Helvetica"/>
              <a:buChar char="★"/>
              <a:defRPr sz="1400"/>
            </a:pPr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title and description 1 1 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92;p42"/>
          <p:cNvSpPr/>
          <p:nvPr/>
        </p:nvSpPr>
        <p:spPr>
          <a:xfrm>
            <a:off x="4805450" y="174"/>
            <a:ext cx="4338600" cy="5143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9" name="Title Text"/>
          <p:cNvSpPr txBox="1"/>
          <p:nvPr>
            <p:ph type="title"/>
          </p:nvPr>
        </p:nvSpPr>
        <p:spPr>
          <a:xfrm>
            <a:off x="265500" y="1078750"/>
            <a:ext cx="4045200" cy="1789201"/>
          </a:xfrm>
          <a:prstGeom prst="rect">
            <a:avLst/>
          </a:prstGeom>
        </p:spPr>
        <p:txBody>
          <a:bodyPr anchor="b"/>
          <a:lstStyle>
            <a:lvl1pPr algn="ctr">
              <a:defRPr sz="4600"/>
            </a:lvl1pPr>
          </a:lstStyle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265500" y="2921399"/>
            <a:ext cx="4045200" cy="13455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1900">
                <a:solidFill>
                  <a:srgbClr val="FFFFFF"/>
                </a:solidFill>
              </a:defRPr>
            </a:lvl1pPr>
            <a:lvl2pPr algn="ctr">
              <a:defRPr sz="1900">
                <a:solidFill>
                  <a:srgbClr val="FFFFFF"/>
                </a:solidFill>
              </a:defRPr>
            </a:lvl2pPr>
            <a:lvl3pPr algn="ctr">
              <a:defRPr sz="1900">
                <a:solidFill>
                  <a:srgbClr val="FFFFFF"/>
                </a:solidFill>
              </a:defRPr>
            </a:lvl3pPr>
            <a:lvl4pPr algn="ctr">
              <a:defRPr sz="1900">
                <a:solidFill>
                  <a:srgbClr val="FFFFFF"/>
                </a:solidFill>
              </a:defRPr>
            </a:lvl4pPr>
            <a:lvl5pPr algn="ctr">
              <a:defRPr sz="19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Google Shape;95;p42"/>
          <p:cNvSpPr txBox="1"/>
          <p:nvPr>
            <p:ph type="body" sz="half" idx="13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</a:p>
        </p:txBody>
      </p:sp>
      <p:pic>
        <p:nvPicPr>
          <p:cNvPr id="132" name="Google Shape;97;p42" descr="Google Shape;97;p4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2263" y="4293725"/>
            <a:ext cx="571801" cy="61740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 1 1 2 1 1 1_1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99;p43"/>
          <p:cNvSpPr/>
          <p:nvPr/>
        </p:nvSpPr>
        <p:spPr>
          <a:xfrm>
            <a:off x="0" y="-1"/>
            <a:ext cx="9144000" cy="1516502"/>
          </a:xfrm>
          <a:prstGeom prst="rect">
            <a:avLst/>
          </a:prstGeom>
          <a:solidFill>
            <a:srgbClr val="674EA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41" name="Title Text"/>
          <p:cNvSpPr txBox="1"/>
          <p:nvPr>
            <p:ph type="title"/>
          </p:nvPr>
        </p:nvSpPr>
        <p:spPr>
          <a:xfrm>
            <a:off x="430800" y="322349"/>
            <a:ext cx="8282400" cy="1039801"/>
          </a:xfrm>
          <a:prstGeom prst="rect">
            <a:avLst/>
          </a:prstGeom>
        </p:spPr>
        <p:txBody>
          <a:bodyPr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42" name="Body Level One…"/>
          <p:cNvSpPr txBox="1"/>
          <p:nvPr>
            <p:ph type="body" sz="quarter" idx="1"/>
          </p:nvPr>
        </p:nvSpPr>
        <p:spPr>
          <a:xfrm>
            <a:off x="556449" y="2391899"/>
            <a:ext cx="2499901" cy="25164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457200" indent="-317500" algn="ctr">
              <a:buClr>
                <a:srgbClr val="424242"/>
              </a:buClr>
              <a:buSzPts val="1400"/>
              <a:buFont typeface="Helvetica"/>
              <a:buChar char="★"/>
              <a:defRPr sz="1400"/>
            </a:lvl1pPr>
            <a:lvl2pPr marL="914400" indent="-317500" algn="ctr">
              <a:buClr>
                <a:srgbClr val="424242"/>
              </a:buClr>
              <a:buSzPts val="1400"/>
              <a:buFont typeface="Helvetica"/>
              <a:buChar char="○"/>
              <a:defRPr sz="1400"/>
            </a:lvl2pPr>
            <a:lvl3pPr marL="1371600" indent="-317500" algn="ctr">
              <a:buClr>
                <a:srgbClr val="424242"/>
              </a:buClr>
              <a:buSzPts val="1400"/>
              <a:buFont typeface="Helvetica"/>
              <a:buChar char="■"/>
              <a:defRPr sz="1400"/>
            </a:lvl3pPr>
            <a:lvl4pPr marL="1828800" indent="-317500" algn="ctr">
              <a:buClr>
                <a:srgbClr val="424242"/>
              </a:buClr>
              <a:buSzPts val="1400"/>
              <a:buFont typeface="Helvetica"/>
              <a:buChar char="●"/>
              <a:defRPr sz="1400"/>
            </a:lvl4pPr>
            <a:lvl5pPr marL="2286000" indent="-317500" algn="ctr">
              <a:buClr>
                <a:srgbClr val="424242"/>
              </a:buClr>
              <a:buSzPts val="1400"/>
              <a:buFont typeface="Helvetica"/>
              <a:buChar char="○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Google Shape;103;p43"/>
          <p:cNvSpPr txBox="1"/>
          <p:nvPr>
            <p:ph type="body" sz="quarter" idx="13"/>
          </p:nvPr>
        </p:nvSpPr>
        <p:spPr>
          <a:xfrm>
            <a:off x="3322049" y="2391899"/>
            <a:ext cx="2499902" cy="25164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457200" indent="-317500" algn="ctr">
              <a:buClr>
                <a:srgbClr val="424242"/>
              </a:buClr>
              <a:buSzPts val="1400"/>
              <a:buFont typeface="Helvetica"/>
              <a:buChar char="★"/>
              <a:defRPr sz="1400"/>
            </a:pPr>
          </a:p>
        </p:txBody>
      </p:sp>
      <p:sp>
        <p:nvSpPr>
          <p:cNvPr id="144" name="Google Shape;104;p43"/>
          <p:cNvSpPr txBox="1"/>
          <p:nvPr>
            <p:ph type="body" sz="quarter" idx="14"/>
          </p:nvPr>
        </p:nvSpPr>
        <p:spPr>
          <a:xfrm>
            <a:off x="6087650" y="2391899"/>
            <a:ext cx="2499901" cy="25164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457200" indent="-317500" algn="ctr">
              <a:buClr>
                <a:srgbClr val="424242"/>
              </a:buClr>
              <a:buSzPts val="1400"/>
              <a:buFont typeface="Helvetica"/>
              <a:buChar char="★"/>
              <a:defRPr sz="1400"/>
            </a:pP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title and description">
    <p:bg>
      <p:bgPr>
        <a:solidFill>
          <a:srgbClr val="6E73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09;p44"/>
          <p:cNvSpPr/>
          <p:nvPr/>
        </p:nvSpPr>
        <p:spPr>
          <a:xfrm>
            <a:off x="4805450" y="174"/>
            <a:ext cx="4338600" cy="5143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3" name="Title Text"/>
          <p:cNvSpPr txBox="1"/>
          <p:nvPr>
            <p:ph type="title"/>
          </p:nvPr>
        </p:nvSpPr>
        <p:spPr>
          <a:xfrm>
            <a:off x="265500" y="1078750"/>
            <a:ext cx="4045200" cy="1789201"/>
          </a:xfrm>
          <a:prstGeom prst="rect">
            <a:avLst/>
          </a:prstGeom>
        </p:spPr>
        <p:txBody>
          <a:bodyPr anchor="b"/>
          <a:lstStyle>
            <a:lvl1pPr algn="ctr">
              <a:defRPr sz="4600"/>
            </a:lvl1pPr>
          </a:lstStyle>
          <a:p>
            <a:pPr/>
            <a:r>
              <a:t>Title Text</a:t>
            </a:r>
          </a:p>
        </p:txBody>
      </p:sp>
      <p:sp>
        <p:nvSpPr>
          <p:cNvPr id="154" name="Body Level One…"/>
          <p:cNvSpPr txBox="1"/>
          <p:nvPr>
            <p:ph type="body" sz="quarter" idx="1"/>
          </p:nvPr>
        </p:nvSpPr>
        <p:spPr>
          <a:xfrm>
            <a:off x="265500" y="2921399"/>
            <a:ext cx="4045200" cy="13455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1900">
                <a:solidFill>
                  <a:srgbClr val="FFFFFF"/>
                </a:solidFill>
              </a:defRPr>
            </a:lvl1pPr>
            <a:lvl2pPr algn="ctr">
              <a:defRPr sz="1900">
                <a:solidFill>
                  <a:srgbClr val="FFFFFF"/>
                </a:solidFill>
              </a:defRPr>
            </a:lvl2pPr>
            <a:lvl3pPr algn="ctr">
              <a:defRPr sz="1900">
                <a:solidFill>
                  <a:srgbClr val="FFFFFF"/>
                </a:solidFill>
              </a:defRPr>
            </a:lvl3pPr>
            <a:lvl4pPr algn="ctr">
              <a:defRPr sz="1900">
                <a:solidFill>
                  <a:srgbClr val="FFFFFF"/>
                </a:solidFill>
              </a:defRPr>
            </a:lvl4pPr>
            <a:lvl5pPr algn="ctr">
              <a:defRPr sz="19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Google Shape;112;p44"/>
          <p:cNvSpPr txBox="1"/>
          <p:nvPr>
            <p:ph type="body" sz="half" idx="13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</a:p>
        </p:txBody>
      </p:sp>
      <p:pic>
        <p:nvPicPr>
          <p:cNvPr id="156" name="Google Shape;114;p44" descr="Google Shape;114;p4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2263" y="4293725"/>
            <a:ext cx="571801" cy="6174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 point 1 1_1_1_1_1_1">
    <p:bg>
      <p:bgPr>
        <a:solidFill>
          <a:srgbClr val="008B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9;p31" descr="Google Shape;9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0637" y="4293725"/>
            <a:ext cx="571801" cy="61740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 point 1 1 1_1">
    <p:bg>
      <p:bgPr>
        <a:solidFill>
          <a:srgbClr val="F78F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9;p31" descr="Google Shape;9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0637" y="4293725"/>
            <a:ext cx="571801" cy="61740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 point_1">
    <p:bg>
      <p:bgPr>
        <a:solidFill>
          <a:srgbClr val="6E73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9;p31" descr="Google Shape;9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0637" y="4293725"/>
            <a:ext cx="571801" cy="61740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 1 1 2 1 1 1 1 1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9;p31" descr="Google Shape;9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0637" y="4293725"/>
            <a:ext cx="571801" cy="617401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Google Shape;125;p48"/>
          <p:cNvSpPr/>
          <p:nvPr/>
        </p:nvSpPr>
        <p:spPr>
          <a:xfrm>
            <a:off x="0" y="-1"/>
            <a:ext cx="9144000" cy="1516502"/>
          </a:xfrm>
          <a:prstGeom prst="rect">
            <a:avLst/>
          </a:prstGeom>
          <a:solidFill>
            <a:srgbClr val="6E7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93" name="Title Text"/>
          <p:cNvSpPr txBox="1"/>
          <p:nvPr>
            <p:ph type="title"/>
          </p:nvPr>
        </p:nvSpPr>
        <p:spPr>
          <a:xfrm>
            <a:off x="430800" y="322349"/>
            <a:ext cx="8282400" cy="1039801"/>
          </a:xfrm>
          <a:prstGeom prst="rect">
            <a:avLst/>
          </a:prstGeom>
        </p:spPr>
        <p:txBody>
          <a:bodyPr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94" name="Body Level One…"/>
          <p:cNvSpPr txBox="1"/>
          <p:nvPr>
            <p:ph type="body" sz="quarter" idx="1"/>
          </p:nvPr>
        </p:nvSpPr>
        <p:spPr>
          <a:xfrm>
            <a:off x="556449" y="2391899"/>
            <a:ext cx="2499901" cy="25164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457200" indent="-317500" algn="ctr">
              <a:buClr>
                <a:srgbClr val="424242"/>
              </a:buClr>
              <a:buSzPts val="1400"/>
              <a:buFont typeface="Helvetica"/>
              <a:buChar char="★"/>
              <a:defRPr sz="1400"/>
            </a:lvl1pPr>
            <a:lvl2pPr marL="914400" indent="-317500" algn="ctr">
              <a:buClr>
                <a:srgbClr val="424242"/>
              </a:buClr>
              <a:buSzPts val="1400"/>
              <a:buFont typeface="Helvetica"/>
              <a:buChar char="○"/>
              <a:defRPr sz="1400"/>
            </a:lvl2pPr>
            <a:lvl3pPr marL="1371600" indent="-317500" algn="ctr">
              <a:buClr>
                <a:srgbClr val="424242"/>
              </a:buClr>
              <a:buSzPts val="1400"/>
              <a:buFont typeface="Helvetica"/>
              <a:buChar char="■"/>
              <a:defRPr sz="1400"/>
            </a:lvl3pPr>
            <a:lvl4pPr marL="1828800" indent="-317500" algn="ctr">
              <a:buClr>
                <a:srgbClr val="424242"/>
              </a:buClr>
              <a:buSzPts val="1400"/>
              <a:buFont typeface="Helvetica"/>
              <a:buChar char="●"/>
              <a:defRPr sz="1400"/>
            </a:lvl4pPr>
            <a:lvl5pPr marL="2286000" indent="-317500" algn="ctr">
              <a:buClr>
                <a:srgbClr val="424242"/>
              </a:buClr>
              <a:buSzPts val="1400"/>
              <a:buFont typeface="Helvetica"/>
              <a:buChar char="○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Google Shape;129;p48"/>
          <p:cNvSpPr txBox="1"/>
          <p:nvPr>
            <p:ph type="body" sz="quarter" idx="13"/>
          </p:nvPr>
        </p:nvSpPr>
        <p:spPr>
          <a:xfrm>
            <a:off x="3322049" y="2391899"/>
            <a:ext cx="2499902" cy="25164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457200" indent="-317500" algn="ctr">
              <a:buClr>
                <a:srgbClr val="424242"/>
              </a:buClr>
              <a:buSzPts val="1400"/>
              <a:buFont typeface="Helvetica"/>
              <a:buChar char="★"/>
              <a:defRPr sz="1400"/>
            </a:pPr>
          </a:p>
        </p:txBody>
      </p:sp>
      <p:sp>
        <p:nvSpPr>
          <p:cNvPr id="196" name="Google Shape;130;p48"/>
          <p:cNvSpPr txBox="1"/>
          <p:nvPr>
            <p:ph type="body" sz="quarter" idx="14"/>
          </p:nvPr>
        </p:nvSpPr>
        <p:spPr>
          <a:xfrm>
            <a:off x="6087650" y="2391899"/>
            <a:ext cx="2499901" cy="25164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457200" indent="-317500" algn="ctr">
              <a:buClr>
                <a:srgbClr val="424242"/>
              </a:buClr>
              <a:buSzPts val="1400"/>
              <a:buFont typeface="Helvetica"/>
              <a:buChar char="★"/>
              <a:defRPr sz="1400"/>
            </a:pPr>
          </a:p>
        </p:txBody>
      </p:sp>
      <p:sp>
        <p:nvSpPr>
          <p:cNvPr id="1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 point 1 1 1 1">
    <p:bg>
      <p:bgPr>
        <a:solidFill>
          <a:srgbClr val="72C0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9;p31" descr="Google Shape;9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0637" y="4293725"/>
            <a:ext cx="571801" cy="617401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 point 1">
    <p:bg>
      <p:bgPr>
        <a:solidFill>
          <a:srgbClr val="F6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9;p31" descr="Google Shape;9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0637" y="4293725"/>
            <a:ext cx="571801" cy="617401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 1 1 2 1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4;p33"/>
          <p:cNvSpPr/>
          <p:nvPr/>
        </p:nvSpPr>
        <p:spPr>
          <a:xfrm>
            <a:off x="0" y="-1"/>
            <a:ext cx="9144000" cy="1516502"/>
          </a:xfrm>
          <a:prstGeom prst="rect">
            <a:avLst/>
          </a:prstGeom>
          <a:solidFill>
            <a:srgbClr val="2DC5F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30800" y="322349"/>
            <a:ext cx="8282400" cy="1039801"/>
          </a:xfrm>
          <a:prstGeom prst="rect">
            <a:avLst/>
          </a:prstGeom>
        </p:spPr>
        <p:txBody>
          <a:bodyPr/>
          <a:lstStyle>
            <a:lvl1pPr algn="ctr">
              <a:defRPr sz="30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556449" y="2391899"/>
            <a:ext cx="2499901" cy="25164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457200" indent="-317500" algn="ctr">
              <a:buClr>
                <a:srgbClr val="424242"/>
              </a:buClr>
              <a:buSzPts val="1400"/>
              <a:buFont typeface="Helvetica"/>
              <a:buChar char="★"/>
              <a:defRPr sz="1400"/>
            </a:lvl1pPr>
            <a:lvl2pPr marL="914400" indent="-317500" algn="ctr">
              <a:buClr>
                <a:srgbClr val="424242"/>
              </a:buClr>
              <a:buSzPts val="1400"/>
              <a:buFont typeface="Helvetica"/>
              <a:buChar char="○"/>
              <a:defRPr sz="1400"/>
            </a:lvl2pPr>
            <a:lvl3pPr marL="1371600" indent="-317500" algn="ctr">
              <a:buClr>
                <a:srgbClr val="424242"/>
              </a:buClr>
              <a:buSzPts val="1400"/>
              <a:buFont typeface="Helvetica"/>
              <a:buChar char="■"/>
              <a:defRPr sz="1400"/>
            </a:lvl3pPr>
            <a:lvl4pPr marL="1828800" indent="-317500" algn="ctr">
              <a:buClr>
                <a:srgbClr val="424242"/>
              </a:buClr>
              <a:buSzPts val="1400"/>
              <a:buFont typeface="Helvetica"/>
              <a:buChar char="●"/>
              <a:defRPr sz="1400"/>
            </a:lvl4pPr>
            <a:lvl5pPr marL="2286000" indent="-317500" algn="ctr">
              <a:buClr>
                <a:srgbClr val="424242"/>
              </a:buClr>
              <a:buSzPts val="1400"/>
              <a:buFont typeface="Helvetica"/>
              <a:buChar char="○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Google Shape;18;p33"/>
          <p:cNvSpPr txBox="1"/>
          <p:nvPr>
            <p:ph type="body" sz="quarter" idx="13"/>
          </p:nvPr>
        </p:nvSpPr>
        <p:spPr>
          <a:xfrm>
            <a:off x="3322049" y="2391899"/>
            <a:ext cx="2499902" cy="25164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457200" indent="-317500" algn="ctr">
              <a:buClr>
                <a:srgbClr val="424242"/>
              </a:buClr>
              <a:buSzPts val="1400"/>
              <a:buFont typeface="Helvetica"/>
              <a:buChar char="★"/>
              <a:defRPr sz="1400"/>
            </a:pPr>
          </a:p>
        </p:txBody>
      </p:sp>
      <p:sp>
        <p:nvSpPr>
          <p:cNvPr id="24" name="Google Shape;19;p33"/>
          <p:cNvSpPr txBox="1"/>
          <p:nvPr>
            <p:ph type="body" sz="quarter" idx="14"/>
          </p:nvPr>
        </p:nvSpPr>
        <p:spPr>
          <a:xfrm>
            <a:off x="6087650" y="2391899"/>
            <a:ext cx="2499901" cy="25164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457200" indent="-317500" algn="ctr">
              <a:buClr>
                <a:srgbClr val="424242"/>
              </a:buClr>
              <a:buSzPts val="1400"/>
              <a:buFont typeface="Helvetica"/>
              <a:buChar char="★"/>
              <a:defRPr sz="1400"/>
            </a:pP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 point 1_1">
    <p:bg>
      <p:bgPr>
        <a:solidFill>
          <a:srgbClr val="FFD26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9;p31" descr="Google Shape;9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0637" y="4293725"/>
            <a:ext cx="571801" cy="617401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 1 1 2 1 1 1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9;p31" descr="Google Shape;9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0637" y="4293725"/>
            <a:ext cx="571801" cy="617401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Google Shape;144;p52"/>
          <p:cNvSpPr/>
          <p:nvPr/>
        </p:nvSpPr>
        <p:spPr>
          <a:xfrm>
            <a:off x="0" y="-1"/>
            <a:ext cx="9144000" cy="1516502"/>
          </a:xfrm>
          <a:prstGeom prst="rect">
            <a:avLst/>
          </a:prstGeom>
          <a:solidFill>
            <a:srgbClr val="FFD26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33" name="Title Text"/>
          <p:cNvSpPr txBox="1"/>
          <p:nvPr>
            <p:ph type="title"/>
          </p:nvPr>
        </p:nvSpPr>
        <p:spPr>
          <a:xfrm>
            <a:off x="430800" y="322349"/>
            <a:ext cx="8282400" cy="1039801"/>
          </a:xfrm>
          <a:prstGeom prst="rect">
            <a:avLst/>
          </a:prstGeom>
        </p:spPr>
        <p:txBody>
          <a:bodyPr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34" name="Body Level One…"/>
          <p:cNvSpPr txBox="1"/>
          <p:nvPr>
            <p:ph type="body" sz="quarter" idx="1"/>
          </p:nvPr>
        </p:nvSpPr>
        <p:spPr>
          <a:xfrm>
            <a:off x="556449" y="2391899"/>
            <a:ext cx="2499901" cy="25164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457200" indent="-317500" algn="ctr">
              <a:buClr>
                <a:srgbClr val="424242"/>
              </a:buClr>
              <a:buSzPts val="1400"/>
              <a:buFont typeface="Helvetica"/>
              <a:buChar char="★"/>
              <a:defRPr sz="1400"/>
            </a:lvl1pPr>
            <a:lvl2pPr marL="914400" indent="-317500" algn="ctr">
              <a:buClr>
                <a:srgbClr val="424242"/>
              </a:buClr>
              <a:buSzPts val="1400"/>
              <a:buFont typeface="Helvetica"/>
              <a:buChar char="○"/>
              <a:defRPr sz="1400"/>
            </a:lvl2pPr>
            <a:lvl3pPr marL="1371600" indent="-317500" algn="ctr">
              <a:buClr>
                <a:srgbClr val="424242"/>
              </a:buClr>
              <a:buSzPts val="1400"/>
              <a:buFont typeface="Helvetica"/>
              <a:buChar char="■"/>
              <a:defRPr sz="1400"/>
            </a:lvl3pPr>
            <a:lvl4pPr marL="1828800" indent="-317500" algn="ctr">
              <a:buClr>
                <a:srgbClr val="424242"/>
              </a:buClr>
              <a:buSzPts val="1400"/>
              <a:buFont typeface="Helvetica"/>
              <a:buChar char="●"/>
              <a:defRPr sz="1400"/>
            </a:lvl4pPr>
            <a:lvl5pPr marL="2286000" indent="-317500" algn="ctr">
              <a:buClr>
                <a:srgbClr val="424242"/>
              </a:buClr>
              <a:buSzPts val="1400"/>
              <a:buFont typeface="Helvetica"/>
              <a:buChar char="○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5" name="Google Shape;148;p52"/>
          <p:cNvSpPr txBox="1"/>
          <p:nvPr>
            <p:ph type="body" sz="quarter" idx="13"/>
          </p:nvPr>
        </p:nvSpPr>
        <p:spPr>
          <a:xfrm>
            <a:off x="3322049" y="2391899"/>
            <a:ext cx="2499902" cy="25164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457200" indent="-317500" algn="ctr">
              <a:buClr>
                <a:srgbClr val="424242"/>
              </a:buClr>
              <a:buSzPts val="1400"/>
              <a:buFont typeface="Helvetica"/>
              <a:buChar char="★"/>
              <a:defRPr sz="1400"/>
            </a:pPr>
          </a:p>
        </p:txBody>
      </p:sp>
      <p:sp>
        <p:nvSpPr>
          <p:cNvPr id="236" name="Google Shape;149;p52"/>
          <p:cNvSpPr txBox="1"/>
          <p:nvPr>
            <p:ph type="body" sz="quarter" idx="14"/>
          </p:nvPr>
        </p:nvSpPr>
        <p:spPr>
          <a:xfrm>
            <a:off x="6087650" y="2391899"/>
            <a:ext cx="2499901" cy="25164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457200" indent="-317500" algn="ctr">
              <a:buClr>
                <a:srgbClr val="424242"/>
              </a:buClr>
              <a:buSzPts val="1400"/>
              <a:buFont typeface="Helvetica"/>
              <a:buChar char="★"/>
              <a:defRPr sz="1400"/>
            </a:pPr>
          </a:p>
        </p:txBody>
      </p:sp>
      <p:sp>
        <p:nvSpPr>
          <p:cNvPr id="2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title and description 1 1_1">
    <p:bg>
      <p:bgPr>
        <a:solidFill>
          <a:srgbClr val="FFD26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9;p31" descr="Google Shape;9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0637" y="4293725"/>
            <a:ext cx="571801" cy="617401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Google Shape;154;p53"/>
          <p:cNvSpPr/>
          <p:nvPr/>
        </p:nvSpPr>
        <p:spPr>
          <a:xfrm>
            <a:off x="4805450" y="174"/>
            <a:ext cx="4338600" cy="5143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46" name="Title Text"/>
          <p:cNvSpPr txBox="1"/>
          <p:nvPr>
            <p:ph type="title"/>
          </p:nvPr>
        </p:nvSpPr>
        <p:spPr>
          <a:xfrm>
            <a:off x="265500" y="1078750"/>
            <a:ext cx="4045200" cy="1789201"/>
          </a:xfrm>
          <a:prstGeom prst="rect">
            <a:avLst/>
          </a:prstGeom>
        </p:spPr>
        <p:txBody>
          <a:bodyPr anchor="b"/>
          <a:lstStyle>
            <a:lvl1pPr algn="ctr">
              <a:defRPr sz="4600"/>
            </a:lvl1pPr>
          </a:lstStyle>
          <a:p>
            <a:pPr/>
            <a:r>
              <a:t>Title Text</a:t>
            </a:r>
          </a:p>
        </p:txBody>
      </p:sp>
      <p:sp>
        <p:nvSpPr>
          <p:cNvPr id="247" name="Body Level One…"/>
          <p:cNvSpPr txBox="1"/>
          <p:nvPr>
            <p:ph type="body" sz="quarter" idx="1"/>
          </p:nvPr>
        </p:nvSpPr>
        <p:spPr>
          <a:xfrm>
            <a:off x="265500" y="2921399"/>
            <a:ext cx="4045200" cy="13455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1900">
                <a:solidFill>
                  <a:srgbClr val="FFFFFF"/>
                </a:solidFill>
              </a:defRPr>
            </a:lvl1pPr>
            <a:lvl2pPr algn="ctr">
              <a:defRPr sz="1900">
                <a:solidFill>
                  <a:srgbClr val="FFFFFF"/>
                </a:solidFill>
              </a:defRPr>
            </a:lvl2pPr>
            <a:lvl3pPr algn="ctr">
              <a:defRPr sz="1900">
                <a:solidFill>
                  <a:srgbClr val="FFFFFF"/>
                </a:solidFill>
              </a:defRPr>
            </a:lvl3pPr>
            <a:lvl4pPr algn="ctr">
              <a:defRPr sz="1900">
                <a:solidFill>
                  <a:srgbClr val="FFFFFF"/>
                </a:solidFill>
              </a:defRPr>
            </a:lvl4pPr>
            <a:lvl5pPr algn="ctr">
              <a:defRPr sz="19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8" name="Google Shape;157;p53"/>
          <p:cNvSpPr txBox="1"/>
          <p:nvPr>
            <p:ph type="body" sz="half" idx="13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</a:p>
        </p:txBody>
      </p:sp>
      <p:pic>
        <p:nvPicPr>
          <p:cNvPr id="249" name="Google Shape;159;p53" descr="Google Shape;159;p5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2263" y="4293725"/>
            <a:ext cx="571801" cy="617401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title and description 1 1_1_1">
    <p:bg>
      <p:bgPr>
        <a:solidFill>
          <a:srgbClr val="674E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9;p31" descr="Google Shape;9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0637" y="4293725"/>
            <a:ext cx="571801" cy="6174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Google Shape;161;p54"/>
          <p:cNvSpPr/>
          <p:nvPr/>
        </p:nvSpPr>
        <p:spPr>
          <a:xfrm>
            <a:off x="4805450" y="174"/>
            <a:ext cx="4338600" cy="5143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59" name="Title Text"/>
          <p:cNvSpPr txBox="1"/>
          <p:nvPr>
            <p:ph type="title"/>
          </p:nvPr>
        </p:nvSpPr>
        <p:spPr>
          <a:xfrm>
            <a:off x="265500" y="1078750"/>
            <a:ext cx="4045200" cy="1789201"/>
          </a:xfrm>
          <a:prstGeom prst="rect">
            <a:avLst/>
          </a:prstGeom>
        </p:spPr>
        <p:txBody>
          <a:bodyPr anchor="b"/>
          <a:lstStyle>
            <a:lvl1pPr algn="ctr">
              <a:defRPr sz="4600"/>
            </a:lvl1pPr>
          </a:lstStyle>
          <a:p>
            <a:pPr/>
            <a:r>
              <a:t>Title Text</a:t>
            </a:r>
          </a:p>
        </p:txBody>
      </p:sp>
      <p:sp>
        <p:nvSpPr>
          <p:cNvPr id="260" name="Body Level One…"/>
          <p:cNvSpPr txBox="1"/>
          <p:nvPr>
            <p:ph type="body" sz="quarter" idx="1"/>
          </p:nvPr>
        </p:nvSpPr>
        <p:spPr>
          <a:xfrm>
            <a:off x="265500" y="2921399"/>
            <a:ext cx="4045200" cy="13455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1900">
                <a:solidFill>
                  <a:srgbClr val="FFFFFF"/>
                </a:solidFill>
              </a:defRPr>
            </a:lvl1pPr>
            <a:lvl2pPr algn="ctr">
              <a:defRPr sz="1900">
                <a:solidFill>
                  <a:srgbClr val="FFFFFF"/>
                </a:solidFill>
              </a:defRPr>
            </a:lvl2pPr>
            <a:lvl3pPr algn="ctr">
              <a:defRPr sz="1900">
                <a:solidFill>
                  <a:srgbClr val="FFFFFF"/>
                </a:solidFill>
              </a:defRPr>
            </a:lvl3pPr>
            <a:lvl4pPr algn="ctr">
              <a:defRPr sz="1900">
                <a:solidFill>
                  <a:srgbClr val="FFFFFF"/>
                </a:solidFill>
              </a:defRPr>
            </a:lvl4pPr>
            <a:lvl5pPr algn="ctr">
              <a:defRPr sz="19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1" name="Google Shape;164;p54"/>
          <p:cNvSpPr txBox="1"/>
          <p:nvPr>
            <p:ph type="body" sz="half" idx="13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</a:p>
        </p:txBody>
      </p:sp>
      <p:pic>
        <p:nvPicPr>
          <p:cNvPr id="262" name="Google Shape;166;p54" descr="Google Shape;166;p5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2263" y="4293725"/>
            <a:ext cx="571801" cy="617401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title and description 1 1">
    <p:bg>
      <p:bgPr>
        <a:solidFill>
          <a:srgbClr val="F6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4;p34"/>
          <p:cNvSpPr/>
          <p:nvPr/>
        </p:nvSpPr>
        <p:spPr>
          <a:xfrm>
            <a:off x="4805450" y="174"/>
            <a:ext cx="4338600" cy="5143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265500" y="1078750"/>
            <a:ext cx="4045200" cy="1789201"/>
          </a:xfrm>
          <a:prstGeom prst="rect">
            <a:avLst/>
          </a:prstGeom>
        </p:spPr>
        <p:txBody>
          <a:bodyPr anchor="b"/>
          <a:lstStyle>
            <a:lvl1pPr algn="ctr">
              <a:defRPr sz="46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quarter" idx="1"/>
          </p:nvPr>
        </p:nvSpPr>
        <p:spPr>
          <a:xfrm>
            <a:off x="265500" y="2921399"/>
            <a:ext cx="4045200" cy="13455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1900">
                <a:solidFill>
                  <a:srgbClr val="FFFFFF"/>
                </a:solidFill>
              </a:defRPr>
            </a:lvl1pPr>
            <a:lvl2pPr algn="ctr">
              <a:defRPr sz="1900">
                <a:solidFill>
                  <a:srgbClr val="FFFFFF"/>
                </a:solidFill>
              </a:defRPr>
            </a:lvl2pPr>
            <a:lvl3pPr algn="ctr">
              <a:defRPr sz="1900">
                <a:solidFill>
                  <a:srgbClr val="FFFFFF"/>
                </a:solidFill>
              </a:defRPr>
            </a:lvl3pPr>
            <a:lvl4pPr algn="ctr">
              <a:defRPr sz="1900">
                <a:solidFill>
                  <a:srgbClr val="FFFFFF"/>
                </a:solidFill>
              </a:defRPr>
            </a:lvl4pPr>
            <a:lvl5pPr algn="ctr">
              <a:defRPr sz="19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Google Shape;27;p34"/>
          <p:cNvSpPr txBox="1"/>
          <p:nvPr>
            <p:ph type="body" sz="half" idx="13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</a:p>
        </p:txBody>
      </p:sp>
      <p:pic>
        <p:nvPicPr>
          <p:cNvPr id="36" name="Google Shape;29;p34" descr="Google Shape;29;p3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2263" y="4293725"/>
            <a:ext cx="571801" cy="61740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 1 1 2 1 1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31;p35"/>
          <p:cNvSpPr/>
          <p:nvPr/>
        </p:nvSpPr>
        <p:spPr>
          <a:xfrm>
            <a:off x="0" y="-1"/>
            <a:ext cx="9144000" cy="1516502"/>
          </a:xfrm>
          <a:prstGeom prst="rect">
            <a:avLst/>
          </a:prstGeom>
          <a:solidFill>
            <a:srgbClr val="F6737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430800" y="322349"/>
            <a:ext cx="8282400" cy="1039801"/>
          </a:xfrm>
          <a:prstGeom prst="rect">
            <a:avLst/>
          </a:prstGeom>
        </p:spPr>
        <p:txBody>
          <a:bodyPr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sz="quarter" idx="1"/>
          </p:nvPr>
        </p:nvSpPr>
        <p:spPr>
          <a:xfrm>
            <a:off x="556449" y="2391899"/>
            <a:ext cx="2499901" cy="25164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457200" indent="-317500" algn="ctr">
              <a:buClr>
                <a:srgbClr val="424242"/>
              </a:buClr>
              <a:buSzPts val="1400"/>
              <a:buFont typeface="Helvetica"/>
              <a:buChar char="★"/>
              <a:defRPr sz="1400"/>
            </a:lvl1pPr>
            <a:lvl2pPr marL="914400" indent="-317500" algn="ctr">
              <a:buClr>
                <a:srgbClr val="424242"/>
              </a:buClr>
              <a:buSzPts val="1400"/>
              <a:buFont typeface="Helvetica"/>
              <a:buChar char="○"/>
              <a:defRPr sz="1400"/>
            </a:lvl2pPr>
            <a:lvl3pPr marL="1371600" indent="-317500" algn="ctr">
              <a:buClr>
                <a:srgbClr val="424242"/>
              </a:buClr>
              <a:buSzPts val="1400"/>
              <a:buFont typeface="Helvetica"/>
              <a:buChar char="■"/>
              <a:defRPr sz="1400"/>
            </a:lvl3pPr>
            <a:lvl4pPr marL="1828800" indent="-317500" algn="ctr">
              <a:buClr>
                <a:srgbClr val="424242"/>
              </a:buClr>
              <a:buSzPts val="1400"/>
              <a:buFont typeface="Helvetica"/>
              <a:buChar char="●"/>
              <a:defRPr sz="1400"/>
            </a:lvl4pPr>
            <a:lvl5pPr marL="2286000" indent="-317500" algn="ctr">
              <a:buClr>
                <a:srgbClr val="424242"/>
              </a:buClr>
              <a:buSzPts val="1400"/>
              <a:buFont typeface="Helvetica"/>
              <a:buChar char="○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5;p35"/>
          <p:cNvSpPr txBox="1"/>
          <p:nvPr>
            <p:ph type="body" sz="quarter" idx="13"/>
          </p:nvPr>
        </p:nvSpPr>
        <p:spPr>
          <a:xfrm>
            <a:off x="3322049" y="2391899"/>
            <a:ext cx="2499902" cy="25164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457200" indent="-317500" algn="ctr">
              <a:buClr>
                <a:srgbClr val="424242"/>
              </a:buClr>
              <a:buSzPts val="1400"/>
              <a:buFont typeface="Helvetica"/>
              <a:buChar char="★"/>
              <a:defRPr sz="1400"/>
            </a:pPr>
          </a:p>
        </p:txBody>
      </p:sp>
      <p:sp>
        <p:nvSpPr>
          <p:cNvPr id="48" name="Google Shape;36;p35"/>
          <p:cNvSpPr txBox="1"/>
          <p:nvPr>
            <p:ph type="body" sz="quarter" idx="14"/>
          </p:nvPr>
        </p:nvSpPr>
        <p:spPr>
          <a:xfrm>
            <a:off x="6087650" y="2391899"/>
            <a:ext cx="2499901" cy="25164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457200" indent="-317500" algn="ctr">
              <a:buClr>
                <a:srgbClr val="424242"/>
              </a:buClr>
              <a:buSzPts val="1400"/>
              <a:buFont typeface="Helvetica"/>
              <a:buChar char="★"/>
              <a:defRPr sz="1400"/>
            </a:pP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title and description 1 1 1">
    <p:bg>
      <p:bgPr>
        <a:solidFill>
          <a:srgbClr val="F78F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41;p36"/>
          <p:cNvSpPr/>
          <p:nvPr/>
        </p:nvSpPr>
        <p:spPr>
          <a:xfrm>
            <a:off x="4805450" y="174"/>
            <a:ext cx="4338600" cy="5143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265500" y="1078750"/>
            <a:ext cx="4045200" cy="1789201"/>
          </a:xfrm>
          <a:prstGeom prst="rect">
            <a:avLst/>
          </a:prstGeom>
        </p:spPr>
        <p:txBody>
          <a:bodyPr anchor="b"/>
          <a:lstStyle>
            <a:lvl1pPr algn="ctr">
              <a:defRPr sz="4600"/>
            </a:lvl1pPr>
          </a:lstStyle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quarter" idx="1"/>
          </p:nvPr>
        </p:nvSpPr>
        <p:spPr>
          <a:xfrm>
            <a:off x="265500" y="2921399"/>
            <a:ext cx="4045200" cy="13455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1900">
                <a:solidFill>
                  <a:srgbClr val="FFFFFF"/>
                </a:solidFill>
              </a:defRPr>
            </a:lvl1pPr>
            <a:lvl2pPr algn="ctr">
              <a:defRPr sz="1900">
                <a:solidFill>
                  <a:srgbClr val="FFFFFF"/>
                </a:solidFill>
              </a:defRPr>
            </a:lvl2pPr>
            <a:lvl3pPr algn="ctr">
              <a:defRPr sz="1900">
                <a:solidFill>
                  <a:srgbClr val="FFFFFF"/>
                </a:solidFill>
              </a:defRPr>
            </a:lvl3pPr>
            <a:lvl4pPr algn="ctr">
              <a:defRPr sz="1900">
                <a:solidFill>
                  <a:srgbClr val="FFFFFF"/>
                </a:solidFill>
              </a:defRPr>
            </a:lvl4pPr>
            <a:lvl5pPr algn="ctr">
              <a:defRPr sz="19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Google Shape;44;p36"/>
          <p:cNvSpPr txBox="1"/>
          <p:nvPr>
            <p:ph type="body" sz="half" idx="13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</a:p>
        </p:txBody>
      </p:sp>
      <p:pic>
        <p:nvPicPr>
          <p:cNvPr id="60" name="Google Shape;46;p36" descr="Google Shape;46;p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2263" y="4293725"/>
            <a:ext cx="571801" cy="617401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 1 1 2 1 1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48;p37"/>
          <p:cNvSpPr/>
          <p:nvPr/>
        </p:nvSpPr>
        <p:spPr>
          <a:xfrm>
            <a:off x="0" y="-1"/>
            <a:ext cx="9144000" cy="1516502"/>
          </a:xfrm>
          <a:prstGeom prst="rect">
            <a:avLst/>
          </a:prstGeom>
          <a:solidFill>
            <a:srgbClr val="F78F3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9" name="Title Text"/>
          <p:cNvSpPr txBox="1"/>
          <p:nvPr>
            <p:ph type="title"/>
          </p:nvPr>
        </p:nvSpPr>
        <p:spPr>
          <a:xfrm>
            <a:off x="430800" y="322349"/>
            <a:ext cx="8282400" cy="1039801"/>
          </a:xfrm>
          <a:prstGeom prst="rect">
            <a:avLst/>
          </a:prstGeom>
        </p:spPr>
        <p:txBody>
          <a:bodyPr/>
          <a:lstStyle>
            <a:lvl1pPr algn="ctr">
              <a:defRPr sz="3000"/>
            </a:lvl1pPr>
          </a:lstStyle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sz="quarter" idx="1"/>
          </p:nvPr>
        </p:nvSpPr>
        <p:spPr>
          <a:xfrm>
            <a:off x="556449" y="2391899"/>
            <a:ext cx="2499901" cy="25164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457200" indent="-317500" algn="ctr">
              <a:buClr>
                <a:srgbClr val="424242"/>
              </a:buClr>
              <a:buSzPts val="1400"/>
              <a:buFont typeface="Helvetica"/>
              <a:buChar char="★"/>
              <a:defRPr sz="1400"/>
            </a:lvl1pPr>
            <a:lvl2pPr marL="914400" indent="-317500" algn="ctr">
              <a:buClr>
                <a:srgbClr val="424242"/>
              </a:buClr>
              <a:buSzPts val="1400"/>
              <a:buFont typeface="Helvetica"/>
              <a:buChar char="○"/>
              <a:defRPr sz="1400"/>
            </a:lvl2pPr>
            <a:lvl3pPr marL="1371600" indent="-317500" algn="ctr">
              <a:buClr>
                <a:srgbClr val="424242"/>
              </a:buClr>
              <a:buSzPts val="1400"/>
              <a:buFont typeface="Helvetica"/>
              <a:buChar char="■"/>
              <a:defRPr sz="1400"/>
            </a:lvl3pPr>
            <a:lvl4pPr marL="1828800" indent="-317500" algn="ctr">
              <a:buClr>
                <a:srgbClr val="424242"/>
              </a:buClr>
              <a:buSzPts val="1400"/>
              <a:buFont typeface="Helvetica"/>
              <a:buChar char="●"/>
              <a:defRPr sz="1400"/>
            </a:lvl4pPr>
            <a:lvl5pPr marL="2286000" indent="-317500" algn="ctr">
              <a:buClr>
                <a:srgbClr val="424242"/>
              </a:buClr>
              <a:buSzPts val="1400"/>
              <a:buFont typeface="Helvetica"/>
              <a:buChar char="○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Google Shape;52;p37"/>
          <p:cNvSpPr txBox="1"/>
          <p:nvPr>
            <p:ph type="body" sz="quarter" idx="13"/>
          </p:nvPr>
        </p:nvSpPr>
        <p:spPr>
          <a:xfrm>
            <a:off x="3322049" y="2391899"/>
            <a:ext cx="2499902" cy="25164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457200" indent="-317500" algn="ctr">
              <a:buClr>
                <a:srgbClr val="424242"/>
              </a:buClr>
              <a:buSzPts val="1400"/>
              <a:buFont typeface="Helvetica"/>
              <a:buChar char="★"/>
              <a:defRPr sz="1400"/>
            </a:pPr>
          </a:p>
        </p:txBody>
      </p:sp>
      <p:sp>
        <p:nvSpPr>
          <p:cNvPr id="72" name="Google Shape;53;p37"/>
          <p:cNvSpPr txBox="1"/>
          <p:nvPr>
            <p:ph type="body" sz="quarter" idx="14"/>
          </p:nvPr>
        </p:nvSpPr>
        <p:spPr>
          <a:xfrm>
            <a:off x="6087650" y="2391899"/>
            <a:ext cx="2499901" cy="25164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457200" indent="-317500" algn="ctr">
              <a:buClr>
                <a:srgbClr val="424242"/>
              </a:buClr>
              <a:buSzPts val="1400"/>
              <a:buFont typeface="Helvetica"/>
              <a:buChar char="★"/>
              <a:defRPr sz="1400"/>
            </a:pP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title and description 1 1 1 1">
    <p:bg>
      <p:bgPr>
        <a:solidFill>
          <a:srgbClr val="72C0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58;p38"/>
          <p:cNvSpPr/>
          <p:nvPr/>
        </p:nvSpPr>
        <p:spPr>
          <a:xfrm>
            <a:off x="4805450" y="174"/>
            <a:ext cx="4338600" cy="5143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1" name="Title Text"/>
          <p:cNvSpPr txBox="1"/>
          <p:nvPr>
            <p:ph type="title"/>
          </p:nvPr>
        </p:nvSpPr>
        <p:spPr>
          <a:xfrm>
            <a:off x="265500" y="1078750"/>
            <a:ext cx="4045200" cy="1789201"/>
          </a:xfrm>
          <a:prstGeom prst="rect">
            <a:avLst/>
          </a:prstGeom>
        </p:spPr>
        <p:txBody>
          <a:bodyPr anchor="b"/>
          <a:lstStyle>
            <a:lvl1pPr algn="ctr">
              <a:defRPr sz="4600"/>
            </a:lvl1pPr>
          </a:lstStyle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sz="quarter" idx="1"/>
          </p:nvPr>
        </p:nvSpPr>
        <p:spPr>
          <a:xfrm>
            <a:off x="265500" y="2921399"/>
            <a:ext cx="4045200" cy="13455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1900">
                <a:solidFill>
                  <a:srgbClr val="FFFFFF"/>
                </a:solidFill>
              </a:defRPr>
            </a:lvl1pPr>
            <a:lvl2pPr algn="ctr">
              <a:defRPr sz="1900">
                <a:solidFill>
                  <a:srgbClr val="FFFFFF"/>
                </a:solidFill>
              </a:defRPr>
            </a:lvl2pPr>
            <a:lvl3pPr algn="ctr">
              <a:defRPr sz="1900">
                <a:solidFill>
                  <a:srgbClr val="FFFFFF"/>
                </a:solidFill>
              </a:defRPr>
            </a:lvl3pPr>
            <a:lvl4pPr algn="ctr">
              <a:defRPr sz="1900">
                <a:solidFill>
                  <a:srgbClr val="FFFFFF"/>
                </a:solidFill>
              </a:defRPr>
            </a:lvl4pPr>
            <a:lvl5pPr algn="ctr">
              <a:defRPr sz="19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Google Shape;61;p38"/>
          <p:cNvSpPr txBox="1"/>
          <p:nvPr>
            <p:ph type="body" sz="half" idx="13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</a:p>
        </p:txBody>
      </p:sp>
      <p:pic>
        <p:nvPicPr>
          <p:cNvPr id="84" name="Google Shape;63;p38" descr="Google Shape;63;p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2263" y="4293725"/>
            <a:ext cx="571801" cy="617401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 1 1 2 1 1 1 1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65;p39"/>
          <p:cNvSpPr/>
          <p:nvPr/>
        </p:nvSpPr>
        <p:spPr>
          <a:xfrm>
            <a:off x="0" y="-1"/>
            <a:ext cx="9144000" cy="1516502"/>
          </a:xfrm>
          <a:prstGeom prst="rect">
            <a:avLst/>
          </a:prstGeom>
          <a:solidFill>
            <a:srgbClr val="72C0B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30800" y="322349"/>
            <a:ext cx="8282400" cy="1039801"/>
          </a:xfrm>
          <a:prstGeom prst="rect">
            <a:avLst/>
          </a:prstGeom>
        </p:spPr>
        <p:txBody>
          <a:bodyPr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quarter" idx="1"/>
          </p:nvPr>
        </p:nvSpPr>
        <p:spPr>
          <a:xfrm>
            <a:off x="556449" y="2391899"/>
            <a:ext cx="2499901" cy="25164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457200" indent="-317500" algn="ctr">
              <a:buClr>
                <a:srgbClr val="424242"/>
              </a:buClr>
              <a:buSzPts val="1400"/>
              <a:buFont typeface="Helvetica"/>
              <a:buChar char="★"/>
              <a:defRPr sz="1400"/>
            </a:lvl1pPr>
            <a:lvl2pPr marL="914400" indent="-317500" algn="ctr">
              <a:buClr>
                <a:srgbClr val="424242"/>
              </a:buClr>
              <a:buSzPts val="1400"/>
              <a:buFont typeface="Helvetica"/>
              <a:buChar char="○"/>
              <a:defRPr sz="1400"/>
            </a:lvl2pPr>
            <a:lvl3pPr marL="1371600" indent="-317500" algn="ctr">
              <a:buClr>
                <a:srgbClr val="424242"/>
              </a:buClr>
              <a:buSzPts val="1400"/>
              <a:buFont typeface="Helvetica"/>
              <a:buChar char="■"/>
              <a:defRPr sz="1400"/>
            </a:lvl3pPr>
            <a:lvl4pPr marL="1828800" indent="-317500" algn="ctr">
              <a:buClr>
                <a:srgbClr val="424242"/>
              </a:buClr>
              <a:buSzPts val="1400"/>
              <a:buFont typeface="Helvetica"/>
              <a:buChar char="●"/>
              <a:defRPr sz="1400"/>
            </a:lvl4pPr>
            <a:lvl5pPr marL="2286000" indent="-317500" algn="ctr">
              <a:buClr>
                <a:srgbClr val="424242"/>
              </a:buClr>
              <a:buSzPts val="1400"/>
              <a:buFont typeface="Helvetica"/>
              <a:buChar char="○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Google Shape;69;p39"/>
          <p:cNvSpPr txBox="1"/>
          <p:nvPr>
            <p:ph type="body" sz="quarter" idx="13"/>
          </p:nvPr>
        </p:nvSpPr>
        <p:spPr>
          <a:xfrm>
            <a:off x="3322049" y="2391899"/>
            <a:ext cx="2499902" cy="25164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457200" indent="-317500" algn="ctr">
              <a:buClr>
                <a:srgbClr val="424242"/>
              </a:buClr>
              <a:buSzPts val="1400"/>
              <a:buFont typeface="Helvetica"/>
              <a:buChar char="★"/>
              <a:defRPr sz="1400"/>
            </a:pPr>
          </a:p>
        </p:txBody>
      </p:sp>
      <p:sp>
        <p:nvSpPr>
          <p:cNvPr id="96" name="Google Shape;70;p39"/>
          <p:cNvSpPr txBox="1"/>
          <p:nvPr>
            <p:ph type="body" sz="quarter" idx="14"/>
          </p:nvPr>
        </p:nvSpPr>
        <p:spPr>
          <a:xfrm>
            <a:off x="6087650" y="2391899"/>
            <a:ext cx="2499901" cy="25164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457200" indent="-317500" algn="ctr">
              <a:buClr>
                <a:srgbClr val="424242"/>
              </a:buClr>
              <a:buSzPts val="1400"/>
              <a:buFont typeface="Helvetica"/>
              <a:buChar char="★"/>
              <a:defRPr sz="1400"/>
            </a:pP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title and description 1 1 2_1_1">
    <p:bg>
      <p:bgPr>
        <a:solidFill>
          <a:srgbClr val="008B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75;p40"/>
          <p:cNvSpPr/>
          <p:nvPr/>
        </p:nvSpPr>
        <p:spPr>
          <a:xfrm>
            <a:off x="4805450" y="174"/>
            <a:ext cx="4338600" cy="5143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5" name="Title Text"/>
          <p:cNvSpPr txBox="1"/>
          <p:nvPr>
            <p:ph type="title"/>
          </p:nvPr>
        </p:nvSpPr>
        <p:spPr>
          <a:xfrm>
            <a:off x="265500" y="1078750"/>
            <a:ext cx="4045200" cy="1789201"/>
          </a:xfrm>
          <a:prstGeom prst="rect">
            <a:avLst/>
          </a:prstGeom>
        </p:spPr>
        <p:txBody>
          <a:bodyPr anchor="b"/>
          <a:lstStyle>
            <a:lvl1pPr algn="ctr">
              <a:defRPr sz="4600"/>
            </a:lvl1pPr>
          </a:lstStyle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265500" y="2921399"/>
            <a:ext cx="4045200" cy="13455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1900">
                <a:solidFill>
                  <a:srgbClr val="FFFFFF"/>
                </a:solidFill>
              </a:defRPr>
            </a:lvl1pPr>
            <a:lvl2pPr algn="ctr">
              <a:defRPr sz="1900">
                <a:solidFill>
                  <a:srgbClr val="FFFFFF"/>
                </a:solidFill>
              </a:defRPr>
            </a:lvl2pPr>
            <a:lvl3pPr algn="ctr">
              <a:defRPr sz="1900">
                <a:solidFill>
                  <a:srgbClr val="FFFFFF"/>
                </a:solidFill>
              </a:defRPr>
            </a:lvl3pPr>
            <a:lvl4pPr algn="ctr">
              <a:defRPr sz="1900">
                <a:solidFill>
                  <a:srgbClr val="FFFFFF"/>
                </a:solidFill>
              </a:defRPr>
            </a:lvl4pPr>
            <a:lvl5pPr algn="ctr">
              <a:defRPr sz="19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Google Shape;78;p40"/>
          <p:cNvSpPr txBox="1"/>
          <p:nvPr>
            <p:ph type="body" sz="half" idx="13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</a:p>
        </p:txBody>
      </p:sp>
      <p:pic>
        <p:nvPicPr>
          <p:cNvPr id="108" name="Google Shape;80;p40" descr="Google Shape;80;p4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2263" y="4293725"/>
            <a:ext cx="571801" cy="617401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DC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31" descr="Google Shape;9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0637" y="4293725"/>
            <a:ext cx="571801" cy="6174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490250" y="528899"/>
            <a:ext cx="5678100" cy="408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49457" y="4575399"/>
            <a:ext cx="393318" cy="380234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Roboto Mono"/>
          <a:ea typeface="Roboto Mono"/>
          <a:cs typeface="Roboto Mono"/>
          <a:sym typeface="Roboto Mon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Roboto Mono"/>
          <a:ea typeface="Roboto Mono"/>
          <a:cs typeface="Roboto Mono"/>
          <a:sym typeface="Roboto Mon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Roboto Mono"/>
          <a:ea typeface="Roboto Mono"/>
          <a:cs typeface="Roboto Mono"/>
          <a:sym typeface="Roboto Mon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Roboto Mono"/>
          <a:ea typeface="Roboto Mono"/>
          <a:cs typeface="Roboto Mono"/>
          <a:sym typeface="Roboto Mon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Roboto Mono"/>
          <a:ea typeface="Roboto Mono"/>
          <a:cs typeface="Roboto Mono"/>
          <a:sym typeface="Roboto Mon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Roboto Mono"/>
          <a:ea typeface="Roboto Mono"/>
          <a:cs typeface="Roboto Mono"/>
          <a:sym typeface="Roboto Mon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Roboto Mono"/>
          <a:ea typeface="Roboto Mono"/>
          <a:cs typeface="Roboto Mono"/>
          <a:sym typeface="Roboto Mon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Roboto Mono"/>
          <a:ea typeface="Roboto Mono"/>
          <a:cs typeface="Roboto Mono"/>
          <a:sym typeface="Roboto Mon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Roboto Mono"/>
          <a:ea typeface="Roboto Mono"/>
          <a:cs typeface="Roboto Mono"/>
          <a:sym typeface="Roboto Mono"/>
        </a:defRPr>
      </a:lvl9pPr>
    </p:titleStyle>
    <p:bodyStyle>
      <a:lvl1pPr marL="22860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424242"/>
          </a:solidFill>
          <a:uFillTx/>
          <a:latin typeface="Roboto"/>
          <a:ea typeface="Roboto"/>
          <a:cs typeface="Roboto"/>
          <a:sym typeface="Roboto"/>
        </a:defRPr>
      </a:lvl1pPr>
      <a:lvl2pPr marL="22860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424242"/>
          </a:solidFill>
          <a:uFillTx/>
          <a:latin typeface="Roboto"/>
          <a:ea typeface="Roboto"/>
          <a:cs typeface="Roboto"/>
          <a:sym typeface="Roboto"/>
        </a:defRPr>
      </a:lvl2pPr>
      <a:lvl3pPr marL="22860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424242"/>
          </a:solidFill>
          <a:uFillTx/>
          <a:latin typeface="Roboto"/>
          <a:ea typeface="Roboto"/>
          <a:cs typeface="Roboto"/>
          <a:sym typeface="Roboto"/>
        </a:defRPr>
      </a:lvl3pPr>
      <a:lvl4pPr marL="22860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424242"/>
          </a:solidFill>
          <a:uFillTx/>
          <a:latin typeface="Roboto"/>
          <a:ea typeface="Roboto"/>
          <a:cs typeface="Roboto"/>
          <a:sym typeface="Roboto"/>
        </a:defRPr>
      </a:lvl4pPr>
      <a:lvl5pPr marL="22860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424242"/>
          </a:solidFill>
          <a:uFillTx/>
          <a:latin typeface="Roboto"/>
          <a:ea typeface="Roboto"/>
          <a:cs typeface="Roboto"/>
          <a:sym typeface="Roboto"/>
        </a:defRPr>
      </a:lvl5pPr>
      <a:lvl6pPr marL="22860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424242"/>
          </a:solidFill>
          <a:uFillTx/>
          <a:latin typeface="Roboto"/>
          <a:ea typeface="Roboto"/>
          <a:cs typeface="Roboto"/>
          <a:sym typeface="Roboto"/>
        </a:defRPr>
      </a:lvl6pPr>
      <a:lvl7pPr marL="22860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424242"/>
          </a:solidFill>
          <a:uFillTx/>
          <a:latin typeface="Roboto"/>
          <a:ea typeface="Roboto"/>
          <a:cs typeface="Roboto"/>
          <a:sym typeface="Roboto"/>
        </a:defRPr>
      </a:lvl7pPr>
      <a:lvl8pPr marL="22860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424242"/>
          </a:solidFill>
          <a:uFillTx/>
          <a:latin typeface="Roboto"/>
          <a:ea typeface="Roboto"/>
          <a:cs typeface="Roboto"/>
          <a:sym typeface="Roboto"/>
        </a:defRPr>
      </a:lvl8pPr>
      <a:lvl9pPr marL="22860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424242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171;p1"/>
          <p:cNvSpPr txBox="1"/>
          <p:nvPr>
            <p:ph type="ctrTitle"/>
          </p:nvPr>
        </p:nvSpPr>
        <p:spPr>
          <a:xfrm>
            <a:off x="490250" y="528899"/>
            <a:ext cx="5678100" cy="4085700"/>
          </a:xfrm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273;p10"/>
          <p:cNvSpPr txBox="1"/>
          <p:nvPr>
            <p:ph type="title"/>
          </p:nvPr>
        </p:nvSpPr>
        <p:spPr>
          <a:xfrm>
            <a:off x="430800" y="322349"/>
            <a:ext cx="8282400" cy="1039801"/>
          </a:xfrm>
          <a:prstGeom prst="rect">
            <a:avLst/>
          </a:prstGeom>
        </p:spPr>
        <p:txBody>
          <a:bodyPr/>
          <a:lstStyle/>
          <a:p>
            <a:pPr/>
            <a:r>
              <a:t>Stand-up (~15’)</a:t>
            </a:r>
          </a:p>
        </p:txBody>
      </p:sp>
      <p:sp>
        <p:nvSpPr>
          <p:cNvPr id="351" name="Google Shape;274;p10"/>
          <p:cNvSpPr txBox="1"/>
          <p:nvPr>
            <p:ph type="body" sz="half" idx="1"/>
          </p:nvPr>
        </p:nvSpPr>
        <p:spPr>
          <a:xfrm>
            <a:off x="556449" y="2391899"/>
            <a:ext cx="3828602" cy="25164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9 AM</a:t>
            </a:r>
          </a:p>
          <a:p>
            <a:pPr marL="0" indent="0">
              <a:spcBef>
                <a:spcPts val="1400"/>
              </a:spcBef>
              <a:buSzTx/>
              <a:buNone/>
            </a:pPr>
            <a:r>
              <a:t>Standing up</a:t>
            </a:r>
          </a:p>
          <a:p>
            <a:pPr marL="0" indent="0">
              <a:spcBef>
                <a:spcPts val="1400"/>
              </a:spcBef>
              <a:buSzTx/>
              <a:buNone/>
            </a:pPr>
            <a:r>
              <a:t>10 - 15 mins</a:t>
            </a:r>
          </a:p>
          <a:p>
            <a:pPr marL="0" indent="0">
              <a:spcBef>
                <a:spcPts val="1400"/>
              </a:spcBef>
              <a:buSzTx/>
              <a:buNone/>
            </a:pPr>
          </a:p>
          <a:p>
            <a:pPr marL="0" indent="0">
              <a:spcBef>
                <a:spcPts val="1400"/>
              </a:spcBef>
              <a:buSzTx/>
              <a:buNone/>
            </a:pPr>
          </a:p>
          <a:p>
            <a:pPr marL="0" indent="0">
              <a:spcBef>
                <a:spcPts val="1400"/>
              </a:spcBef>
              <a:buSzTx/>
              <a:buNone/>
            </a:pPr>
            <a:r>
              <a:t>Practicing and improving everyday</a:t>
            </a:r>
          </a:p>
        </p:txBody>
      </p:sp>
      <p:sp>
        <p:nvSpPr>
          <p:cNvPr id="352" name="Google Shape;275;p10"/>
          <p:cNvSpPr txBox="1"/>
          <p:nvPr>
            <p:ph type="body" idx="14"/>
          </p:nvPr>
        </p:nvSpPr>
        <p:spPr>
          <a:xfrm>
            <a:off x="4665900" y="2391899"/>
            <a:ext cx="3917401" cy="2516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algn="ctr" defTabSz="457200">
              <a:lnSpc>
                <a:spcPts val="3400"/>
              </a:lnSpc>
              <a:defRPr sz="1400">
                <a:solidFill>
                  <a:srgbClr val="333333"/>
                </a:solidFill>
              </a:defRPr>
            </a:pPr>
          </a:p>
          <a:p>
            <a:pPr marL="0" algn="ctr" defTabSz="457200">
              <a:lnSpc>
                <a:spcPts val="3400"/>
              </a:lnSpc>
              <a:defRPr sz="1400">
                <a:solidFill>
                  <a:srgbClr val="333333"/>
                </a:solidFill>
              </a:defRPr>
            </a:pPr>
            <a:r>
              <a:t>How do you feel about yesterday ?</a:t>
            </a:r>
          </a:p>
          <a:p>
            <a:pPr marL="0" algn="ctr" defTabSz="457200">
              <a:lnSpc>
                <a:spcPts val="3400"/>
              </a:lnSpc>
              <a:defRPr sz="1400">
                <a:solidFill>
                  <a:srgbClr val="333333"/>
                </a:solidFill>
              </a:defRPr>
            </a:pPr>
          </a:p>
          <a:p>
            <a:pPr marL="0" algn="ctr" defTabSz="457200">
              <a:lnSpc>
                <a:spcPts val="3400"/>
              </a:lnSpc>
              <a:defRPr sz="1400">
                <a:solidFill>
                  <a:srgbClr val="333333"/>
                </a:solidFill>
              </a:defRPr>
            </a:pPr>
            <a:r>
              <a:t>Do you have any blockers ?</a:t>
            </a:r>
          </a:p>
          <a:p>
            <a:pPr marL="0" algn="ctr" defTabSz="457200">
              <a:lnSpc>
                <a:spcPts val="3400"/>
              </a:lnSpc>
              <a:defRPr sz="1400">
                <a:solidFill>
                  <a:srgbClr val="333333"/>
                </a:solidFill>
              </a:defRPr>
            </a:pPr>
          </a:p>
          <a:p>
            <a:pPr marL="0" algn="ctr" defTabSz="457200">
              <a:lnSpc>
                <a:spcPts val="3400"/>
              </a:lnSpc>
              <a:defRPr sz="1400">
                <a:solidFill>
                  <a:srgbClr val="333333"/>
                </a:solidFill>
              </a:defRPr>
            </a:pPr>
            <a:r>
              <a:t>Did you do the Pull Request ?</a:t>
            </a:r>
          </a:p>
        </p:txBody>
      </p:sp>
      <p:sp>
        <p:nvSpPr>
          <p:cNvPr id="353" name="Google Shape;276;p10"/>
          <p:cNvSpPr txBox="1"/>
          <p:nvPr/>
        </p:nvSpPr>
        <p:spPr>
          <a:xfrm>
            <a:off x="560649" y="1677599"/>
            <a:ext cx="3828602" cy="55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>
            <a:lvl1pPr algn="ctr">
              <a:defRPr b="1"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Everyday practice</a:t>
            </a:r>
          </a:p>
        </p:txBody>
      </p:sp>
      <p:sp>
        <p:nvSpPr>
          <p:cNvPr id="354" name="Google Shape;277;p10"/>
          <p:cNvSpPr txBox="1"/>
          <p:nvPr/>
        </p:nvSpPr>
        <p:spPr>
          <a:xfrm>
            <a:off x="4665900" y="1677599"/>
            <a:ext cx="3917401" cy="55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>
            <a:lvl1pPr algn="ctr">
              <a:defRPr b="1"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Everyone speaks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282;p11"/>
          <p:cNvSpPr txBox="1"/>
          <p:nvPr>
            <p:ph type="title"/>
          </p:nvPr>
        </p:nvSpPr>
        <p:spPr>
          <a:xfrm>
            <a:off x="430800" y="322349"/>
            <a:ext cx="8282400" cy="1039801"/>
          </a:xfrm>
          <a:prstGeom prst="rect">
            <a:avLst/>
          </a:prstGeom>
        </p:spPr>
        <p:txBody>
          <a:bodyPr/>
          <a:lstStyle/>
          <a:p>
            <a:pPr/>
            <a:r>
              <a:t>Daily Kick-off (~5’)</a:t>
            </a:r>
          </a:p>
        </p:txBody>
      </p:sp>
      <p:sp>
        <p:nvSpPr>
          <p:cNvPr id="357" name="Google Shape;283;p11"/>
          <p:cNvSpPr txBox="1"/>
          <p:nvPr>
            <p:ph type="body" idx="1"/>
          </p:nvPr>
        </p:nvSpPr>
        <p:spPr>
          <a:xfrm>
            <a:off x="493650" y="1616171"/>
            <a:ext cx="8156700" cy="3230701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 sz="1600"/>
            </a:pPr>
            <a:r>
              <a:t>Review agenda/options for the day </a:t>
            </a:r>
          </a:p>
          <a:p>
            <a:pPr indent="-330200" algn="l">
              <a:spcBef>
                <a:spcPts val="1400"/>
              </a:spcBef>
              <a:buSzPts val="1600"/>
              <a:buChar char="-"/>
              <a:defRPr sz="1600"/>
            </a:pPr>
            <a:r>
              <a:t>exercise reviews</a:t>
            </a:r>
          </a:p>
          <a:p>
            <a:pPr indent="-330200" algn="l">
              <a:buSzPts val="1600"/>
              <a:buChar char="-"/>
              <a:defRPr sz="1600"/>
            </a:pPr>
            <a:r>
              <a:t>learning objectives</a:t>
            </a:r>
          </a:p>
          <a:p>
            <a:pPr indent="-330200" algn="l">
              <a:buSzPts val="1600"/>
              <a:buChar char="-"/>
              <a:defRPr sz="1600"/>
            </a:pPr>
            <a:r>
              <a:t>activities with a purpose</a:t>
            </a:r>
          </a:p>
          <a:p>
            <a:pPr indent="-330200" algn="l">
              <a:buSzPts val="1600"/>
              <a:buChar char="-"/>
              <a:defRPr sz="1600"/>
            </a:pPr>
            <a:r>
              <a:t>decide on approach to lessons and practice</a:t>
            </a:r>
          </a:p>
          <a:p>
            <a:pPr marL="0" indent="0" algn="l">
              <a:spcBef>
                <a:spcPts val="1400"/>
              </a:spcBef>
              <a:buSzTx/>
              <a:buNone/>
              <a:defRPr sz="1600"/>
            </a:pPr>
            <a:r>
              <a:t>Revise the calendar for the day</a:t>
            </a:r>
          </a:p>
          <a:p>
            <a:pPr marL="0" indent="0" algn="l">
              <a:spcBef>
                <a:spcPts val="1400"/>
              </a:spcBef>
              <a:buSzTx/>
              <a:buNone/>
              <a:defRPr sz="1600"/>
            </a:pPr>
            <a:r>
              <a:t>Recap &amp; Go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289;p12"/>
          <p:cNvSpPr txBox="1"/>
          <p:nvPr>
            <p:ph type="body" sz="half" idx="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marL="0" algn="l">
              <a:defRPr sz="1800">
                <a:solidFill>
                  <a:srgbClr val="424242"/>
                </a:solidFill>
              </a:defRPr>
            </a:pPr>
            <a:r>
              <a:t>Lectures</a:t>
            </a:r>
          </a:p>
          <a:p>
            <a:pPr marL="0" algn="l">
              <a:spcBef>
                <a:spcPts val="1600"/>
              </a:spcBef>
              <a:defRPr sz="1800">
                <a:solidFill>
                  <a:srgbClr val="424242"/>
                </a:solidFill>
              </a:defRPr>
            </a:pPr>
            <a:r>
              <a:t>Demos</a:t>
            </a:r>
          </a:p>
          <a:p>
            <a:pPr marL="0" algn="l">
              <a:spcBef>
                <a:spcPts val="1600"/>
              </a:spcBef>
              <a:defRPr sz="1800">
                <a:solidFill>
                  <a:srgbClr val="424242"/>
                </a:solidFill>
              </a:defRPr>
            </a:pPr>
            <a:r>
              <a:t>Code Alongs</a:t>
            </a:r>
          </a:p>
          <a:p>
            <a:pPr marL="0" algn="l">
              <a:spcBef>
                <a:spcPts val="1600"/>
              </a:spcBef>
              <a:defRPr sz="1800">
                <a:solidFill>
                  <a:srgbClr val="424242"/>
                </a:solidFill>
              </a:defRPr>
            </a:pPr>
            <a:r>
              <a:t>Activities</a:t>
            </a:r>
          </a:p>
        </p:txBody>
      </p:sp>
      <p:sp>
        <p:nvSpPr>
          <p:cNvPr id="360" name="Google Shape;290;p1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Lessons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297;p13"/>
          <p:cNvSpPr txBox="1"/>
          <p:nvPr>
            <p:ph type="title"/>
          </p:nvPr>
        </p:nvSpPr>
        <p:spPr>
          <a:xfrm>
            <a:off x="430800" y="322349"/>
            <a:ext cx="8282400" cy="1039801"/>
          </a:xfrm>
          <a:prstGeom prst="rect">
            <a:avLst/>
          </a:prstGeom>
        </p:spPr>
        <p:txBody>
          <a:bodyPr/>
          <a:lstStyle/>
          <a:p>
            <a:pPr/>
            <a:r>
              <a:t>Lectures (1h ~ 2h)</a:t>
            </a:r>
          </a:p>
        </p:txBody>
      </p:sp>
      <p:sp>
        <p:nvSpPr>
          <p:cNvPr id="363" name="Google Shape;298;p13"/>
          <p:cNvSpPr txBox="1"/>
          <p:nvPr>
            <p:ph type="body" idx="1"/>
          </p:nvPr>
        </p:nvSpPr>
        <p:spPr>
          <a:xfrm>
            <a:off x="560649" y="1677599"/>
            <a:ext cx="8026801" cy="3230702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 sz="1600"/>
            </a:pPr>
            <a:r>
              <a:t>Lecturing is hard for everyone</a:t>
            </a:r>
          </a:p>
          <a:p>
            <a:pPr marL="0" indent="0" algn="l">
              <a:spcBef>
                <a:spcPts val="1400"/>
              </a:spcBef>
              <a:buSzTx/>
              <a:buNone/>
              <a:defRPr b="1" sz="1600"/>
            </a:pPr>
            <a:r>
              <a:t>Students should:</a:t>
            </a:r>
          </a:p>
          <a:p>
            <a:pPr indent="-330200" algn="l">
              <a:spcBef>
                <a:spcPts val="1400"/>
              </a:spcBef>
              <a:buSzPts val="1600"/>
              <a:buChar char="-"/>
              <a:defRPr sz="1600"/>
            </a:pPr>
            <a:r>
              <a:t>stay focused on topic OR quiet</a:t>
            </a:r>
          </a:p>
          <a:p>
            <a:pPr indent="-330200" algn="l">
              <a:buSzPts val="1600"/>
              <a:buChar char="-"/>
              <a:defRPr sz="1600"/>
            </a:pPr>
            <a:r>
              <a:t>not be on laptops if no laptop needed</a:t>
            </a:r>
            <a:br/>
          </a:p>
          <a:p>
            <a:pPr indent="-330200" algn="l">
              <a:buSzPts val="1600"/>
              <a:buChar char="-"/>
              <a:defRPr sz="1600"/>
            </a:pPr>
            <a:r>
              <a:t>ask questions</a:t>
            </a:r>
          </a:p>
          <a:p>
            <a:pPr indent="-330200" algn="l">
              <a:buSzPts val="1600"/>
              <a:buChar char="-"/>
              <a:defRPr sz="1600"/>
            </a:pPr>
            <a:r>
              <a:t>questions not answered? take notes for later</a:t>
            </a:r>
            <a:br/>
          </a:p>
          <a:p>
            <a:pPr indent="-330200" algn="l">
              <a:buSzPts val="1600"/>
              <a:buChar char="-"/>
              <a:defRPr sz="1600"/>
            </a:pPr>
            <a:r>
              <a:t>ask to switch to code/browser and fix zoom</a:t>
            </a:r>
          </a:p>
          <a:p>
            <a:pPr indent="-330200" algn="l">
              <a:buSzPts val="1600"/>
              <a:buChar char="-"/>
              <a:defRPr sz="1600"/>
            </a:pPr>
            <a:r>
              <a:t>ask for a break if they need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09;p15"/>
          <p:cNvSpPr txBox="1"/>
          <p:nvPr>
            <p:ph type="title"/>
          </p:nvPr>
        </p:nvSpPr>
        <p:spPr>
          <a:xfrm>
            <a:off x="430800" y="322349"/>
            <a:ext cx="8282400" cy="1039801"/>
          </a:xfrm>
          <a:prstGeom prst="rect">
            <a:avLst/>
          </a:prstGeom>
        </p:spPr>
        <p:txBody>
          <a:bodyPr/>
          <a:lstStyle/>
          <a:p>
            <a:pPr/>
            <a:r>
              <a:t>Demos</a:t>
            </a:r>
          </a:p>
        </p:txBody>
      </p:sp>
      <p:sp>
        <p:nvSpPr>
          <p:cNvPr id="366" name="Google Shape;310;p15"/>
          <p:cNvSpPr txBox="1"/>
          <p:nvPr>
            <p:ph type="body" idx="1"/>
          </p:nvPr>
        </p:nvSpPr>
        <p:spPr>
          <a:xfrm>
            <a:off x="560649" y="1677599"/>
            <a:ext cx="8026801" cy="3230702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 sz="1600"/>
            </a:pPr>
            <a:r>
              <a:t>Teachers code, students watch</a:t>
            </a:r>
          </a:p>
          <a:p>
            <a:pPr marL="0" indent="0" algn="l">
              <a:spcBef>
                <a:spcPts val="1400"/>
              </a:spcBef>
              <a:buSzTx/>
              <a:buNone/>
              <a:defRPr sz="1600"/>
            </a:pPr>
            <a:r>
              <a:t>Introduction to concepts and technologies</a:t>
            </a:r>
          </a:p>
          <a:p>
            <a:pPr marL="0" indent="0" algn="l">
              <a:spcBef>
                <a:spcPts val="1400"/>
              </a:spcBef>
              <a:buSzTx/>
              <a:buNone/>
              <a:defRPr b="1" sz="1600"/>
            </a:pPr>
            <a:r>
              <a:t>Students should:</a:t>
            </a:r>
          </a:p>
          <a:p>
            <a:pPr indent="-330200" algn="l">
              <a:spcBef>
                <a:spcPts val="1400"/>
              </a:spcBef>
              <a:buSzPts val="1600"/>
              <a:buChar char="-"/>
              <a:defRPr sz="1600"/>
            </a:pPr>
            <a:r>
              <a:t>not code, just focus</a:t>
            </a:r>
          </a:p>
          <a:p>
            <a:pPr indent="-330200" algn="l">
              <a:buSzPts val="1600"/>
              <a:buChar char="-"/>
              <a:defRPr sz="1600"/>
            </a:pPr>
            <a:r>
              <a:t>ask questions</a:t>
            </a:r>
          </a:p>
          <a:p>
            <a:pPr indent="-330200" algn="l">
              <a:buSzPts val="1600"/>
              <a:buChar char="-"/>
              <a:defRPr sz="1600"/>
            </a:pPr>
            <a:r>
              <a:t>take notes for later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03;p14"/>
          <p:cNvSpPr txBox="1"/>
          <p:nvPr>
            <p:ph type="title"/>
          </p:nvPr>
        </p:nvSpPr>
        <p:spPr>
          <a:xfrm>
            <a:off x="430800" y="322349"/>
            <a:ext cx="8282400" cy="1039801"/>
          </a:xfrm>
          <a:prstGeom prst="rect">
            <a:avLst/>
          </a:prstGeom>
        </p:spPr>
        <p:txBody>
          <a:bodyPr/>
          <a:lstStyle/>
          <a:p>
            <a:pPr/>
            <a:r>
              <a:t>Activities (15’ ~ 30’)</a:t>
            </a:r>
          </a:p>
        </p:txBody>
      </p:sp>
      <p:sp>
        <p:nvSpPr>
          <p:cNvPr id="369" name="Google Shape;304;p14"/>
          <p:cNvSpPr txBox="1"/>
          <p:nvPr>
            <p:ph type="body" idx="1"/>
          </p:nvPr>
        </p:nvSpPr>
        <p:spPr>
          <a:xfrm>
            <a:off x="560649" y="1677599"/>
            <a:ext cx="8026801" cy="3230702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 sz="1600"/>
            </a:pPr>
            <a:r>
              <a:t>Learning is rewarding for everyone</a:t>
            </a:r>
          </a:p>
          <a:p>
            <a:pPr indent="-330200" algn="l">
              <a:spcBef>
                <a:spcPts val="1400"/>
              </a:spcBef>
              <a:buSzPts val="1600"/>
              <a:buChar char="-"/>
              <a:defRPr sz="1600"/>
            </a:pPr>
            <a:r>
              <a:t>role play</a:t>
            </a:r>
          </a:p>
          <a:p>
            <a:pPr indent="-330200" algn="l">
              <a:buSzPts val="1600"/>
              <a:buChar char="-"/>
              <a:defRPr sz="1600"/>
            </a:pPr>
            <a:r>
              <a:t>diagramming</a:t>
            </a:r>
          </a:p>
          <a:p>
            <a:pPr indent="-330200" algn="l">
              <a:buSzPts val="1600"/>
              <a:buChar char="-"/>
              <a:defRPr sz="1600"/>
            </a:pPr>
            <a:r>
              <a:t>mobbing</a:t>
            </a:r>
          </a:p>
          <a:p>
            <a:pPr marL="0" indent="0" algn="l">
              <a:spcBef>
                <a:spcPts val="1400"/>
              </a:spcBef>
              <a:buSzTx/>
              <a:buNone/>
              <a:defRPr b="1" sz="1600"/>
            </a:pPr>
            <a:r>
              <a:t>Students should:</a:t>
            </a:r>
          </a:p>
          <a:p>
            <a:pPr indent="-330200" algn="l">
              <a:spcBef>
                <a:spcPts val="1400"/>
              </a:spcBef>
              <a:buSzPts val="1600"/>
              <a:buChar char="-"/>
              <a:defRPr sz="1600"/>
            </a:pPr>
            <a:r>
              <a:t>be open to go out of their comfort zone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15;p16"/>
          <p:cNvSpPr txBox="1"/>
          <p:nvPr>
            <p:ph type="title"/>
          </p:nvPr>
        </p:nvSpPr>
        <p:spPr>
          <a:xfrm>
            <a:off x="430800" y="322349"/>
            <a:ext cx="8282400" cy="1039801"/>
          </a:xfrm>
          <a:prstGeom prst="rect">
            <a:avLst/>
          </a:prstGeom>
        </p:spPr>
        <p:txBody>
          <a:bodyPr/>
          <a:lstStyle/>
          <a:p>
            <a:pPr/>
            <a:r>
              <a:t>Code Alongs (1h ~ 4h)</a:t>
            </a:r>
          </a:p>
        </p:txBody>
      </p:sp>
      <p:sp>
        <p:nvSpPr>
          <p:cNvPr id="372" name="Google Shape;316;p16"/>
          <p:cNvSpPr txBox="1"/>
          <p:nvPr>
            <p:ph type="body" idx="1"/>
          </p:nvPr>
        </p:nvSpPr>
        <p:spPr>
          <a:xfrm>
            <a:off x="560649" y="1677599"/>
            <a:ext cx="8026801" cy="3230702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 sz="1600"/>
            </a:pPr>
            <a:r>
              <a:t>Teacher codes, students follow</a:t>
            </a:r>
          </a:p>
          <a:p>
            <a:pPr marL="0" indent="0" algn="l">
              <a:spcBef>
                <a:spcPts val="1400"/>
              </a:spcBef>
              <a:buSzTx/>
              <a:buNone/>
              <a:defRPr sz="1600"/>
            </a:pPr>
            <a:r>
              <a:t>Broken into steps</a:t>
            </a:r>
          </a:p>
          <a:p>
            <a:pPr marL="0" indent="0" algn="l">
              <a:spcBef>
                <a:spcPts val="1400"/>
              </a:spcBef>
              <a:buSzTx/>
              <a:buNone/>
              <a:defRPr b="1" sz="1600"/>
            </a:pPr>
            <a:r>
              <a:t>Students should:</a:t>
            </a:r>
          </a:p>
          <a:p>
            <a:pPr indent="-330200" algn="l">
              <a:spcBef>
                <a:spcPts val="1400"/>
              </a:spcBef>
              <a:buSzPts val="1600"/>
              <a:buChar char="-"/>
              <a:defRPr sz="1600"/>
            </a:pPr>
            <a:r>
              <a:t>understand the purpose of each step</a:t>
            </a:r>
          </a:p>
          <a:p>
            <a:pPr indent="-330200" algn="l">
              <a:buSzPts val="1600"/>
              <a:buChar char="-"/>
              <a:defRPr sz="1600"/>
            </a:pPr>
            <a:r>
              <a:t>ask questions related to the step</a:t>
            </a:r>
          </a:p>
          <a:p>
            <a:pPr indent="-330200" algn="l">
              <a:buSzPts val="1600"/>
              <a:buChar char="-"/>
              <a:defRPr sz="1600"/>
            </a:pPr>
            <a:r>
              <a:t>take note of other questions for later</a:t>
            </a:r>
          </a:p>
          <a:p>
            <a:pPr indent="-330200" algn="l">
              <a:buSzPts val="1600"/>
              <a:buChar char="-"/>
              <a:defRPr sz="1600"/>
            </a:pPr>
            <a:r>
              <a:t>once you’re done, help other</a:t>
            </a:r>
          </a:p>
          <a:p>
            <a:pPr indent="-330200" algn="l">
              <a:buSzPts val="1600"/>
              <a:buChar char="-"/>
              <a:defRPr sz="1600"/>
            </a:pPr>
            <a:r>
              <a:t>Focus and silence, no conversation</a:t>
            </a:r>
          </a:p>
          <a:p>
            <a:pPr indent="-330200" algn="l">
              <a:buSzPts val="1600"/>
              <a:buChar char="-"/>
              <a:defRPr sz="1600"/>
            </a:pPr>
            <a:r>
              <a:t>Answer clearly to “CAN WE CONTINUE” and “WHO IS BLOCKED”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28;p18"/>
          <p:cNvSpPr txBox="1"/>
          <p:nvPr>
            <p:ph type="body" sz="half" idx="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marL="0" algn="l">
              <a:defRPr sz="1800">
                <a:solidFill>
                  <a:srgbClr val="424242"/>
                </a:solidFill>
              </a:defRPr>
            </a:pPr>
            <a:r>
              <a:t>Pair Programming</a:t>
            </a:r>
          </a:p>
          <a:p>
            <a:pPr marL="0" algn="l">
              <a:spcBef>
                <a:spcPts val="1600"/>
              </a:spcBef>
              <a:defRPr sz="1800">
                <a:solidFill>
                  <a:srgbClr val="424242"/>
                </a:solidFill>
              </a:defRPr>
            </a:pPr>
            <a:r>
              <a:t>Daily Exercise</a:t>
            </a:r>
          </a:p>
        </p:txBody>
      </p:sp>
      <p:sp>
        <p:nvSpPr>
          <p:cNvPr id="375" name="Google Shape;329;p1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Practice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35;p19"/>
          <p:cNvSpPr txBox="1"/>
          <p:nvPr>
            <p:ph type="body" idx="1"/>
          </p:nvPr>
        </p:nvSpPr>
        <p:spPr>
          <a:xfrm>
            <a:off x="560649" y="1677599"/>
            <a:ext cx="8026801" cy="3230702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 sz="1600"/>
            </a:pPr>
            <a:r>
              <a:t>Students working together on same activity, in groups of 2 or 3</a:t>
            </a:r>
          </a:p>
          <a:p>
            <a:pPr marL="0" indent="0" algn="l">
              <a:spcBef>
                <a:spcPts val="1400"/>
              </a:spcBef>
              <a:buSzTx/>
              <a:buNone/>
              <a:defRPr sz="1600"/>
            </a:pPr>
            <a:r>
              <a:t>1 codes (driver), the other(s) dictates (navigator)</a:t>
            </a:r>
            <a:br/>
          </a:p>
          <a:p>
            <a:pPr marL="0" indent="0" algn="l">
              <a:spcBef>
                <a:spcPts val="1400"/>
              </a:spcBef>
              <a:buSzTx/>
              <a:buNone/>
              <a:defRPr b="1" sz="1600"/>
            </a:pPr>
            <a:r>
              <a:t>Students should:</a:t>
            </a:r>
          </a:p>
          <a:p>
            <a:pPr marL="0" indent="0" algn="l">
              <a:lnSpc>
                <a:spcPct val="10000"/>
              </a:lnSpc>
              <a:spcBef>
                <a:spcPts val="1400"/>
              </a:spcBef>
              <a:buSzTx/>
              <a:buNone/>
              <a:defRPr b="1"/>
            </a:pPr>
          </a:p>
          <a:p>
            <a:pPr indent="-330200" algn="l">
              <a:buSzPts val="1600"/>
              <a:buChar char="-"/>
              <a:defRPr sz="1600"/>
            </a:pPr>
            <a:r>
              <a:t>use 1 laptop</a:t>
            </a:r>
          </a:p>
          <a:p>
            <a:pPr indent="-330200" algn="l">
              <a:buSzPts val="1600"/>
              <a:buChar char="-"/>
              <a:defRPr sz="1600"/>
            </a:pPr>
            <a:r>
              <a:t>communicate</a:t>
            </a:r>
          </a:p>
          <a:p>
            <a:pPr indent="-330200" algn="l">
              <a:buSzPts val="1600"/>
              <a:buChar char="-"/>
              <a:defRPr sz="1600"/>
            </a:pPr>
            <a:r>
              <a:t>switch roles after 30’ or 45’</a:t>
            </a:r>
          </a:p>
        </p:txBody>
      </p:sp>
      <p:sp>
        <p:nvSpPr>
          <p:cNvPr id="378" name="Google Shape;336;p19"/>
          <p:cNvSpPr txBox="1"/>
          <p:nvPr>
            <p:ph type="title"/>
          </p:nvPr>
        </p:nvSpPr>
        <p:spPr>
          <a:xfrm>
            <a:off x="430800" y="322349"/>
            <a:ext cx="8282400" cy="1039801"/>
          </a:xfrm>
          <a:prstGeom prst="rect">
            <a:avLst/>
          </a:prstGeom>
        </p:spPr>
        <p:txBody>
          <a:bodyPr/>
          <a:lstStyle/>
          <a:p>
            <a:pPr/>
            <a:r>
              <a:t>Pair Programming </a:t>
            </a:r>
            <a:r>
              <a:rPr sz="3000"/>
              <a:t>(1h ~ 3h)</a:t>
            </a:r>
          </a:p>
        </p:txBody>
      </p:sp>
      <p:sp>
        <p:nvSpPr>
          <p:cNvPr id="379" name="Google Shape;337;p19"/>
          <p:cNvSpPr txBox="1"/>
          <p:nvPr>
            <p:ph type="body" idx="14"/>
          </p:nvPr>
        </p:nvSpPr>
        <p:spPr>
          <a:xfrm>
            <a:off x="3638550" y="2762399"/>
            <a:ext cx="4591200" cy="24126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>
              <a:buClr>
                <a:srgbClr val="424242"/>
              </a:buClr>
              <a:buFont typeface="Helvetica"/>
              <a:defRPr b="1" sz="1600"/>
            </a:pPr>
            <a:r>
              <a:t>Steps:</a:t>
            </a:r>
          </a:p>
          <a:p>
            <a:pPr marL="457200" indent="-330200">
              <a:spcBef>
                <a:spcPts val="1400"/>
              </a:spcBef>
              <a:buClr>
                <a:srgbClr val="424242"/>
              </a:buClr>
              <a:buSzPts val="1600"/>
              <a:buFont typeface="Helvetica"/>
              <a:buChar char="-"/>
              <a:defRPr sz="1600"/>
            </a:pPr>
            <a:r>
              <a:t>fork + clone</a:t>
            </a:r>
          </a:p>
          <a:p>
            <a:pPr marL="457200" indent="-330200">
              <a:buClr>
                <a:srgbClr val="424242"/>
              </a:buClr>
              <a:buSzPts val="1600"/>
              <a:buFont typeface="Helvetica"/>
              <a:buChar char="-"/>
              <a:defRPr sz="1600"/>
            </a:pPr>
            <a:r>
              <a:t>commit + push</a:t>
            </a:r>
          </a:p>
          <a:p>
            <a:pPr marL="457200" indent="-330200">
              <a:buClr>
                <a:srgbClr val="424242"/>
              </a:buClr>
              <a:buSzPts val="1600"/>
              <a:buFont typeface="Helvetica"/>
              <a:buChar char="-"/>
              <a:defRPr sz="1600"/>
            </a:pPr>
            <a:r>
              <a:t>create pull request</a:t>
            </a:r>
          </a:p>
          <a:p>
            <a:pPr lvl="1" marL="914400" indent="-330200">
              <a:buClr>
                <a:srgbClr val="424242"/>
              </a:buClr>
              <a:buSzPts val="1600"/>
              <a:buFont typeface="Helvetica"/>
              <a:buChar char="-"/>
              <a:defRPr sz="1600"/>
            </a:pPr>
            <a:r>
              <a:t>FT - BCN - name + name</a:t>
            </a:r>
          </a:p>
          <a:p>
            <a:pPr marL="0" indent="914400">
              <a:buClr>
                <a:srgbClr val="424242"/>
              </a:buClr>
              <a:buFont typeface="Helvetica"/>
              <a:defRPr sz="1600"/>
            </a:pPr>
            <a:r>
              <a:t>  e.g. </a:t>
            </a:r>
            <a:r>
              <a:rPr b="1"/>
              <a:t>FT - BCN-Anna-Ben</a:t>
            </a:r>
          </a:p>
          <a:p>
            <a:pPr lvl="1" marL="914400" indent="-330200">
              <a:buClr>
                <a:srgbClr val="424242"/>
              </a:buClr>
              <a:buSzPts val="1600"/>
              <a:buFont typeface="Helvetica"/>
              <a:buChar char="-"/>
              <a:defRPr sz="1600"/>
            </a:pPr>
            <a:r>
              <a:t>add comments (questions/blockers)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42;p20"/>
          <p:cNvSpPr txBox="1"/>
          <p:nvPr>
            <p:ph type="body" idx="1"/>
          </p:nvPr>
        </p:nvSpPr>
        <p:spPr>
          <a:xfrm>
            <a:off x="560649" y="1677599"/>
            <a:ext cx="8026801" cy="3230702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 sz="1600"/>
            </a:pPr>
            <a:r>
              <a:t>Helps consolidating knowledge</a:t>
            </a:r>
          </a:p>
          <a:p>
            <a:pPr marL="0" indent="0" algn="l">
              <a:spcBef>
                <a:spcPts val="1400"/>
              </a:spcBef>
              <a:buSzTx/>
              <a:buNone/>
              <a:defRPr sz="1600"/>
            </a:pPr>
            <a:r>
              <a:t>Go a step further than what we talked in class</a:t>
            </a:r>
            <a:br/>
          </a:p>
          <a:p>
            <a:pPr marL="0" indent="0" algn="l">
              <a:spcBef>
                <a:spcPts val="1400"/>
              </a:spcBef>
              <a:buSzTx/>
              <a:buNone/>
              <a:defRPr b="1" sz="1600"/>
            </a:pPr>
            <a:r>
              <a:t>Students should:</a:t>
            </a:r>
          </a:p>
          <a:p>
            <a:pPr indent="-330200" algn="l">
              <a:spcBef>
                <a:spcPts val="1400"/>
              </a:spcBef>
              <a:buSzPts val="1600"/>
              <a:buChar char="-"/>
              <a:defRPr sz="1600"/>
            </a:pPr>
            <a:r>
              <a:t>finish the exercise</a:t>
            </a:r>
          </a:p>
          <a:p>
            <a:pPr indent="-330200" algn="l">
              <a:buSzPts val="1600"/>
              <a:buChar char="-"/>
              <a:defRPr sz="1600"/>
            </a:pPr>
            <a:r>
              <a:t>submit before stand-up</a:t>
            </a:r>
          </a:p>
        </p:txBody>
      </p:sp>
      <p:sp>
        <p:nvSpPr>
          <p:cNvPr id="382" name="Google Shape;343;p20"/>
          <p:cNvSpPr txBox="1"/>
          <p:nvPr>
            <p:ph type="title"/>
          </p:nvPr>
        </p:nvSpPr>
        <p:spPr>
          <a:xfrm>
            <a:off x="430800" y="322349"/>
            <a:ext cx="8282400" cy="1039801"/>
          </a:xfrm>
          <a:prstGeom prst="rect">
            <a:avLst/>
          </a:prstGeom>
        </p:spPr>
        <p:txBody>
          <a:bodyPr/>
          <a:lstStyle/>
          <a:p>
            <a:pPr/>
            <a:r>
              <a:t>Daily Exercise </a:t>
            </a:r>
            <a:r>
              <a:rPr sz="3000"/>
              <a:t>(1h ~ 3h)</a:t>
            </a:r>
          </a:p>
        </p:txBody>
      </p:sp>
      <p:sp>
        <p:nvSpPr>
          <p:cNvPr id="383" name="Google Shape;344;p20"/>
          <p:cNvSpPr txBox="1"/>
          <p:nvPr>
            <p:ph type="body" idx="14"/>
          </p:nvPr>
        </p:nvSpPr>
        <p:spPr>
          <a:xfrm>
            <a:off x="3634630" y="2762399"/>
            <a:ext cx="5512801" cy="24126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>
              <a:buClr>
                <a:srgbClr val="424242"/>
              </a:buClr>
              <a:buFont typeface="Helvetica"/>
              <a:defRPr b="1" sz="1600"/>
            </a:pPr>
            <a:r>
              <a:t>Steps:</a:t>
            </a:r>
          </a:p>
          <a:p>
            <a:pPr marL="457200" indent="-330200">
              <a:spcBef>
                <a:spcPts val="1400"/>
              </a:spcBef>
              <a:buClr>
                <a:srgbClr val="424242"/>
              </a:buClr>
              <a:buSzPts val="1600"/>
              <a:buFont typeface="Helvetica"/>
              <a:buChar char="-"/>
              <a:defRPr sz="1600"/>
            </a:pPr>
            <a:r>
              <a:t>fork + clone</a:t>
            </a:r>
          </a:p>
          <a:p>
            <a:pPr marL="457200" indent="-330200">
              <a:buClr>
                <a:srgbClr val="424242"/>
              </a:buClr>
              <a:buSzPts val="1600"/>
              <a:buFont typeface="Helvetica"/>
              <a:buChar char="-"/>
              <a:defRPr sz="1600"/>
            </a:pPr>
            <a:r>
              <a:t>commit + push</a:t>
            </a:r>
          </a:p>
          <a:p>
            <a:pPr marL="457200" indent="-330200">
              <a:buClr>
                <a:srgbClr val="424242"/>
              </a:buClr>
              <a:buSzPts val="1600"/>
              <a:buFont typeface="Helvetica"/>
              <a:buChar char="-"/>
              <a:defRPr sz="1600"/>
            </a:pPr>
            <a:r>
              <a:t>create pull request</a:t>
            </a:r>
          </a:p>
          <a:p>
            <a:pPr lvl="1" marL="914400" indent="-330200">
              <a:buClr>
                <a:srgbClr val="424242"/>
              </a:buClr>
              <a:buSzPts val="1600"/>
              <a:buFont typeface="Helvetica"/>
              <a:buChar char="-"/>
              <a:defRPr sz="1600"/>
            </a:pPr>
            <a:r>
              <a:t>FT BCN - name + name  </a:t>
            </a:r>
          </a:p>
          <a:p>
            <a:pPr marL="0" indent="914400">
              <a:buClr>
                <a:srgbClr val="424242"/>
              </a:buClr>
              <a:buFont typeface="Helvetica"/>
              <a:defRPr sz="1600"/>
            </a:pPr>
            <a:r>
              <a:t>  e.g. </a:t>
            </a:r>
            <a:r>
              <a:rPr b="1"/>
              <a:t>FT - BCN-Anna-Ben</a:t>
            </a:r>
            <a:endParaRPr b="1"/>
          </a:p>
          <a:p>
            <a:pPr marL="0" indent="914400">
              <a:buClr>
                <a:srgbClr val="424242"/>
              </a:buClr>
              <a:buFont typeface="Helvetica"/>
              <a:defRPr sz="1400"/>
            </a:pPr>
            <a:endParaRPr b="1" sz="600"/>
          </a:p>
          <a:p>
            <a:pPr lvl="1" marL="914400" indent="-330200">
              <a:buClr>
                <a:srgbClr val="424242"/>
              </a:buClr>
              <a:buSzPts val="1600"/>
              <a:buFont typeface="Helvetica"/>
              <a:buChar char="-"/>
              <a:defRPr sz="1600"/>
            </a:pPr>
            <a:r>
              <a:t>add comments (questions/blockers)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177;p2"/>
          <p:cNvGrpSpPr/>
          <p:nvPr/>
        </p:nvGrpSpPr>
        <p:grpSpPr>
          <a:xfrm>
            <a:off x="3307450" y="1941598"/>
            <a:ext cx="4352101" cy="2829001"/>
            <a:chOff x="336636" y="0"/>
            <a:chExt cx="4352100" cy="2828999"/>
          </a:xfrm>
        </p:grpSpPr>
        <p:sp>
          <p:nvSpPr>
            <p:cNvPr id="274" name="Triangle"/>
            <p:cNvSpPr/>
            <p:nvPr/>
          </p:nvSpPr>
          <p:spPr>
            <a:xfrm>
              <a:off x="336636" y="0"/>
              <a:ext cx="4352101" cy="2829000"/>
            </a:xfrm>
            <a:prstGeom prst="triangle">
              <a:avLst/>
            </a:prstGeom>
            <a:noFill/>
            <a:ln w="38100" cap="flat">
              <a:solidFill>
                <a:srgbClr val="2DC5FA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5" name="Text"/>
            <p:cNvSpPr txBox="1"/>
            <p:nvPr/>
          </p:nvSpPr>
          <p:spPr>
            <a:xfrm>
              <a:off x="1424661" y="1830033"/>
              <a:ext cx="2176050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					</a:t>
              </a:r>
            </a:p>
          </p:txBody>
        </p:sp>
      </p:grpSp>
      <p:grpSp>
        <p:nvGrpSpPr>
          <p:cNvPr id="279" name="Google Shape;178;p2"/>
          <p:cNvGrpSpPr/>
          <p:nvPr/>
        </p:nvGrpSpPr>
        <p:grpSpPr>
          <a:xfrm>
            <a:off x="637149" y="1858398"/>
            <a:ext cx="4352102" cy="2829002"/>
            <a:chOff x="336635" y="942999"/>
            <a:chExt cx="4352100" cy="2829000"/>
          </a:xfrm>
        </p:grpSpPr>
        <p:sp>
          <p:nvSpPr>
            <p:cNvPr id="277" name="Triangle"/>
            <p:cNvSpPr/>
            <p:nvPr/>
          </p:nvSpPr>
          <p:spPr>
            <a:xfrm rot="10800000">
              <a:off x="336635" y="942999"/>
              <a:ext cx="4352102" cy="2829001"/>
            </a:xfrm>
            <a:prstGeom prst="triangle">
              <a:avLst/>
            </a:prstGeom>
            <a:noFill/>
            <a:ln w="38100" cap="flat">
              <a:solidFill>
                <a:srgbClr val="2DC5FA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8" name="Text"/>
            <p:cNvSpPr txBox="1"/>
            <p:nvPr/>
          </p:nvSpPr>
          <p:spPr>
            <a:xfrm rot="10800000">
              <a:off x="1424661" y="1358533"/>
              <a:ext cx="2176051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					</a:t>
              </a:r>
            </a:p>
          </p:txBody>
        </p:sp>
      </p:grpSp>
      <p:sp>
        <p:nvSpPr>
          <p:cNvPr id="280" name="Google Shape;179;p2"/>
          <p:cNvSpPr txBox="1"/>
          <p:nvPr>
            <p:ph type="title"/>
          </p:nvPr>
        </p:nvSpPr>
        <p:spPr>
          <a:xfrm>
            <a:off x="430800" y="322349"/>
            <a:ext cx="8282400" cy="1039801"/>
          </a:xfrm>
          <a:prstGeom prst="rect">
            <a:avLst/>
          </a:prstGeom>
        </p:spPr>
        <p:txBody>
          <a:bodyPr/>
          <a:lstStyle/>
          <a:p>
            <a:pPr/>
            <a:r>
              <a:t>What You Will Learn</a:t>
            </a:r>
          </a:p>
        </p:txBody>
      </p:sp>
      <p:sp>
        <p:nvSpPr>
          <p:cNvPr id="281" name="Google Shape;180;p2"/>
          <p:cNvSpPr txBox="1"/>
          <p:nvPr>
            <p:ph type="body" sz="quarter" idx="1"/>
          </p:nvPr>
        </p:nvSpPr>
        <p:spPr>
          <a:xfrm>
            <a:off x="1025200" y="2058599"/>
            <a:ext cx="3567301" cy="642001"/>
          </a:xfrm>
          <a:prstGeom prst="rect">
            <a:avLst/>
          </a:prstGeom>
        </p:spPr>
        <p:txBody>
          <a:bodyPr anchor="ctr"/>
          <a:lstStyle>
            <a:lvl1pPr marL="0" indent="88900">
              <a:spcBef>
                <a:spcPts val="1400"/>
              </a:spcBef>
              <a:buSzTx/>
              <a:buNone/>
              <a:defRPr sz="2600"/>
            </a:lvl1pPr>
          </a:lstStyle>
          <a:p>
            <a:pPr/>
            <a:r>
              <a:t>Values &amp; Principles</a:t>
            </a:r>
          </a:p>
        </p:txBody>
      </p:sp>
      <p:sp>
        <p:nvSpPr>
          <p:cNvPr id="282" name="Google Shape;181;p2"/>
          <p:cNvSpPr txBox="1"/>
          <p:nvPr>
            <p:ph type="body" idx="13"/>
          </p:nvPr>
        </p:nvSpPr>
        <p:spPr>
          <a:xfrm>
            <a:off x="1507550" y="2744399"/>
            <a:ext cx="2440201" cy="642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>
            <a:lvl1pPr marL="0" indent="88900" algn="ctr">
              <a:spcBef>
                <a:spcPts val="1400"/>
              </a:spcBef>
              <a:buClr>
                <a:srgbClr val="424242"/>
              </a:buClr>
              <a:buFont typeface="Helvetica"/>
              <a:defRPr sz="2200"/>
            </a:lvl1pPr>
          </a:lstStyle>
          <a:p>
            <a:pPr/>
            <a:r>
              <a:t>Concepts</a:t>
            </a:r>
          </a:p>
        </p:txBody>
      </p:sp>
      <p:sp>
        <p:nvSpPr>
          <p:cNvPr id="283" name="Google Shape;182;p2"/>
          <p:cNvSpPr txBox="1"/>
          <p:nvPr>
            <p:ph type="body" idx="14"/>
          </p:nvPr>
        </p:nvSpPr>
        <p:spPr>
          <a:xfrm>
            <a:off x="2115549" y="3430199"/>
            <a:ext cx="1234201" cy="642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>
            <a:lvl1pPr marL="0" indent="88900" algn="ctr">
              <a:spcBef>
                <a:spcPts val="1400"/>
              </a:spcBef>
              <a:buClr>
                <a:srgbClr val="424242"/>
              </a:buClr>
              <a:buFont typeface="Helvetica"/>
              <a:defRPr sz="1400"/>
            </a:lvl1pPr>
          </a:lstStyle>
          <a:p>
            <a:pPr/>
            <a:r>
              <a:t>Rituals</a:t>
            </a:r>
          </a:p>
        </p:txBody>
      </p:sp>
      <p:sp>
        <p:nvSpPr>
          <p:cNvPr id="284" name="Google Shape;183;p2"/>
          <p:cNvSpPr txBox="1"/>
          <p:nvPr/>
        </p:nvSpPr>
        <p:spPr>
          <a:xfrm>
            <a:off x="4404550" y="2765824"/>
            <a:ext cx="2157901" cy="64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sz="16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Best Practices</a:t>
            </a:r>
          </a:p>
        </p:txBody>
      </p:sp>
      <p:sp>
        <p:nvSpPr>
          <p:cNvPr id="285" name="Google Shape;184;p2"/>
          <p:cNvSpPr txBox="1"/>
          <p:nvPr/>
        </p:nvSpPr>
        <p:spPr>
          <a:xfrm>
            <a:off x="4404550" y="3216474"/>
            <a:ext cx="2157901" cy="64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sz="16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Technologies</a:t>
            </a:r>
          </a:p>
        </p:txBody>
      </p:sp>
      <p:sp>
        <p:nvSpPr>
          <p:cNvPr id="286" name="Google Shape;185;p2"/>
          <p:cNvSpPr txBox="1"/>
          <p:nvPr/>
        </p:nvSpPr>
        <p:spPr>
          <a:xfrm>
            <a:off x="4404550" y="3667125"/>
            <a:ext cx="2157901" cy="64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sz="16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Tools</a:t>
            </a:r>
          </a:p>
        </p:txBody>
      </p:sp>
      <p:sp>
        <p:nvSpPr>
          <p:cNvPr id="287" name="Google Shape;186;p2"/>
          <p:cNvSpPr txBox="1"/>
          <p:nvPr/>
        </p:nvSpPr>
        <p:spPr>
          <a:xfrm>
            <a:off x="4404550" y="4117775"/>
            <a:ext cx="2157901" cy="64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sz="16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Resources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49;p21"/>
          <p:cNvSpPr txBox="1"/>
          <p:nvPr>
            <p:ph type="body" sz="half" idx="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>
            <a:lvl1pPr marL="0" algn="l">
              <a:spcBef>
                <a:spcPts val="1600"/>
              </a:spcBef>
              <a:defRPr sz="1800">
                <a:solidFill>
                  <a:srgbClr val="424242"/>
                </a:solidFill>
              </a:defRPr>
            </a:lvl1pPr>
          </a:lstStyle>
          <a:p>
            <a:pPr/>
            <a:r>
              <a:t>Exercise Review</a:t>
            </a:r>
          </a:p>
        </p:txBody>
      </p:sp>
      <p:sp>
        <p:nvSpPr>
          <p:cNvPr id="386" name="Google Shape;350;p2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56;p22"/>
          <p:cNvSpPr txBox="1"/>
          <p:nvPr>
            <p:ph type="body" idx="1"/>
          </p:nvPr>
        </p:nvSpPr>
        <p:spPr>
          <a:xfrm>
            <a:off x="560649" y="1677599"/>
            <a:ext cx="8026801" cy="3230702"/>
          </a:xfrm>
          <a:prstGeom prst="rect">
            <a:avLst/>
          </a:prstGeom>
        </p:spPr>
        <p:txBody>
          <a:bodyPr/>
          <a:lstStyle/>
          <a:p>
            <a:pPr marL="0" indent="0" algn="l" defTabSz="896111">
              <a:buSzTx/>
              <a:buNone/>
              <a:defRPr sz="1568"/>
            </a:pPr>
            <a:r>
              <a:t>Class decides if/when to do it</a:t>
            </a:r>
          </a:p>
          <a:p>
            <a:pPr marL="0" indent="0" algn="l" defTabSz="896111">
              <a:spcBef>
                <a:spcPts val="1300"/>
              </a:spcBef>
              <a:buSzTx/>
              <a:buNone/>
              <a:defRPr sz="1568"/>
            </a:pPr>
            <a:r>
              <a:t>Not a review of an entire exercise</a:t>
            </a:r>
          </a:p>
          <a:p>
            <a:pPr marL="0" indent="0" algn="l" defTabSz="896111">
              <a:spcBef>
                <a:spcPts val="1300"/>
              </a:spcBef>
              <a:buSzTx/>
              <a:buNone/>
              <a:defRPr sz="1568"/>
            </a:pPr>
            <a:r>
              <a:t>No official solution</a:t>
            </a:r>
          </a:p>
          <a:p>
            <a:pPr marL="448055" indent="-323595" algn="l" defTabSz="896111">
              <a:spcBef>
                <a:spcPts val="1300"/>
              </a:spcBef>
              <a:buSzPts val="1500"/>
              <a:buChar char="-"/>
              <a:defRPr sz="1568"/>
            </a:pPr>
            <a:r>
              <a:t>review and comment one or more PR</a:t>
            </a:r>
          </a:p>
          <a:p>
            <a:pPr marL="448055" indent="-323595" algn="l" defTabSz="896111">
              <a:buSzPts val="1500"/>
              <a:buChar char="-"/>
              <a:defRPr sz="1568"/>
            </a:pPr>
            <a:r>
              <a:t>student explain their code and are guided to solution by TA or LT</a:t>
            </a:r>
          </a:p>
          <a:p>
            <a:pPr marL="0" indent="0" algn="l" defTabSz="896111">
              <a:spcBef>
                <a:spcPts val="1300"/>
              </a:spcBef>
              <a:buSzTx/>
              <a:buNone/>
              <a:defRPr b="1" sz="1568"/>
            </a:pPr>
            <a:r>
              <a:t>Students should:</a:t>
            </a:r>
          </a:p>
          <a:p>
            <a:pPr marL="448055" indent="-323595" algn="l" defTabSz="896111">
              <a:spcBef>
                <a:spcPts val="1300"/>
              </a:spcBef>
              <a:buSzPts val="1500"/>
              <a:buChar char="-"/>
              <a:defRPr sz="1568"/>
            </a:pPr>
            <a:r>
              <a:t>ask questions (prepare for it)</a:t>
            </a:r>
          </a:p>
          <a:p>
            <a:pPr marL="448055" indent="-323595" algn="l" defTabSz="896111">
              <a:buSzPts val="1500"/>
              <a:buChar char="-"/>
              <a:defRPr sz="1568"/>
            </a:pPr>
            <a:r>
              <a:t>share their ideas</a:t>
            </a:r>
          </a:p>
          <a:p>
            <a:pPr marL="448055" indent="-323595" algn="l" defTabSz="896111">
              <a:buSzPts val="1500"/>
              <a:buChar char="-"/>
              <a:defRPr sz="1568"/>
            </a:pPr>
            <a:r>
              <a:t>share their solutions</a:t>
            </a:r>
          </a:p>
        </p:txBody>
      </p:sp>
      <p:sp>
        <p:nvSpPr>
          <p:cNvPr id="389" name="Google Shape;357;p22"/>
          <p:cNvSpPr txBox="1"/>
          <p:nvPr>
            <p:ph type="title"/>
          </p:nvPr>
        </p:nvSpPr>
        <p:spPr>
          <a:xfrm>
            <a:off x="430800" y="322349"/>
            <a:ext cx="8282400" cy="1039801"/>
          </a:xfrm>
          <a:prstGeom prst="rect">
            <a:avLst/>
          </a:prstGeom>
        </p:spPr>
        <p:txBody>
          <a:bodyPr/>
          <a:lstStyle/>
          <a:p>
            <a:pPr/>
            <a:r>
              <a:t>Exercise Review (~30’)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62;p23"/>
          <p:cNvSpPr txBox="1"/>
          <p:nvPr>
            <p:ph type="title"/>
          </p:nvPr>
        </p:nvSpPr>
        <p:spPr>
          <a:xfrm>
            <a:off x="430800" y="322349"/>
            <a:ext cx="8282400" cy="1039801"/>
          </a:xfrm>
          <a:prstGeom prst="rect">
            <a:avLst/>
          </a:prstGeom>
        </p:spPr>
        <p:txBody>
          <a:bodyPr/>
          <a:lstStyle/>
          <a:p>
            <a:pPr/>
            <a:r>
              <a:t>Adaptative sessions (~1h)</a:t>
            </a:r>
          </a:p>
        </p:txBody>
      </p:sp>
      <p:sp>
        <p:nvSpPr>
          <p:cNvPr id="392" name="Google Shape;363;p23"/>
          <p:cNvSpPr txBox="1"/>
          <p:nvPr>
            <p:ph type="body" idx="1"/>
          </p:nvPr>
        </p:nvSpPr>
        <p:spPr>
          <a:xfrm>
            <a:off x="560649" y="1677599"/>
            <a:ext cx="8022602" cy="3230702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 sz="1600"/>
            </a:pPr>
            <a:r>
              <a:t>All class OR smaller groups</a:t>
            </a:r>
          </a:p>
          <a:p>
            <a:pPr indent="-330200" algn="l">
              <a:spcBef>
                <a:spcPts val="1400"/>
              </a:spcBef>
              <a:buSzPts val="1600"/>
              <a:buChar char="-"/>
              <a:defRPr sz="1600"/>
            </a:pPr>
            <a:r>
              <a:t>on-demand Q&amp;A sessions</a:t>
            </a:r>
          </a:p>
          <a:p>
            <a:pPr indent="-330200" algn="l">
              <a:buSzPts val="1600"/>
              <a:buChar char="-"/>
              <a:defRPr sz="1600"/>
            </a:pPr>
            <a:r>
              <a:t>review PRs of exercise</a:t>
            </a:r>
          </a:p>
          <a:p>
            <a:pPr indent="-330200" algn="l">
              <a:buSzPts val="1600"/>
              <a:buChar char="-"/>
              <a:defRPr sz="1600"/>
            </a:pPr>
            <a:r>
              <a:t>review concepts</a:t>
            </a:r>
          </a:p>
          <a:p>
            <a:pPr marL="0" indent="0" algn="l">
              <a:spcBef>
                <a:spcPts val="1400"/>
              </a:spcBef>
              <a:buSzTx/>
              <a:buNone/>
              <a:defRPr b="1" sz="1600"/>
            </a:pPr>
            <a:r>
              <a:t>Students should:</a:t>
            </a:r>
          </a:p>
          <a:p>
            <a:pPr indent="-330200" algn="l">
              <a:spcBef>
                <a:spcPts val="1400"/>
              </a:spcBef>
              <a:buSzPts val="1600"/>
              <a:buChar char="-"/>
              <a:defRPr sz="1600"/>
            </a:pPr>
            <a:r>
              <a:t>ask for it</a:t>
            </a:r>
          </a:p>
          <a:p>
            <a:pPr indent="-330200" algn="l">
              <a:buSzPts val="1600"/>
              <a:buChar char="-"/>
              <a:defRPr sz="1600"/>
            </a:pPr>
            <a:r>
              <a:t>decide when/what/who</a:t>
            </a:r>
          </a:p>
          <a:p>
            <a:pPr indent="-330200" algn="l">
              <a:buSzPts val="1600"/>
              <a:buChar char="-"/>
              <a:defRPr sz="1600"/>
            </a:pPr>
            <a:r>
              <a:t>prepare for it (scope, questions, blockers)</a:t>
            </a:r>
          </a:p>
        </p:txBody>
      </p:sp>
      <p:sp>
        <p:nvSpPr>
          <p:cNvPr id="393" name="Google Shape;364;p23"/>
          <p:cNvSpPr txBox="1"/>
          <p:nvPr/>
        </p:nvSpPr>
        <p:spPr>
          <a:xfrm>
            <a:off x="5892000" y="1677599"/>
            <a:ext cx="1518301" cy="549301"/>
          </a:xfrm>
          <a:prstGeom prst="rect">
            <a:avLst/>
          </a:prstGeom>
          <a:solidFill>
            <a:srgbClr val="6E737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b="1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pPr/>
            <a:r>
              <a:t>+ Adaptive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69;p24"/>
          <p:cNvSpPr txBox="1"/>
          <p:nvPr>
            <p:ph type="body" sz="half" idx="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marL="0" algn="l">
              <a:defRPr sz="1800">
                <a:solidFill>
                  <a:srgbClr val="424242"/>
                </a:solidFill>
              </a:defRPr>
            </a:pPr>
            <a:r>
              <a:t>Projects</a:t>
            </a:r>
          </a:p>
          <a:p>
            <a:pPr marL="0" algn="l">
              <a:spcBef>
                <a:spcPts val="1600"/>
              </a:spcBef>
              <a:defRPr sz="1800">
                <a:solidFill>
                  <a:srgbClr val="424242"/>
                </a:solidFill>
              </a:defRPr>
            </a:pPr>
            <a:r>
              <a:t>Retrospectives</a:t>
            </a:r>
          </a:p>
        </p:txBody>
      </p:sp>
      <p:sp>
        <p:nvSpPr>
          <p:cNvPr id="396" name="Google Shape;370;p2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Projects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76;p25"/>
          <p:cNvSpPr txBox="1"/>
          <p:nvPr>
            <p:ph type="body" sz="quarter" idx="1"/>
          </p:nvPr>
        </p:nvSpPr>
        <p:spPr>
          <a:xfrm>
            <a:off x="6087650" y="2391899"/>
            <a:ext cx="2499901" cy="25164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600"/>
            </a:pPr>
            <a:r>
              <a:t>Code freeze</a:t>
            </a:r>
          </a:p>
          <a:p>
            <a:pPr marL="0" indent="0">
              <a:spcBef>
                <a:spcPts val="1400"/>
              </a:spcBef>
              <a:buSzTx/>
              <a:buNone/>
              <a:defRPr sz="1600"/>
            </a:pPr>
            <a:r>
              <a:t>Presentations</a:t>
            </a:r>
          </a:p>
        </p:txBody>
      </p:sp>
      <p:sp>
        <p:nvSpPr>
          <p:cNvPr id="399" name="Google Shape;377;p25"/>
          <p:cNvSpPr txBox="1"/>
          <p:nvPr/>
        </p:nvSpPr>
        <p:spPr>
          <a:xfrm>
            <a:off x="556449" y="2391899"/>
            <a:ext cx="2499902" cy="821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algn="ctr" defTabSz="896111">
              <a:defRPr sz="1372">
                <a:solidFill>
                  <a:srgbClr val="495057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Idea &amp; </a:t>
            </a:r>
            <a:r>
              <a:rPr>
                <a:solidFill>
                  <a:srgbClr val="424242"/>
                </a:solidFill>
              </a:rPr>
              <a:t>Validation</a:t>
            </a:r>
            <a:endParaRPr>
              <a:solidFill>
                <a:srgbClr val="424242"/>
              </a:solidFill>
            </a:endParaRPr>
          </a:p>
          <a:p>
            <a:pPr algn="ctr" defTabSz="896111">
              <a:spcBef>
                <a:spcPts val="1500"/>
              </a:spcBef>
              <a:defRPr sz="1372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Planning &amp; Sign-off</a:t>
            </a:r>
          </a:p>
        </p:txBody>
      </p:sp>
      <p:sp>
        <p:nvSpPr>
          <p:cNvPr id="400" name="Google Shape;378;p25"/>
          <p:cNvSpPr txBox="1"/>
          <p:nvPr>
            <p:ph type="body" idx="13"/>
          </p:nvPr>
        </p:nvSpPr>
        <p:spPr>
          <a:xfrm>
            <a:off x="3056350" y="2391899"/>
            <a:ext cx="3035401" cy="25164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algn="ctr">
              <a:buClr>
                <a:srgbClr val="424242"/>
              </a:buClr>
              <a:buFont typeface="Helvetica"/>
              <a:defRPr sz="1400"/>
            </a:pPr>
            <a:r>
              <a:t>Stand-up</a:t>
            </a:r>
          </a:p>
          <a:p>
            <a:pPr marL="0" algn="ctr">
              <a:spcBef>
                <a:spcPts val="1400"/>
              </a:spcBef>
              <a:buClr>
                <a:srgbClr val="424242"/>
              </a:buClr>
              <a:buFont typeface="Helvetica"/>
              <a:defRPr sz="1400"/>
            </a:pPr>
            <a:r>
              <a:t>Kata</a:t>
            </a:r>
          </a:p>
          <a:p>
            <a:pPr marL="0" algn="ctr">
              <a:spcBef>
                <a:spcPts val="1400"/>
              </a:spcBef>
              <a:buClr>
                <a:srgbClr val="424242"/>
              </a:buClr>
              <a:buFont typeface="Helvetica"/>
              <a:defRPr sz="1400"/>
            </a:pPr>
            <a:r>
              <a:t>Code / Test / Refactor / Deploy</a:t>
            </a:r>
          </a:p>
          <a:p>
            <a:pPr marL="0" algn="ctr">
              <a:spcBef>
                <a:spcPts val="1400"/>
              </a:spcBef>
              <a:buClr>
                <a:srgbClr val="424242"/>
              </a:buClr>
              <a:buFont typeface="Helvetica"/>
              <a:defRPr sz="1400"/>
            </a:pPr>
            <a:r>
              <a:t>Presentation</a:t>
            </a:r>
          </a:p>
          <a:p>
            <a:pPr marL="0" algn="ctr">
              <a:spcBef>
                <a:spcPts val="1400"/>
              </a:spcBef>
              <a:buClr>
                <a:srgbClr val="424242"/>
              </a:buClr>
              <a:buFont typeface="Helvetica"/>
              <a:defRPr sz="1400"/>
            </a:pPr>
            <a:r>
              <a:t>Demo</a:t>
            </a:r>
          </a:p>
          <a:p>
            <a:pPr marL="0" algn="ctr">
              <a:spcBef>
                <a:spcPts val="1400"/>
              </a:spcBef>
              <a:buClr>
                <a:srgbClr val="424242"/>
              </a:buClr>
              <a:buFont typeface="Helvetica"/>
              <a:defRPr sz="1400"/>
            </a:pPr>
            <a:r>
              <a:t>Replan</a:t>
            </a:r>
          </a:p>
        </p:txBody>
      </p:sp>
      <p:sp>
        <p:nvSpPr>
          <p:cNvPr id="401" name="Google Shape;379;p25"/>
          <p:cNvSpPr txBox="1"/>
          <p:nvPr/>
        </p:nvSpPr>
        <p:spPr>
          <a:xfrm>
            <a:off x="560649" y="1677599"/>
            <a:ext cx="2491501" cy="55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>
            <a:lvl1pPr algn="ctr">
              <a:defRPr b="1"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Kick-off (1d ~ 2d)</a:t>
            </a:r>
          </a:p>
        </p:txBody>
      </p:sp>
      <p:sp>
        <p:nvSpPr>
          <p:cNvPr id="402" name="Google Shape;380;p25"/>
          <p:cNvSpPr txBox="1"/>
          <p:nvPr/>
        </p:nvSpPr>
        <p:spPr>
          <a:xfrm>
            <a:off x="3326250" y="1677599"/>
            <a:ext cx="2491501" cy="55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>
            <a:lvl1pPr algn="ctr">
              <a:defRPr b="1"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Execute (4d ~ 5d)</a:t>
            </a:r>
          </a:p>
        </p:txBody>
      </p:sp>
      <p:sp>
        <p:nvSpPr>
          <p:cNvPr id="403" name="Google Shape;381;p25"/>
          <p:cNvSpPr txBox="1"/>
          <p:nvPr/>
        </p:nvSpPr>
        <p:spPr>
          <a:xfrm>
            <a:off x="6091849" y="1677599"/>
            <a:ext cx="2491501" cy="55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>
            <a:lvl1pPr algn="ctr">
              <a:defRPr b="1"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Deliver (1d)</a:t>
            </a:r>
          </a:p>
        </p:txBody>
      </p:sp>
      <p:sp>
        <p:nvSpPr>
          <p:cNvPr id="404" name="Google Shape;382;p25"/>
          <p:cNvSpPr txBox="1"/>
          <p:nvPr>
            <p:ph type="title"/>
          </p:nvPr>
        </p:nvSpPr>
        <p:spPr>
          <a:xfrm>
            <a:off x="430800" y="322349"/>
            <a:ext cx="8282400" cy="1039801"/>
          </a:xfrm>
          <a:prstGeom prst="rect">
            <a:avLst/>
          </a:prstGeom>
        </p:spPr>
        <p:txBody>
          <a:bodyPr/>
          <a:lstStyle/>
          <a:p>
            <a:pPr/>
            <a:r>
              <a:t>Projects (6d ~ 8d)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387;p26"/>
          <p:cNvSpPr txBox="1"/>
          <p:nvPr>
            <p:ph type="body" idx="1"/>
          </p:nvPr>
        </p:nvSpPr>
        <p:spPr>
          <a:xfrm>
            <a:off x="556449" y="1677599"/>
            <a:ext cx="8026801" cy="3230702"/>
          </a:xfrm>
          <a:prstGeom prst="rect">
            <a:avLst/>
          </a:prstGeom>
        </p:spPr>
        <p:txBody>
          <a:bodyPr/>
          <a:lstStyle/>
          <a:p>
            <a:pPr marL="0" indent="0" algn="l" defTabSz="868680">
              <a:buSzTx/>
              <a:buNone/>
              <a:defRPr sz="1520"/>
            </a:pPr>
            <a:r>
              <a:t>Reflect on how the team is working together</a:t>
            </a:r>
          </a:p>
          <a:p>
            <a:pPr marL="0" indent="0" algn="l" defTabSz="868680">
              <a:spcBef>
                <a:spcPts val="1300"/>
              </a:spcBef>
              <a:buSzTx/>
              <a:buNone/>
              <a:defRPr sz="1520"/>
            </a:pPr>
            <a:r>
              <a:t>What is working well and what to improve</a:t>
            </a:r>
          </a:p>
          <a:p>
            <a:pPr marL="0" indent="0" algn="l" defTabSz="868680">
              <a:spcBef>
                <a:spcPts val="1300"/>
              </a:spcBef>
              <a:buSzTx/>
              <a:buNone/>
              <a:defRPr sz="1520"/>
            </a:pPr>
            <a:r>
              <a:t>Generate insights</a:t>
            </a:r>
          </a:p>
          <a:p>
            <a:pPr marL="0" indent="0" algn="l" defTabSz="868680">
              <a:spcBef>
                <a:spcPts val="1300"/>
              </a:spcBef>
              <a:buSzTx/>
              <a:buNone/>
              <a:defRPr sz="1520"/>
            </a:pPr>
            <a:r>
              <a:t>Take actions</a:t>
            </a:r>
          </a:p>
          <a:p>
            <a:pPr marL="0" indent="0" algn="l" defTabSz="868680">
              <a:spcBef>
                <a:spcPts val="1300"/>
              </a:spcBef>
              <a:buSzTx/>
              <a:buNone/>
              <a:defRPr sz="1330"/>
            </a:pPr>
            <a:endParaRPr sz="1520"/>
          </a:p>
          <a:p>
            <a:pPr marL="0" indent="0" algn="l" defTabSz="868680">
              <a:spcBef>
                <a:spcPts val="1300"/>
              </a:spcBef>
              <a:buSzTx/>
              <a:buNone/>
              <a:defRPr sz="1520"/>
            </a:pPr>
            <a:r>
              <a:t>Improve your experience</a:t>
            </a:r>
          </a:p>
          <a:p>
            <a:pPr marL="0" indent="0" algn="l" defTabSz="868680">
              <a:spcBef>
                <a:spcPts val="1300"/>
              </a:spcBef>
              <a:buSzTx/>
              <a:buNone/>
              <a:defRPr sz="1520"/>
            </a:pPr>
            <a:r>
              <a:t>Improve the next module</a:t>
            </a:r>
          </a:p>
          <a:p>
            <a:pPr marL="0" indent="0" algn="l" defTabSz="868680">
              <a:spcBef>
                <a:spcPts val="1300"/>
              </a:spcBef>
              <a:buSzTx/>
              <a:buNone/>
              <a:defRPr sz="1520"/>
            </a:pPr>
            <a:r>
              <a:t>Improve the bootcamp </a:t>
            </a:r>
          </a:p>
        </p:txBody>
      </p:sp>
      <p:pic>
        <p:nvPicPr>
          <p:cNvPr id="407" name="Google Shape;388;p26" descr="Google Shape;388;p26"/>
          <p:cNvPicPr>
            <a:picLocks noChangeAspect="1"/>
          </p:cNvPicPr>
          <p:nvPr/>
        </p:nvPicPr>
        <p:blipFill>
          <a:blip r:embed="rId2">
            <a:extLst/>
          </a:blip>
          <a:srcRect l="24047" t="4288" r="12565" b="4279"/>
          <a:stretch>
            <a:fillRect/>
          </a:stretch>
        </p:blipFill>
        <p:spPr>
          <a:xfrm>
            <a:off x="5067100" y="1779375"/>
            <a:ext cx="2891874" cy="3128924"/>
          </a:xfrm>
          <a:prstGeom prst="rect">
            <a:avLst/>
          </a:prstGeom>
          <a:ln w="12700">
            <a:miter lim="400000"/>
          </a:ln>
        </p:spPr>
      </p:pic>
      <p:sp>
        <p:nvSpPr>
          <p:cNvPr id="408" name="Google Shape;389;p26"/>
          <p:cNvSpPr txBox="1"/>
          <p:nvPr>
            <p:ph type="title"/>
          </p:nvPr>
        </p:nvSpPr>
        <p:spPr>
          <a:xfrm>
            <a:off x="430800" y="322349"/>
            <a:ext cx="8282400" cy="1039801"/>
          </a:xfrm>
          <a:prstGeom prst="rect">
            <a:avLst/>
          </a:prstGeom>
        </p:spPr>
        <p:txBody>
          <a:bodyPr/>
          <a:lstStyle/>
          <a:p>
            <a:pPr/>
            <a:r>
              <a:t>Retrospectives (~30’)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674E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394;p27"/>
          <p:cNvSpPr txBox="1"/>
          <p:nvPr>
            <p:ph type="body" sz="half" idx="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marL="0" algn="l">
              <a:defRPr sz="1800">
                <a:solidFill>
                  <a:srgbClr val="424242"/>
                </a:solidFill>
              </a:defRPr>
            </a:pPr>
            <a:r>
              <a:t>UX/UI - WebDev feedback</a:t>
            </a:r>
          </a:p>
          <a:p>
            <a:pPr marL="0" algn="l">
              <a:spcBef>
                <a:spcPts val="1600"/>
              </a:spcBef>
              <a:defRPr sz="1800">
                <a:solidFill>
                  <a:srgbClr val="424242"/>
                </a:solidFill>
              </a:defRPr>
            </a:pPr>
            <a:r>
              <a:t>Hackathon</a:t>
            </a:r>
          </a:p>
        </p:txBody>
      </p:sp>
      <p:sp>
        <p:nvSpPr>
          <p:cNvPr id="411" name="Google Shape;395;p27"/>
          <p:cNvSpPr txBox="1"/>
          <p:nvPr>
            <p:ph type="title"/>
          </p:nvPr>
        </p:nvSpPr>
        <p:spPr>
          <a:xfrm>
            <a:off x="-64500" y="1078750"/>
            <a:ext cx="5004000" cy="1789201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Collaborations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01;p28"/>
          <p:cNvSpPr txBox="1"/>
          <p:nvPr>
            <p:ph type="title"/>
          </p:nvPr>
        </p:nvSpPr>
        <p:spPr>
          <a:xfrm>
            <a:off x="430800" y="322349"/>
            <a:ext cx="8282400" cy="1039801"/>
          </a:xfrm>
          <a:prstGeom prst="rect">
            <a:avLst/>
          </a:prstGeom>
        </p:spPr>
        <p:txBody>
          <a:bodyPr/>
          <a:lstStyle/>
          <a:p>
            <a:pPr/>
            <a:r>
              <a:t>UX/UI feedback (</a:t>
            </a:r>
            <a:r>
              <a:rPr sz="3000"/>
              <a:t>~</a:t>
            </a:r>
            <a:r>
              <a:t>30’)</a:t>
            </a:r>
          </a:p>
        </p:txBody>
      </p:sp>
      <p:sp>
        <p:nvSpPr>
          <p:cNvPr id="414" name="Google Shape;402;p28"/>
          <p:cNvSpPr txBox="1"/>
          <p:nvPr>
            <p:ph type="body" sz="quarter" idx="1"/>
          </p:nvPr>
        </p:nvSpPr>
        <p:spPr>
          <a:xfrm>
            <a:off x="1943449" y="1677599"/>
            <a:ext cx="2491502" cy="55320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None/>
              <a:defRPr b="1" sz="1800"/>
            </a:lvl1pPr>
          </a:lstStyle>
          <a:p>
            <a:pPr/>
            <a:r>
              <a:t>M3 WebDev projects</a:t>
            </a:r>
          </a:p>
        </p:txBody>
      </p:sp>
      <p:sp>
        <p:nvSpPr>
          <p:cNvPr id="415" name="Google Shape;403;p28"/>
          <p:cNvSpPr txBox="1"/>
          <p:nvPr/>
        </p:nvSpPr>
        <p:spPr>
          <a:xfrm>
            <a:off x="1939250" y="2391899"/>
            <a:ext cx="2499901" cy="2516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algn="ctr"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UX/UI students feedback</a:t>
            </a:r>
          </a:p>
          <a:p>
            <a:pPr algn="ctr">
              <a:spcBef>
                <a:spcPts val="1400"/>
              </a:spcBef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Wireframes</a:t>
            </a:r>
          </a:p>
          <a:p>
            <a:pPr algn="ctr">
              <a:spcBef>
                <a:spcPts val="1400"/>
              </a:spcBef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UI</a:t>
            </a:r>
          </a:p>
        </p:txBody>
      </p:sp>
      <p:sp>
        <p:nvSpPr>
          <p:cNvPr id="416" name="Google Shape;404;p28"/>
          <p:cNvSpPr txBox="1"/>
          <p:nvPr>
            <p:ph type="body" idx="13"/>
          </p:nvPr>
        </p:nvSpPr>
        <p:spPr>
          <a:xfrm>
            <a:off x="4704850" y="2391899"/>
            <a:ext cx="2499901" cy="25164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algn="ctr">
              <a:buClr>
                <a:srgbClr val="424242"/>
              </a:buClr>
              <a:buFont typeface="Helvetica"/>
              <a:defRPr sz="1400"/>
            </a:pPr>
            <a:r>
              <a:t>WebDev feedback</a:t>
            </a:r>
          </a:p>
          <a:p>
            <a:pPr marL="0" algn="ctr">
              <a:spcBef>
                <a:spcPts val="1400"/>
              </a:spcBef>
              <a:buClr>
                <a:srgbClr val="424242"/>
              </a:buClr>
              <a:buFont typeface="Helvetica"/>
              <a:defRPr sz="1400"/>
            </a:pPr>
            <a:r>
              <a:t>Personal portfolio</a:t>
            </a:r>
          </a:p>
          <a:p>
            <a:pPr marL="0" algn="ctr">
              <a:spcBef>
                <a:spcPts val="1400"/>
              </a:spcBef>
              <a:buClr>
                <a:srgbClr val="424242"/>
              </a:buClr>
              <a:buFont typeface="Helvetica"/>
              <a:defRPr sz="1400"/>
            </a:pPr>
            <a:r>
              <a:t>HTML, CSS, Javascript</a:t>
            </a:r>
          </a:p>
        </p:txBody>
      </p:sp>
      <p:sp>
        <p:nvSpPr>
          <p:cNvPr id="417" name="Google Shape;405;p28"/>
          <p:cNvSpPr txBox="1"/>
          <p:nvPr/>
        </p:nvSpPr>
        <p:spPr>
          <a:xfrm>
            <a:off x="4709050" y="1677599"/>
            <a:ext cx="2491501" cy="55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>
            <a:lvl1pPr algn="ctr">
              <a:defRPr b="1"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UX/UI coding week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0;p29"/>
          <p:cNvSpPr txBox="1"/>
          <p:nvPr>
            <p:ph type="title"/>
          </p:nvPr>
        </p:nvSpPr>
        <p:spPr>
          <a:xfrm>
            <a:off x="430800" y="322349"/>
            <a:ext cx="8282400" cy="1039801"/>
          </a:xfrm>
          <a:prstGeom prst="rect">
            <a:avLst/>
          </a:prstGeom>
        </p:spPr>
        <p:txBody>
          <a:bodyPr/>
          <a:lstStyle/>
          <a:p>
            <a:pPr/>
            <a:r>
              <a:t>Hackathon (1d)</a:t>
            </a:r>
          </a:p>
        </p:txBody>
      </p:sp>
      <p:sp>
        <p:nvSpPr>
          <p:cNvPr id="420" name="Google Shape;411;p29"/>
          <p:cNvSpPr txBox="1"/>
          <p:nvPr>
            <p:ph type="body" sz="quarter" idx="1"/>
          </p:nvPr>
        </p:nvSpPr>
        <p:spPr>
          <a:xfrm>
            <a:off x="560649" y="1677599"/>
            <a:ext cx="2491501" cy="55320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None/>
              <a:defRPr b="1" sz="1800"/>
            </a:lvl1pPr>
          </a:lstStyle>
          <a:p>
            <a:pPr/>
            <a:r>
              <a:t>One day challenge</a:t>
            </a:r>
          </a:p>
        </p:txBody>
      </p:sp>
      <p:sp>
        <p:nvSpPr>
          <p:cNvPr id="421" name="Google Shape;412;p29"/>
          <p:cNvSpPr txBox="1"/>
          <p:nvPr/>
        </p:nvSpPr>
        <p:spPr>
          <a:xfrm>
            <a:off x="556449" y="2391899"/>
            <a:ext cx="2499902" cy="2516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algn="ctr"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Project from start to end</a:t>
            </a:r>
          </a:p>
          <a:p>
            <a:pPr algn="ctr">
              <a:spcBef>
                <a:spcPts val="1400"/>
              </a:spcBef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Real world experience</a:t>
            </a:r>
          </a:p>
        </p:txBody>
      </p:sp>
      <p:sp>
        <p:nvSpPr>
          <p:cNvPr id="422" name="Google Shape;413;p29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algn="ctr">
              <a:spcBef>
                <a:spcPts val="1400"/>
              </a:spcBef>
              <a:buClr>
                <a:srgbClr val="424242"/>
              </a:buClr>
              <a:buFont typeface="Helvetica"/>
              <a:defRPr sz="1400"/>
            </a:lvl1pPr>
          </a:lstStyle>
          <a:p>
            <a:pPr/>
            <a:r>
              <a:t>2-3 WebDev students</a:t>
            </a:r>
          </a:p>
        </p:txBody>
      </p:sp>
      <p:sp>
        <p:nvSpPr>
          <p:cNvPr id="423" name="Google Shape;414;p29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algn="ctr">
              <a:buClr>
                <a:srgbClr val="424242"/>
              </a:buClr>
              <a:buFont typeface="Helvetica"/>
              <a:defRPr sz="1400"/>
            </a:pPr>
            <a:r>
              <a:t>Work under pressure</a:t>
            </a:r>
          </a:p>
          <a:p>
            <a:pPr marL="0" algn="ctr">
              <a:spcBef>
                <a:spcPts val="1400"/>
              </a:spcBef>
              <a:buClr>
                <a:srgbClr val="424242"/>
              </a:buClr>
              <a:buFont typeface="Helvetica"/>
              <a:defRPr sz="1400"/>
            </a:pPr>
            <a:r>
              <a:t>Collaboration</a:t>
            </a:r>
          </a:p>
          <a:p>
            <a:pPr marL="0" algn="ctr">
              <a:spcBef>
                <a:spcPts val="1400"/>
              </a:spcBef>
              <a:buClr>
                <a:srgbClr val="424242"/>
              </a:buClr>
              <a:buFont typeface="Helvetica"/>
              <a:defRPr sz="1400"/>
            </a:pPr>
            <a:r>
              <a:t> Communication</a:t>
            </a:r>
          </a:p>
        </p:txBody>
      </p:sp>
      <p:sp>
        <p:nvSpPr>
          <p:cNvPr id="424" name="Google Shape;415;p29"/>
          <p:cNvSpPr txBox="1"/>
          <p:nvPr/>
        </p:nvSpPr>
        <p:spPr>
          <a:xfrm>
            <a:off x="3260499" y="1677599"/>
            <a:ext cx="2761501" cy="55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>
            <a:lvl1pPr algn="ctr">
              <a:defRPr b="1"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WebDev Teams</a:t>
            </a:r>
          </a:p>
        </p:txBody>
      </p:sp>
      <p:sp>
        <p:nvSpPr>
          <p:cNvPr id="425" name="Google Shape;416;p29"/>
          <p:cNvSpPr txBox="1"/>
          <p:nvPr/>
        </p:nvSpPr>
        <p:spPr>
          <a:xfrm>
            <a:off x="6091849" y="1677599"/>
            <a:ext cx="2491501" cy="55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>
            <a:lvl1pPr algn="ctr">
              <a:defRPr b="1"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Experience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191;p3"/>
          <p:cNvSpPr txBox="1"/>
          <p:nvPr>
            <p:ph type="title"/>
          </p:nvPr>
        </p:nvSpPr>
        <p:spPr>
          <a:xfrm>
            <a:off x="430800" y="322349"/>
            <a:ext cx="8282400" cy="1039801"/>
          </a:xfrm>
          <a:prstGeom prst="rect">
            <a:avLst/>
          </a:prstGeom>
        </p:spPr>
        <p:txBody>
          <a:bodyPr/>
          <a:lstStyle/>
          <a:p>
            <a:pPr/>
            <a:r>
              <a:t>Curriculum - 3 Modules</a:t>
            </a:r>
          </a:p>
        </p:txBody>
      </p:sp>
      <p:sp>
        <p:nvSpPr>
          <p:cNvPr id="292" name="Google Shape;192;p3"/>
          <p:cNvSpPr txBox="1"/>
          <p:nvPr>
            <p:ph type="body" sz="quarter" idx="1"/>
          </p:nvPr>
        </p:nvSpPr>
        <p:spPr>
          <a:xfrm>
            <a:off x="556449" y="2391899"/>
            <a:ext cx="2499902" cy="25164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HTML</a:t>
            </a:r>
          </a:p>
          <a:p>
            <a:pPr marL="0" indent="0">
              <a:spcBef>
                <a:spcPts val="1400"/>
              </a:spcBef>
              <a:buSzTx/>
              <a:buNone/>
            </a:pPr>
            <a:r>
              <a:t>CSS</a:t>
            </a:r>
          </a:p>
          <a:p>
            <a:pPr marL="0" indent="0">
              <a:spcBef>
                <a:spcPts val="1400"/>
              </a:spcBef>
              <a:buSzTx/>
              <a:buNone/>
            </a:pPr>
            <a:r>
              <a:t>JavaScript</a:t>
            </a:r>
          </a:p>
          <a:p>
            <a:pPr marL="0" indent="0">
              <a:spcBef>
                <a:spcPts val="1400"/>
              </a:spcBef>
              <a:buSzTx/>
              <a:buNone/>
            </a:pPr>
            <a:r>
              <a:t>DOM</a:t>
            </a:r>
          </a:p>
          <a:p>
            <a:pPr marL="0" indent="0">
              <a:spcBef>
                <a:spcPts val="1400"/>
              </a:spcBef>
              <a:buSzTx/>
              <a:buNone/>
            </a:pPr>
            <a:r>
              <a:t>OOP</a:t>
            </a:r>
          </a:p>
          <a:p>
            <a:pPr marL="0" indent="0">
              <a:spcBef>
                <a:spcPts val="1400"/>
              </a:spcBef>
              <a:buSzTx/>
              <a:buNone/>
            </a:pPr>
            <a:r>
              <a:t>Canvas</a:t>
            </a:r>
          </a:p>
        </p:txBody>
      </p:sp>
      <p:sp>
        <p:nvSpPr>
          <p:cNvPr id="293" name="Google Shape;193;p3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algn="ctr">
              <a:buClr>
                <a:srgbClr val="424242"/>
              </a:buClr>
              <a:buFont typeface="Helvetica"/>
              <a:defRPr sz="1400"/>
            </a:pPr>
            <a:r>
              <a:t>ES6</a:t>
            </a:r>
          </a:p>
          <a:p>
            <a:pPr marL="0" algn="ctr">
              <a:spcBef>
                <a:spcPts val="1400"/>
              </a:spcBef>
              <a:buClr>
                <a:srgbClr val="424242"/>
              </a:buClr>
              <a:buFont typeface="Helvetica"/>
              <a:defRPr sz="1400"/>
            </a:pPr>
            <a:r>
              <a:t>HTTP</a:t>
            </a:r>
          </a:p>
          <a:p>
            <a:pPr marL="0" algn="ctr">
              <a:spcBef>
                <a:spcPts val="1400"/>
              </a:spcBef>
              <a:buClr>
                <a:srgbClr val="424242"/>
              </a:buClr>
              <a:buFont typeface="Helvetica"/>
              <a:defRPr sz="1400"/>
            </a:pPr>
            <a:r>
              <a:t>Node.js</a:t>
            </a:r>
          </a:p>
          <a:p>
            <a:pPr marL="0" algn="ctr">
              <a:spcBef>
                <a:spcPts val="1400"/>
              </a:spcBef>
              <a:buClr>
                <a:srgbClr val="424242"/>
              </a:buClr>
              <a:buFont typeface="Helvetica"/>
              <a:defRPr sz="1400"/>
            </a:pPr>
            <a:r>
              <a:t>Express</a:t>
            </a:r>
          </a:p>
          <a:p>
            <a:pPr marL="0" algn="ctr">
              <a:spcBef>
                <a:spcPts val="1400"/>
              </a:spcBef>
              <a:buClr>
                <a:srgbClr val="424242"/>
              </a:buClr>
              <a:buFont typeface="Helvetica"/>
              <a:defRPr sz="1400"/>
            </a:pPr>
            <a:r>
              <a:t>MongoDB</a:t>
            </a:r>
          </a:p>
        </p:txBody>
      </p:sp>
      <p:sp>
        <p:nvSpPr>
          <p:cNvPr id="294" name="Google Shape;194;p3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algn="ctr">
              <a:buClr>
                <a:srgbClr val="424242"/>
              </a:buClr>
              <a:buFont typeface="Helvetica"/>
              <a:defRPr sz="1400"/>
            </a:pPr>
            <a:r>
              <a:t>jsx</a:t>
            </a:r>
          </a:p>
          <a:p>
            <a:pPr marL="0" algn="ctr">
              <a:spcBef>
                <a:spcPts val="1400"/>
              </a:spcBef>
              <a:buClr>
                <a:srgbClr val="424242"/>
              </a:buClr>
              <a:buFont typeface="Helvetica"/>
              <a:defRPr sz="1400"/>
            </a:pPr>
            <a:r>
              <a:t>React</a:t>
            </a:r>
          </a:p>
          <a:p>
            <a:pPr marL="0" algn="ctr">
              <a:spcBef>
                <a:spcPts val="1400"/>
              </a:spcBef>
              <a:buClr>
                <a:srgbClr val="424242"/>
              </a:buClr>
              <a:buFont typeface="Helvetica"/>
              <a:defRPr sz="1400"/>
            </a:pPr>
            <a:r>
              <a:t>REST APIs</a:t>
            </a:r>
          </a:p>
        </p:txBody>
      </p:sp>
      <p:sp>
        <p:nvSpPr>
          <p:cNvPr id="295" name="Google Shape;195;p3"/>
          <p:cNvSpPr txBox="1"/>
          <p:nvPr/>
        </p:nvSpPr>
        <p:spPr>
          <a:xfrm>
            <a:off x="560649" y="1677599"/>
            <a:ext cx="2491501" cy="55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>
            <a:lvl1pPr algn="ctr">
              <a:defRPr b="1"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M1 - WebDev 101</a:t>
            </a:r>
          </a:p>
        </p:txBody>
      </p:sp>
      <p:sp>
        <p:nvSpPr>
          <p:cNvPr id="296" name="Google Shape;196;p3"/>
          <p:cNvSpPr txBox="1"/>
          <p:nvPr/>
        </p:nvSpPr>
        <p:spPr>
          <a:xfrm>
            <a:off x="3326250" y="1677599"/>
            <a:ext cx="2491501" cy="55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>
            <a:lvl1pPr algn="ctr">
              <a:defRPr b="1"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M2 - Backend</a:t>
            </a:r>
          </a:p>
        </p:txBody>
      </p:sp>
      <p:sp>
        <p:nvSpPr>
          <p:cNvPr id="297" name="Google Shape;197;p3"/>
          <p:cNvSpPr txBox="1"/>
          <p:nvPr/>
        </p:nvSpPr>
        <p:spPr>
          <a:xfrm>
            <a:off x="6091849" y="1677599"/>
            <a:ext cx="2491501" cy="55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>
            <a:lvl1pPr algn="ctr">
              <a:defRPr b="1"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M3 - SPA + REST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02;p4"/>
          <p:cNvSpPr txBox="1"/>
          <p:nvPr>
            <p:ph type="title"/>
          </p:nvPr>
        </p:nvSpPr>
        <p:spPr>
          <a:xfrm>
            <a:off x="430800" y="322349"/>
            <a:ext cx="8282400" cy="1039801"/>
          </a:xfrm>
          <a:prstGeom prst="rect">
            <a:avLst/>
          </a:prstGeom>
        </p:spPr>
        <p:txBody>
          <a:bodyPr/>
          <a:lstStyle/>
          <a:p>
            <a:pPr/>
            <a:r>
              <a:t>How You Learn</a:t>
            </a:r>
          </a:p>
        </p:txBody>
      </p:sp>
      <p:sp>
        <p:nvSpPr>
          <p:cNvPr id="300" name="Google Shape;203;p4"/>
          <p:cNvSpPr txBox="1"/>
          <p:nvPr/>
        </p:nvSpPr>
        <p:spPr>
          <a:xfrm>
            <a:off x="265500" y="1872050"/>
            <a:ext cx="2889600" cy="928501"/>
          </a:xfrm>
          <a:prstGeom prst="rect">
            <a:avLst/>
          </a:prstGeom>
          <a:solidFill>
            <a:srgbClr val="F6737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b="1" sz="3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pPr/>
            <a:r>
              <a:t>Rituals</a:t>
            </a:r>
          </a:p>
        </p:txBody>
      </p:sp>
      <p:sp>
        <p:nvSpPr>
          <p:cNvPr id="301" name="Google Shape;204;p4"/>
          <p:cNvSpPr txBox="1"/>
          <p:nvPr/>
        </p:nvSpPr>
        <p:spPr>
          <a:xfrm>
            <a:off x="3328382" y="1872050"/>
            <a:ext cx="2889601" cy="928501"/>
          </a:xfrm>
          <a:prstGeom prst="rect">
            <a:avLst/>
          </a:prstGeom>
          <a:solidFill>
            <a:srgbClr val="F78F3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b="1" sz="3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pPr/>
            <a:r>
              <a:t>Lessons</a:t>
            </a:r>
          </a:p>
        </p:txBody>
      </p:sp>
      <p:sp>
        <p:nvSpPr>
          <p:cNvPr id="302" name="Google Shape;205;p4"/>
          <p:cNvSpPr txBox="1"/>
          <p:nvPr/>
        </p:nvSpPr>
        <p:spPr>
          <a:xfrm>
            <a:off x="265500" y="2907048"/>
            <a:ext cx="2889600" cy="928501"/>
          </a:xfrm>
          <a:prstGeom prst="rect">
            <a:avLst/>
          </a:prstGeom>
          <a:solidFill>
            <a:srgbClr val="72C0B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b="1" sz="3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pPr/>
            <a:r>
              <a:t>Practice</a:t>
            </a:r>
          </a:p>
        </p:txBody>
      </p:sp>
      <p:sp>
        <p:nvSpPr>
          <p:cNvPr id="303" name="Google Shape;206;p4"/>
          <p:cNvSpPr txBox="1"/>
          <p:nvPr/>
        </p:nvSpPr>
        <p:spPr>
          <a:xfrm>
            <a:off x="3328382" y="2907048"/>
            <a:ext cx="2889601" cy="928501"/>
          </a:xfrm>
          <a:prstGeom prst="rect">
            <a:avLst/>
          </a:prstGeom>
          <a:solidFill>
            <a:srgbClr val="008B9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b="1" sz="3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pPr/>
            <a:r>
              <a:t>Review</a:t>
            </a:r>
          </a:p>
        </p:txBody>
      </p:sp>
      <p:sp>
        <p:nvSpPr>
          <p:cNvPr id="304" name="Google Shape;207;p4"/>
          <p:cNvSpPr txBox="1"/>
          <p:nvPr/>
        </p:nvSpPr>
        <p:spPr>
          <a:xfrm>
            <a:off x="265499" y="3973850"/>
            <a:ext cx="5952002" cy="928501"/>
          </a:xfrm>
          <a:prstGeom prst="rect">
            <a:avLst/>
          </a:prstGeom>
          <a:solidFill>
            <a:srgbClr val="2DC5F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b="1" sz="3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pPr/>
            <a:r>
              <a:t>Projects</a:t>
            </a:r>
          </a:p>
        </p:txBody>
      </p:sp>
      <p:sp>
        <p:nvSpPr>
          <p:cNvPr id="305" name="Google Shape;208;p4"/>
          <p:cNvSpPr txBox="1"/>
          <p:nvPr/>
        </p:nvSpPr>
        <p:spPr>
          <a:xfrm rot="16200000">
            <a:off x="5339900" y="2923300"/>
            <a:ext cx="3031201" cy="928501"/>
          </a:xfrm>
          <a:prstGeom prst="rect">
            <a:avLst/>
          </a:prstGeom>
          <a:solidFill>
            <a:srgbClr val="6E737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b="1" sz="3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pPr/>
            <a:r>
              <a:t>Resources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213;p5"/>
          <p:cNvSpPr txBox="1"/>
          <p:nvPr>
            <p:ph type="title"/>
          </p:nvPr>
        </p:nvSpPr>
        <p:spPr>
          <a:xfrm>
            <a:off x="430800" y="322349"/>
            <a:ext cx="8282400" cy="1039801"/>
          </a:xfrm>
          <a:prstGeom prst="rect">
            <a:avLst/>
          </a:prstGeom>
        </p:spPr>
        <p:txBody>
          <a:bodyPr/>
          <a:lstStyle/>
          <a:p>
            <a:pPr/>
            <a:r>
              <a:t>Module Structure</a:t>
            </a:r>
          </a:p>
        </p:txBody>
      </p:sp>
      <p:sp>
        <p:nvSpPr>
          <p:cNvPr id="308" name="Google Shape;214;p5"/>
          <p:cNvSpPr txBox="1"/>
          <p:nvPr/>
        </p:nvSpPr>
        <p:spPr>
          <a:xfrm>
            <a:off x="417899" y="2864449"/>
            <a:ext cx="3003301" cy="879001"/>
          </a:xfrm>
          <a:prstGeom prst="rect">
            <a:avLst/>
          </a:prstGeom>
          <a:solidFill>
            <a:srgbClr val="F78F3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b="1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pPr/>
            <a:r>
              <a:t>Lessons</a:t>
            </a:r>
          </a:p>
        </p:txBody>
      </p:sp>
      <p:sp>
        <p:nvSpPr>
          <p:cNvPr id="309" name="Google Shape;215;p5"/>
          <p:cNvSpPr txBox="1"/>
          <p:nvPr/>
        </p:nvSpPr>
        <p:spPr>
          <a:xfrm>
            <a:off x="417899" y="3877383"/>
            <a:ext cx="3003301" cy="446101"/>
          </a:xfrm>
          <a:prstGeom prst="rect">
            <a:avLst/>
          </a:prstGeom>
          <a:solidFill>
            <a:srgbClr val="72C0B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b="1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pPr/>
            <a:r>
              <a:t>Practice</a:t>
            </a:r>
          </a:p>
        </p:txBody>
      </p:sp>
      <p:sp>
        <p:nvSpPr>
          <p:cNvPr id="310" name="Google Shape;216;p5"/>
          <p:cNvSpPr txBox="1"/>
          <p:nvPr/>
        </p:nvSpPr>
        <p:spPr>
          <a:xfrm>
            <a:off x="265500" y="1858149"/>
            <a:ext cx="7340401" cy="853801"/>
          </a:xfrm>
          <a:prstGeom prst="rect">
            <a:avLst/>
          </a:prstGeom>
          <a:solidFill>
            <a:srgbClr val="2DC5F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algn="ctr">
              <a:defRPr b="1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11" name="Google Shape;217;p5"/>
          <p:cNvSpPr txBox="1"/>
          <p:nvPr/>
        </p:nvSpPr>
        <p:spPr>
          <a:xfrm>
            <a:off x="417899" y="4475879"/>
            <a:ext cx="3003301" cy="446101"/>
          </a:xfrm>
          <a:prstGeom prst="rect">
            <a:avLst/>
          </a:prstGeom>
          <a:solidFill>
            <a:srgbClr val="008B9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b="1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pPr/>
            <a:r>
              <a:t>Review</a:t>
            </a:r>
          </a:p>
        </p:txBody>
      </p:sp>
      <p:sp>
        <p:nvSpPr>
          <p:cNvPr id="312" name="Google Shape;218;p5"/>
          <p:cNvSpPr txBox="1"/>
          <p:nvPr/>
        </p:nvSpPr>
        <p:spPr>
          <a:xfrm>
            <a:off x="417899" y="2010549"/>
            <a:ext cx="3003301" cy="549301"/>
          </a:xfrm>
          <a:prstGeom prst="rect">
            <a:avLst/>
          </a:prstGeom>
          <a:solidFill>
            <a:srgbClr val="9999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b="1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pPr/>
            <a:r>
              <a:t>Foundation</a:t>
            </a:r>
          </a:p>
        </p:txBody>
      </p:sp>
      <p:sp>
        <p:nvSpPr>
          <p:cNvPr id="313" name="Google Shape;219;p5"/>
          <p:cNvSpPr txBox="1"/>
          <p:nvPr/>
        </p:nvSpPr>
        <p:spPr>
          <a:xfrm>
            <a:off x="3573600" y="2010549"/>
            <a:ext cx="2389501" cy="549301"/>
          </a:xfrm>
          <a:prstGeom prst="rect">
            <a:avLst/>
          </a:prstGeom>
          <a:solidFill>
            <a:srgbClr val="6E737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b="1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pPr/>
            <a:r>
              <a:t>Adaptive</a:t>
            </a:r>
          </a:p>
        </p:txBody>
      </p:sp>
      <p:sp>
        <p:nvSpPr>
          <p:cNvPr id="314" name="Google Shape;220;p5"/>
          <p:cNvSpPr txBox="1"/>
          <p:nvPr/>
        </p:nvSpPr>
        <p:spPr>
          <a:xfrm>
            <a:off x="3573588" y="2864637"/>
            <a:ext cx="2389501" cy="427326"/>
          </a:xfrm>
          <a:prstGeom prst="rect">
            <a:avLst/>
          </a:prstGeom>
          <a:solidFill>
            <a:srgbClr val="F78F3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 defTabSz="868680">
              <a:defRPr b="1" sz="152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pPr/>
            <a:r>
              <a:t>Lessons</a:t>
            </a:r>
          </a:p>
        </p:txBody>
      </p:sp>
      <p:sp>
        <p:nvSpPr>
          <p:cNvPr id="315" name="Google Shape;222;p5"/>
          <p:cNvSpPr txBox="1"/>
          <p:nvPr/>
        </p:nvSpPr>
        <p:spPr>
          <a:xfrm>
            <a:off x="3573600" y="3440326"/>
            <a:ext cx="2389501" cy="1481725"/>
          </a:xfrm>
          <a:prstGeom prst="rect">
            <a:avLst/>
          </a:prstGeom>
          <a:solidFill>
            <a:srgbClr val="3C78D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b="1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pPr/>
            <a:r>
              <a:t>Implementation</a:t>
            </a:r>
          </a:p>
        </p:txBody>
      </p:sp>
      <p:sp>
        <p:nvSpPr>
          <p:cNvPr id="316" name="Google Shape;223;p5"/>
          <p:cNvSpPr/>
          <p:nvPr/>
        </p:nvSpPr>
        <p:spPr>
          <a:xfrm flipH="1" rot="16200000">
            <a:off x="5889995" y="3104279"/>
            <a:ext cx="2031643" cy="155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3C78D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17" name="Google Shape;224;p5"/>
          <p:cNvSpPr txBox="1"/>
          <p:nvPr/>
        </p:nvSpPr>
        <p:spPr>
          <a:xfrm>
            <a:off x="6136249" y="3652925"/>
            <a:ext cx="1361701" cy="42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b="1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pPr/>
            <a:r>
              <a:t>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229;p6"/>
          <p:cNvSpPr txBox="1"/>
          <p:nvPr>
            <p:ph type="body" sz="quarter" idx="1"/>
          </p:nvPr>
        </p:nvSpPr>
        <p:spPr>
          <a:xfrm>
            <a:off x="6133765" y="2239515"/>
            <a:ext cx="1047001" cy="1869901"/>
          </a:xfrm>
          <a:prstGeom prst="rect">
            <a:avLst/>
          </a:prstGeom>
          <a:solidFill>
            <a:srgbClr val="999999"/>
          </a:solidFill>
        </p:spPr>
        <p:txBody>
          <a:bodyPr/>
          <a:lstStyle/>
          <a:p>
            <a:pPr marL="0" indent="0">
              <a:buSzTx/>
              <a:buNone/>
              <a:defRPr b="1" sz="1300">
                <a:solidFill>
                  <a:srgbClr val="FFFFFF"/>
                </a:solidFill>
              </a:defRPr>
            </a:pPr>
            <a:r>
              <a:t>W7</a:t>
            </a:r>
            <a:br/>
            <a:br/>
            <a:r>
              <a:rPr sz="1200"/>
              <a:t>Foundation</a:t>
            </a:r>
          </a:p>
        </p:txBody>
      </p:sp>
      <p:sp>
        <p:nvSpPr>
          <p:cNvPr id="320" name="Google Shape;230;p6"/>
          <p:cNvSpPr txBox="1"/>
          <p:nvPr/>
        </p:nvSpPr>
        <p:spPr>
          <a:xfrm>
            <a:off x="3238140" y="2239499"/>
            <a:ext cx="1047001" cy="1869901"/>
          </a:xfrm>
          <a:prstGeom prst="rect">
            <a:avLst/>
          </a:prstGeom>
          <a:solidFill>
            <a:srgbClr val="9999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    W4</a:t>
            </a:r>
            <a:br/>
            <a:br/>
            <a:r>
              <a:rPr sz="1100"/>
              <a:t>Foundation</a:t>
            </a:r>
          </a:p>
        </p:txBody>
      </p:sp>
      <p:sp>
        <p:nvSpPr>
          <p:cNvPr id="321" name="Google Shape;231;p6"/>
          <p:cNvSpPr txBox="1"/>
          <p:nvPr/>
        </p:nvSpPr>
        <p:spPr>
          <a:xfrm>
            <a:off x="4147447" y="2239499"/>
            <a:ext cx="984903" cy="1869901"/>
          </a:xfrm>
          <a:prstGeom prst="rect">
            <a:avLst/>
          </a:prstGeom>
          <a:solidFill>
            <a:srgbClr val="6E737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algn="ctr"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W5</a:t>
            </a:r>
            <a:br/>
          </a:p>
          <a:p>
            <a:pPr algn="ctr">
              <a:def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Execution</a:t>
            </a:r>
          </a:p>
        </p:txBody>
      </p:sp>
      <p:sp>
        <p:nvSpPr>
          <p:cNvPr id="322" name="Google Shape;232;p6"/>
          <p:cNvSpPr txBox="1"/>
          <p:nvPr/>
        </p:nvSpPr>
        <p:spPr>
          <a:xfrm>
            <a:off x="242899" y="2239499"/>
            <a:ext cx="1047002" cy="1869901"/>
          </a:xfrm>
          <a:prstGeom prst="rect">
            <a:avLst/>
          </a:prstGeom>
          <a:solidFill>
            <a:srgbClr val="9999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algn="ctr"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W1</a:t>
            </a:r>
            <a:br/>
            <a:br/>
            <a:r>
              <a:rPr sz="1200"/>
              <a:t>Foundation</a:t>
            </a:r>
          </a:p>
        </p:txBody>
      </p:sp>
      <p:sp>
        <p:nvSpPr>
          <p:cNvPr id="323" name="Google Shape;233;p6"/>
          <p:cNvSpPr txBox="1"/>
          <p:nvPr/>
        </p:nvSpPr>
        <p:spPr>
          <a:xfrm>
            <a:off x="1208050" y="2239499"/>
            <a:ext cx="914401" cy="1869901"/>
          </a:xfrm>
          <a:prstGeom prst="rect">
            <a:avLst/>
          </a:prstGeom>
          <a:solidFill>
            <a:srgbClr val="6E737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algn="ctr"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W2</a:t>
            </a:r>
            <a:br/>
          </a:p>
          <a:p>
            <a:pPr algn="ctr">
              <a:def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Execution</a:t>
            </a:r>
          </a:p>
        </p:txBody>
      </p:sp>
      <p:sp>
        <p:nvSpPr>
          <p:cNvPr id="324" name="Google Shape;234;p6"/>
          <p:cNvSpPr txBox="1"/>
          <p:nvPr/>
        </p:nvSpPr>
        <p:spPr>
          <a:xfrm>
            <a:off x="7075502" y="2239499"/>
            <a:ext cx="914401" cy="1869901"/>
          </a:xfrm>
          <a:prstGeom prst="rect">
            <a:avLst/>
          </a:prstGeom>
          <a:solidFill>
            <a:srgbClr val="6E737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algn="ctr">
              <a:spcBef>
                <a:spcPts val="1400"/>
              </a:spcBef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   </a:t>
            </a:r>
          </a:p>
        </p:txBody>
      </p:sp>
      <p:sp>
        <p:nvSpPr>
          <p:cNvPr id="325" name="Google Shape;235;p6"/>
          <p:cNvSpPr txBox="1"/>
          <p:nvPr/>
        </p:nvSpPr>
        <p:spPr>
          <a:xfrm>
            <a:off x="7488229" y="2239499"/>
            <a:ext cx="1416001" cy="1869901"/>
          </a:xfrm>
          <a:prstGeom prst="rect">
            <a:avLst/>
          </a:prstGeom>
          <a:solidFill>
            <a:srgbClr val="2DC5F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algn="ctr">
              <a:spcBef>
                <a:spcPts val="1400"/>
              </a:spcBef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   </a:t>
            </a:r>
          </a:p>
        </p:txBody>
      </p:sp>
      <p:sp>
        <p:nvSpPr>
          <p:cNvPr id="326" name="Google Shape;236;p6"/>
          <p:cNvSpPr txBox="1"/>
          <p:nvPr/>
        </p:nvSpPr>
        <p:spPr>
          <a:xfrm>
            <a:off x="7151650" y="2239499"/>
            <a:ext cx="914401" cy="18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algn="ctr"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W8</a:t>
            </a:r>
            <a:br/>
            <a:br/>
            <a:r>
              <a:t>Adaptive</a:t>
            </a:r>
          </a:p>
        </p:txBody>
      </p:sp>
      <p:sp>
        <p:nvSpPr>
          <p:cNvPr id="327" name="Google Shape;237;p6"/>
          <p:cNvSpPr/>
          <p:nvPr/>
        </p:nvSpPr>
        <p:spPr>
          <a:xfrm>
            <a:off x="6161025" y="2783514"/>
            <a:ext cx="2744335" cy="1325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173" y="18857"/>
                  <a:pt x="4854" y="6034"/>
                  <a:pt x="7039" y="5143"/>
                </a:cubicBezTo>
                <a:cubicBezTo>
                  <a:pt x="9225" y="4252"/>
                  <a:pt x="10688" y="17109"/>
                  <a:pt x="13114" y="16251"/>
                </a:cubicBezTo>
                <a:cubicBezTo>
                  <a:pt x="15541" y="15394"/>
                  <a:pt x="20186" y="2708"/>
                  <a:pt x="21600" y="0"/>
                </a:cubicBezTo>
              </a:path>
            </a:pathLst>
          </a:custGeom>
          <a:ln w="28575">
            <a:solidFill>
              <a:srgbClr val="F67373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28" name="Google Shape;238;p6"/>
          <p:cNvSpPr txBox="1"/>
          <p:nvPr/>
        </p:nvSpPr>
        <p:spPr>
          <a:xfrm>
            <a:off x="2122495" y="2239499"/>
            <a:ext cx="914401" cy="1869901"/>
          </a:xfrm>
          <a:prstGeom prst="rect">
            <a:avLst/>
          </a:prstGeom>
          <a:solidFill>
            <a:srgbClr val="2DC5F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algn="ctr"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W3</a:t>
            </a:r>
          </a:p>
          <a:p>
            <a:pPr algn="ctr">
              <a:spcBef>
                <a:spcPts val="1400"/>
              </a:spcBef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Project</a:t>
            </a:r>
          </a:p>
        </p:txBody>
      </p:sp>
      <p:sp>
        <p:nvSpPr>
          <p:cNvPr id="329" name="Google Shape;239;p6"/>
          <p:cNvSpPr txBox="1"/>
          <p:nvPr/>
        </p:nvSpPr>
        <p:spPr>
          <a:xfrm>
            <a:off x="5094297" y="2239499"/>
            <a:ext cx="914401" cy="1869901"/>
          </a:xfrm>
          <a:prstGeom prst="rect">
            <a:avLst/>
          </a:prstGeom>
          <a:solidFill>
            <a:srgbClr val="2DC5F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algn="ctr"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W6</a:t>
            </a:r>
            <a:br/>
            <a:br/>
            <a:r>
              <a:t>Project</a:t>
            </a:r>
          </a:p>
        </p:txBody>
      </p:sp>
      <p:sp>
        <p:nvSpPr>
          <p:cNvPr id="330" name="Google Shape;240;p6"/>
          <p:cNvSpPr txBox="1"/>
          <p:nvPr>
            <p:ph type="title"/>
          </p:nvPr>
        </p:nvSpPr>
        <p:spPr>
          <a:xfrm>
            <a:off x="430800" y="322349"/>
            <a:ext cx="8282400" cy="1039801"/>
          </a:xfrm>
          <a:prstGeom prst="rect">
            <a:avLst/>
          </a:prstGeom>
        </p:spPr>
        <p:txBody>
          <a:bodyPr/>
          <a:lstStyle/>
          <a:p>
            <a:pPr/>
            <a:r>
              <a:t>Flow - Intensity</a:t>
            </a:r>
          </a:p>
        </p:txBody>
      </p:sp>
      <p:sp>
        <p:nvSpPr>
          <p:cNvPr id="331" name="Google Shape;241;p6"/>
          <p:cNvSpPr txBox="1"/>
          <p:nvPr/>
        </p:nvSpPr>
        <p:spPr>
          <a:xfrm>
            <a:off x="547949" y="1677599"/>
            <a:ext cx="2491501" cy="55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>
            <a:lvl1pPr algn="ctr">
              <a:defRPr b="1"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M1 - WebDev 101</a:t>
            </a:r>
          </a:p>
        </p:txBody>
      </p:sp>
      <p:sp>
        <p:nvSpPr>
          <p:cNvPr id="332" name="Google Shape;242;p6"/>
          <p:cNvSpPr txBox="1"/>
          <p:nvPr/>
        </p:nvSpPr>
        <p:spPr>
          <a:xfrm>
            <a:off x="3326250" y="1677599"/>
            <a:ext cx="2491501" cy="55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>
            <a:lvl1pPr algn="ctr">
              <a:defRPr b="1"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M2 - Backend</a:t>
            </a:r>
          </a:p>
        </p:txBody>
      </p:sp>
      <p:sp>
        <p:nvSpPr>
          <p:cNvPr id="333" name="Google Shape;243;p6"/>
          <p:cNvSpPr txBox="1"/>
          <p:nvPr/>
        </p:nvSpPr>
        <p:spPr>
          <a:xfrm>
            <a:off x="6091849" y="1677599"/>
            <a:ext cx="2491501" cy="55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>
            <a:lvl1pPr algn="ctr">
              <a:defRPr b="1"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M3 - SPA + REST</a:t>
            </a:r>
          </a:p>
        </p:txBody>
      </p:sp>
      <p:sp>
        <p:nvSpPr>
          <p:cNvPr id="334" name="Google Shape;244;p6"/>
          <p:cNvSpPr/>
          <p:nvPr/>
        </p:nvSpPr>
        <p:spPr>
          <a:xfrm>
            <a:off x="317500" y="3259325"/>
            <a:ext cx="2696594" cy="85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173" y="18857"/>
                  <a:pt x="4854" y="6034"/>
                  <a:pt x="7039" y="5143"/>
                </a:cubicBezTo>
                <a:cubicBezTo>
                  <a:pt x="9225" y="4252"/>
                  <a:pt x="10688" y="17109"/>
                  <a:pt x="13114" y="16251"/>
                </a:cubicBezTo>
                <a:cubicBezTo>
                  <a:pt x="15541" y="15394"/>
                  <a:pt x="20186" y="2708"/>
                  <a:pt x="21600" y="0"/>
                </a:cubicBezTo>
              </a:path>
            </a:pathLst>
          </a:custGeom>
          <a:ln w="28575">
            <a:solidFill>
              <a:srgbClr val="F67373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35" name="Google Shape;245;p6"/>
          <p:cNvSpPr/>
          <p:nvPr/>
        </p:nvSpPr>
        <p:spPr>
          <a:xfrm>
            <a:off x="3267274" y="3092122"/>
            <a:ext cx="2746335" cy="1017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173" y="18857"/>
                  <a:pt x="4854" y="6034"/>
                  <a:pt x="7039" y="5143"/>
                </a:cubicBezTo>
                <a:cubicBezTo>
                  <a:pt x="9225" y="4252"/>
                  <a:pt x="10688" y="17109"/>
                  <a:pt x="13114" y="16251"/>
                </a:cubicBezTo>
                <a:cubicBezTo>
                  <a:pt x="15541" y="15394"/>
                  <a:pt x="20186" y="2708"/>
                  <a:pt x="21600" y="0"/>
                </a:cubicBezTo>
              </a:path>
            </a:pathLst>
          </a:custGeom>
          <a:ln w="28575">
            <a:solidFill>
              <a:srgbClr val="F67373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36" name="Google Shape;246;p6"/>
          <p:cNvSpPr txBox="1"/>
          <p:nvPr/>
        </p:nvSpPr>
        <p:spPr>
          <a:xfrm>
            <a:off x="7989899" y="2239530"/>
            <a:ext cx="914401" cy="1996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algn="ctr" defTabSz="886968">
              <a:defRPr b="1" sz="126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W9</a:t>
            </a:r>
            <a:br/>
            <a:br/>
            <a:r>
              <a:t>Project</a:t>
            </a:r>
          </a:p>
          <a:p>
            <a:pPr algn="ctr" defTabSz="886968">
              <a:spcBef>
                <a:spcPts val="1300"/>
              </a:spcBef>
              <a:defRPr sz="1358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pPr>
            <a:endParaRPr b="1" sz="1261">
              <a:solidFill>
                <a:srgbClr val="FFFFFF"/>
              </a:solidFill>
            </a:endParaRPr>
          </a:p>
          <a:p>
            <a:pPr algn="ctr" defTabSz="886968">
              <a:spcBef>
                <a:spcPts val="1300"/>
              </a:spcBef>
              <a:defRPr b="1" sz="126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br/>
            <a:br/>
            <a:r>
              <a:rPr sz="1164"/>
              <a:t>Hackshow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251;p7"/>
          <p:cNvSpPr txBox="1"/>
          <p:nvPr>
            <p:ph type="body" sz="half" idx="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marL="0" algn="l">
              <a:defRPr sz="1800">
                <a:solidFill>
                  <a:srgbClr val="424242"/>
                </a:solidFill>
              </a:defRPr>
            </a:pPr>
            <a:r>
              <a:t>Class Master</a:t>
            </a:r>
          </a:p>
          <a:p>
            <a:pPr marL="0" algn="l">
              <a:spcBef>
                <a:spcPts val="1600"/>
              </a:spcBef>
              <a:defRPr sz="1800">
                <a:solidFill>
                  <a:srgbClr val="424242"/>
                </a:solidFill>
              </a:defRPr>
            </a:pPr>
            <a:r>
              <a:t>Calendar</a:t>
            </a:r>
          </a:p>
          <a:p>
            <a:pPr marL="0" algn="l">
              <a:spcBef>
                <a:spcPts val="1600"/>
              </a:spcBef>
              <a:defRPr sz="1800">
                <a:solidFill>
                  <a:srgbClr val="424242"/>
                </a:solidFill>
              </a:defRPr>
            </a:pPr>
            <a:r>
              <a:t>Stand-up</a:t>
            </a:r>
          </a:p>
          <a:p>
            <a:pPr marL="0" algn="l">
              <a:spcBef>
                <a:spcPts val="1600"/>
              </a:spcBef>
              <a:defRPr sz="1800">
                <a:solidFill>
                  <a:srgbClr val="424242"/>
                </a:solidFill>
              </a:defRPr>
            </a:pPr>
            <a:r>
              <a:t>Daily kick-off</a:t>
            </a:r>
          </a:p>
        </p:txBody>
      </p:sp>
      <p:sp>
        <p:nvSpPr>
          <p:cNvPr id="339" name="Google Shape;252;p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Rituals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258;p8"/>
          <p:cNvSpPr txBox="1"/>
          <p:nvPr>
            <p:ph type="title"/>
          </p:nvPr>
        </p:nvSpPr>
        <p:spPr>
          <a:xfrm>
            <a:off x="430800" y="322349"/>
            <a:ext cx="8282400" cy="1039801"/>
          </a:xfrm>
          <a:prstGeom prst="rect">
            <a:avLst/>
          </a:prstGeom>
        </p:spPr>
        <p:txBody>
          <a:bodyPr/>
          <a:lstStyle/>
          <a:p>
            <a:pPr/>
            <a:r>
              <a:t>Class Master</a:t>
            </a:r>
          </a:p>
        </p:txBody>
      </p:sp>
      <p:sp>
        <p:nvSpPr>
          <p:cNvPr id="342" name="Google Shape;259;p8"/>
          <p:cNvSpPr txBox="1"/>
          <p:nvPr>
            <p:ph type="body" sz="half" idx="1"/>
          </p:nvPr>
        </p:nvSpPr>
        <p:spPr>
          <a:xfrm>
            <a:off x="556449" y="2391899"/>
            <a:ext cx="3828602" cy="25164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Maintain calendar</a:t>
            </a:r>
          </a:p>
          <a:p>
            <a:pPr marL="0" indent="0">
              <a:spcBef>
                <a:spcPts val="1400"/>
              </a:spcBef>
              <a:buSzTx/>
              <a:buNone/>
            </a:pPr>
            <a:r>
              <a:t>Run schedule</a:t>
            </a:r>
          </a:p>
          <a:p>
            <a:pPr marL="0" indent="0">
              <a:spcBef>
                <a:spcPts val="1400"/>
              </a:spcBef>
              <a:buSzTx/>
              <a:buNone/>
            </a:pPr>
            <a:r>
              <a:t>Reminders</a:t>
            </a:r>
          </a:p>
          <a:p>
            <a:pPr marL="0" indent="0">
              <a:spcBef>
                <a:spcPts val="1400"/>
              </a:spcBef>
              <a:buSzTx/>
              <a:buNone/>
            </a:pPr>
            <a:r>
              <a:t>Fix blockers</a:t>
            </a:r>
          </a:p>
        </p:txBody>
      </p:sp>
      <p:sp>
        <p:nvSpPr>
          <p:cNvPr id="343" name="Google Shape;260;p8"/>
          <p:cNvSpPr txBox="1"/>
          <p:nvPr>
            <p:ph type="body" idx="14"/>
          </p:nvPr>
        </p:nvSpPr>
        <p:spPr>
          <a:xfrm>
            <a:off x="4670149" y="2391899"/>
            <a:ext cx="3917401" cy="25164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algn="ctr">
              <a:buClr>
                <a:srgbClr val="424242"/>
              </a:buClr>
              <a:buFont typeface="Helvetica"/>
              <a:defRPr sz="1400"/>
            </a:pPr>
            <a:r>
              <a:t>Producer</a:t>
            </a:r>
          </a:p>
          <a:p>
            <a:pPr marL="0" algn="ctr">
              <a:spcBef>
                <a:spcPts val="1400"/>
              </a:spcBef>
              <a:buClr>
                <a:srgbClr val="424242"/>
              </a:buClr>
              <a:buFont typeface="Helvetica"/>
              <a:defRPr sz="1400"/>
            </a:pPr>
            <a:r>
              <a:t>Facilitator</a:t>
            </a:r>
          </a:p>
          <a:p>
            <a:pPr marL="0" algn="ctr">
              <a:spcBef>
                <a:spcPts val="1400"/>
              </a:spcBef>
              <a:buClr>
                <a:srgbClr val="424242"/>
              </a:buClr>
              <a:buFont typeface="Helvetica"/>
              <a:defRPr sz="1400"/>
            </a:pPr>
            <a:r>
              <a:t>Servant leader</a:t>
            </a:r>
          </a:p>
          <a:p>
            <a:pPr marL="0" algn="ctr">
              <a:spcBef>
                <a:spcPts val="1400"/>
              </a:spcBef>
              <a:buClr>
                <a:srgbClr val="424242"/>
              </a:buClr>
              <a:buFont typeface="Helvetica"/>
              <a:defRPr sz="1400"/>
            </a:pPr>
            <a:r>
              <a:t>“Scrum” Master</a:t>
            </a:r>
          </a:p>
        </p:txBody>
      </p:sp>
      <p:sp>
        <p:nvSpPr>
          <p:cNvPr id="344" name="Google Shape;261;p8"/>
          <p:cNvSpPr txBox="1"/>
          <p:nvPr/>
        </p:nvSpPr>
        <p:spPr>
          <a:xfrm>
            <a:off x="560649" y="1677599"/>
            <a:ext cx="3828602" cy="55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>
            <a:lvl1pPr algn="ctr">
              <a:defRPr b="1"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One TA per week</a:t>
            </a:r>
          </a:p>
        </p:txBody>
      </p:sp>
      <p:sp>
        <p:nvSpPr>
          <p:cNvPr id="345" name="Google Shape;262;p8"/>
          <p:cNvSpPr txBox="1"/>
          <p:nvPr/>
        </p:nvSpPr>
        <p:spPr>
          <a:xfrm>
            <a:off x="4665900" y="1677599"/>
            <a:ext cx="3917401" cy="55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>
            <a:lvl1pPr algn="ctr">
              <a:defRPr b="1"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What is?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267;p9"/>
          <p:cNvSpPr txBox="1"/>
          <p:nvPr>
            <p:ph type="title"/>
          </p:nvPr>
        </p:nvSpPr>
        <p:spPr>
          <a:xfrm>
            <a:off x="430800" y="322349"/>
            <a:ext cx="8282400" cy="1039801"/>
          </a:xfrm>
          <a:prstGeom prst="rect">
            <a:avLst/>
          </a:prstGeom>
        </p:spPr>
        <p:txBody>
          <a:bodyPr/>
          <a:lstStyle/>
          <a:p>
            <a:pPr/>
            <a:r>
              <a:t>Calendar</a:t>
            </a:r>
          </a:p>
        </p:txBody>
      </p:sp>
      <p:pic>
        <p:nvPicPr>
          <p:cNvPr id="348" name="Google Shape;268;p9" descr="Google Shape;268;p9"/>
          <p:cNvPicPr>
            <a:picLocks noChangeAspect="1"/>
          </p:cNvPicPr>
          <p:nvPr/>
        </p:nvPicPr>
        <p:blipFill>
          <a:blip r:embed="rId2">
            <a:extLst/>
          </a:blip>
          <a:srcRect l="0" t="6507" r="0" b="6497"/>
          <a:stretch>
            <a:fillRect/>
          </a:stretch>
        </p:blipFill>
        <p:spPr>
          <a:xfrm>
            <a:off x="2900199" y="1627775"/>
            <a:ext cx="3343606" cy="3342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odern-writer">
  <a:themeElements>
    <a:clrScheme name="modern-writer">
      <a:dk1>
        <a:srgbClr val="FFFFFF"/>
      </a:dk1>
      <a:lt1>
        <a:srgbClr val="E91D63"/>
      </a:lt1>
      <a:dk2>
        <a:srgbClr val="A7A7A7"/>
      </a:dk2>
      <a:lt2>
        <a:srgbClr val="535353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000FF"/>
      </a:hlink>
      <a:folHlink>
        <a:srgbClr val="FF00FF"/>
      </a:folHlink>
    </a:clrScheme>
    <a:fontScheme name="modern-writer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odern-wri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E91D6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E91D6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-writer">
  <a:themeElements>
    <a:clrScheme name="modern-wri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000FF"/>
      </a:hlink>
      <a:folHlink>
        <a:srgbClr val="FF00FF"/>
      </a:folHlink>
    </a:clrScheme>
    <a:fontScheme name="modern-writer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odern-wri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E91D6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E91D6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