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Roboto Mono"/>
        <a:ea typeface="Roboto Mono"/>
        <a:cs typeface="Roboto Mono"/>
        <a:sym typeface="Roboto Mono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Roboto Mono"/>
        <a:ea typeface="Roboto Mono"/>
        <a:cs typeface="Roboto Mono"/>
        <a:sym typeface="Roboto Mono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Roboto Mono"/>
        <a:ea typeface="Roboto Mono"/>
        <a:cs typeface="Roboto Mono"/>
        <a:sym typeface="Roboto Mono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Roboto Mono"/>
        <a:ea typeface="Roboto Mono"/>
        <a:cs typeface="Roboto Mono"/>
        <a:sym typeface="Roboto Mono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Roboto Mono"/>
        <a:ea typeface="Roboto Mono"/>
        <a:cs typeface="Roboto Mono"/>
        <a:sym typeface="Roboto Mono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Roboto Mono"/>
        <a:ea typeface="Roboto Mono"/>
        <a:cs typeface="Roboto Mono"/>
        <a:sym typeface="Roboto Mono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Roboto Mono"/>
        <a:ea typeface="Roboto Mono"/>
        <a:cs typeface="Roboto Mono"/>
        <a:sym typeface="Roboto Mono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Roboto Mono"/>
        <a:ea typeface="Roboto Mono"/>
        <a:cs typeface="Roboto Mono"/>
        <a:sym typeface="Roboto Mono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Roboto Mono"/>
        <a:ea typeface="Roboto Mono"/>
        <a:cs typeface="Roboto Mono"/>
        <a:sym typeface="Roboto Mo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12700" cap="flat">
              <a:solidFill>
                <a:srgbClr val="E91D63"/>
              </a:solidFill>
              <a:prstDash val="solid"/>
              <a:round/>
            </a:ln>
          </a:top>
          <a:bottom>
            <a:ln w="127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solidFill>
            <a:srgbClr val="D1D6DA"/>
          </a:solidFill>
        </a:fill>
      </a:tcStyle>
    </a:wholeTbl>
    <a:band2H>
      <a:tcTxStyle b="def" i="def"/>
      <a:tcStyle>
        <a:tcBdr/>
        <a:fill>
          <a:solidFill>
            <a:srgbClr val="E9ECED"/>
          </a:solidFill>
        </a:fill>
      </a:tcStyle>
    </a:band2H>
    <a:firstCol>
      <a:tcTxStyle b="on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12700" cap="flat">
              <a:solidFill>
                <a:srgbClr val="E91D63"/>
              </a:solidFill>
              <a:prstDash val="solid"/>
              <a:round/>
            </a:ln>
          </a:top>
          <a:bottom>
            <a:ln w="127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38100" cap="flat">
              <a:solidFill>
                <a:srgbClr val="E91D63"/>
              </a:solidFill>
              <a:prstDash val="solid"/>
              <a:round/>
            </a:ln>
          </a:top>
          <a:bottom>
            <a:ln w="127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12700" cap="flat">
              <a:solidFill>
                <a:srgbClr val="E91D63"/>
              </a:solidFill>
              <a:prstDash val="solid"/>
              <a:round/>
            </a:ln>
          </a:top>
          <a:bottom>
            <a:ln w="381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12700" cap="flat">
              <a:solidFill>
                <a:srgbClr val="E91D63"/>
              </a:solidFill>
              <a:prstDash val="solid"/>
              <a:round/>
            </a:ln>
          </a:top>
          <a:bottom>
            <a:ln w="127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solidFill>
            <a:srgbClr val="DECBE3"/>
          </a:solidFill>
        </a:fill>
      </a:tcStyle>
    </a:wholeTbl>
    <a:band2H>
      <a:tcTxStyle b="def" i="def"/>
      <a:tcStyle>
        <a:tcBdr/>
        <a:fill>
          <a:solidFill>
            <a:srgbClr val="EFE7F2"/>
          </a:solidFill>
        </a:fill>
      </a:tcStyle>
    </a:band2H>
    <a:firstCol>
      <a:tcTxStyle b="on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12700" cap="flat">
              <a:solidFill>
                <a:srgbClr val="E91D63"/>
              </a:solidFill>
              <a:prstDash val="solid"/>
              <a:round/>
            </a:ln>
          </a:top>
          <a:bottom>
            <a:ln w="127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38100" cap="flat">
              <a:solidFill>
                <a:srgbClr val="E91D63"/>
              </a:solidFill>
              <a:prstDash val="solid"/>
              <a:round/>
            </a:ln>
          </a:top>
          <a:bottom>
            <a:ln w="127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12700" cap="flat">
              <a:solidFill>
                <a:srgbClr val="E91D63"/>
              </a:solidFill>
              <a:prstDash val="solid"/>
              <a:round/>
            </a:ln>
          </a:top>
          <a:bottom>
            <a:ln w="381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12700" cap="flat">
              <a:solidFill>
                <a:srgbClr val="E91D63"/>
              </a:solidFill>
              <a:prstDash val="solid"/>
              <a:round/>
            </a:ln>
          </a:top>
          <a:bottom>
            <a:ln w="127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solidFill>
            <a:srgbClr val="FCF6CB"/>
          </a:solidFill>
        </a:fill>
      </a:tcStyle>
    </a:wholeTbl>
    <a:band2H>
      <a:tcTxStyle b="def" i="def"/>
      <a:tcStyle>
        <a:tcBdr/>
        <a:fill>
          <a:solidFill>
            <a:srgbClr val="FEFAE7"/>
          </a:solidFill>
        </a:fill>
      </a:tcStyle>
    </a:band2H>
    <a:firstCol>
      <a:tcTxStyle b="on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12700" cap="flat">
              <a:solidFill>
                <a:srgbClr val="E91D63"/>
              </a:solidFill>
              <a:prstDash val="solid"/>
              <a:round/>
            </a:ln>
          </a:top>
          <a:bottom>
            <a:ln w="127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38100" cap="flat">
              <a:solidFill>
                <a:srgbClr val="E91D63"/>
              </a:solidFill>
              <a:prstDash val="solid"/>
              <a:round/>
            </a:ln>
          </a:top>
          <a:bottom>
            <a:ln w="127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12700" cap="flat">
              <a:solidFill>
                <a:srgbClr val="E91D63"/>
              </a:solidFill>
              <a:prstDash val="solid"/>
              <a:round/>
            </a:ln>
          </a:top>
          <a:bottom>
            <a:ln w="381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91D63"/>
          </a:solidFill>
        </a:fill>
      </a:tcStyle>
    </a:band2H>
    <a:firstCol>
      <a:tcTxStyle b="on" i="off">
        <a:fontRef idx="major">
          <a:srgbClr val="E91D63"/>
        </a:fontRef>
        <a:srgbClr val="E91D6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1D63"/>
          </a:solidFill>
        </a:fill>
      </a:tcStyle>
    </a:lastRow>
    <a:firstRow>
      <a:tcTxStyle b="on" i="off">
        <a:fontRef idx="major">
          <a:srgbClr val="E91D63"/>
        </a:fontRef>
        <a:srgbClr val="E91D6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12700" cap="flat">
              <a:solidFill>
                <a:srgbClr val="E91D63"/>
              </a:solidFill>
              <a:prstDash val="solid"/>
              <a:round/>
            </a:ln>
          </a:top>
          <a:bottom>
            <a:ln w="127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12700" cap="flat">
              <a:solidFill>
                <a:srgbClr val="E91D63"/>
              </a:solidFill>
              <a:prstDash val="solid"/>
              <a:round/>
            </a:ln>
          </a:top>
          <a:bottom>
            <a:ln w="127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38100" cap="flat">
              <a:solidFill>
                <a:srgbClr val="E91D63"/>
              </a:solidFill>
              <a:prstDash val="solid"/>
              <a:round/>
            </a:ln>
          </a:top>
          <a:bottom>
            <a:ln w="127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12700" cap="flat">
              <a:solidFill>
                <a:srgbClr val="E91D63"/>
              </a:solidFill>
              <a:prstDash val="solid"/>
              <a:round/>
            </a:ln>
          </a:top>
          <a:bottom>
            <a:ln w="381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12700" cap="flat">
              <a:solidFill>
                <a:srgbClr val="E91D63"/>
              </a:solidFill>
              <a:prstDash val="solid"/>
              <a:round/>
            </a:ln>
          </a:top>
          <a:bottom>
            <a:ln w="127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solidFill>
            <a:srgbClr val="E91D6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12700" cap="flat">
              <a:solidFill>
                <a:srgbClr val="E91D63"/>
              </a:solidFill>
              <a:prstDash val="solid"/>
              <a:round/>
            </a:ln>
          </a:top>
          <a:bottom>
            <a:ln w="127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solidFill>
            <a:srgbClr val="E91D63">
              <a:alpha val="20000"/>
            </a:srgbClr>
          </a:solidFill>
        </a:fill>
      </a:tcStyle>
    </a:firstCol>
    <a:lastRow>
      <a:tcTxStyle b="on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50800" cap="flat">
              <a:solidFill>
                <a:srgbClr val="E91D63"/>
              </a:solidFill>
              <a:prstDash val="solid"/>
              <a:round/>
            </a:ln>
          </a:top>
          <a:bottom>
            <a:ln w="127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E91D63"/>
        </a:fontRef>
        <a:srgbClr val="E91D63"/>
      </a:tcTxStyle>
      <a:tcStyle>
        <a:tcBdr>
          <a:left>
            <a:ln w="12700" cap="flat">
              <a:solidFill>
                <a:srgbClr val="E91D63"/>
              </a:solidFill>
              <a:prstDash val="solid"/>
              <a:round/>
            </a:ln>
          </a:left>
          <a:right>
            <a:ln w="12700" cap="flat">
              <a:solidFill>
                <a:srgbClr val="E91D63"/>
              </a:solidFill>
              <a:prstDash val="solid"/>
              <a:round/>
            </a:ln>
          </a:right>
          <a:top>
            <a:ln w="12700" cap="flat">
              <a:solidFill>
                <a:srgbClr val="E91D63"/>
              </a:solidFill>
              <a:prstDash val="solid"/>
              <a:round/>
            </a:ln>
          </a:top>
          <a:bottom>
            <a:ln w="25400" cap="flat">
              <a:solidFill>
                <a:srgbClr val="E91D63"/>
              </a:solidFill>
              <a:prstDash val="solid"/>
              <a:round/>
            </a:ln>
          </a:bottom>
          <a:insideH>
            <a:ln w="12700" cap="flat">
              <a:solidFill>
                <a:srgbClr val="E91D63"/>
              </a:solidFill>
              <a:prstDash val="solid"/>
              <a:round/>
            </a:ln>
          </a:insideH>
          <a:insideV>
            <a:ln w="12700" cap="flat">
              <a:solidFill>
                <a:srgbClr val="E91D6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1" name="Shape 28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Main point 1 1_1">
    <p:bg>
      <p:bgPr>
        <a:solidFill>
          <a:srgbClr val="2DC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 txBox="1"/>
          <p:nvPr>
            <p:ph type="title"/>
          </p:nvPr>
        </p:nvSpPr>
        <p:spPr>
          <a:xfrm>
            <a:off x="490250" y="528899"/>
            <a:ext cx="5678100" cy="4085702"/>
          </a:xfrm>
          <a:prstGeom prst="rect">
            <a:avLst/>
          </a:prstGeom>
        </p:spPr>
        <p:txBody>
          <a:bodyPr/>
          <a:lstStyle>
            <a:lvl1pPr algn="l"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 1 1 2 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Google Shape;82;p41"/>
          <p:cNvSpPr/>
          <p:nvPr/>
        </p:nvSpPr>
        <p:spPr>
          <a:xfrm>
            <a:off x="0" y="-2"/>
            <a:ext cx="9144000" cy="617402"/>
          </a:xfrm>
          <a:prstGeom prst="rect">
            <a:avLst/>
          </a:prstGeom>
          <a:solidFill>
            <a:srgbClr val="008B9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26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Google Shape;86;p41"/>
          <p:cNvSpPr txBox="1"/>
          <p:nvPr>
            <p:ph type="body" sz="quarter" idx="21"/>
          </p:nvPr>
        </p:nvSpPr>
        <p:spPr>
          <a:xfrm>
            <a:off x="3322049" y="2391898"/>
            <a:ext cx="2499903" cy="2516403"/>
          </a:xfrm>
          <a:prstGeom prst="rect">
            <a:avLst/>
          </a:prstGeom>
        </p:spPr>
        <p:txBody>
          <a:bodyPr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sp>
        <p:nvSpPr>
          <p:cNvPr id="128" name="Google Shape;87;p41"/>
          <p:cNvSpPr txBox="1"/>
          <p:nvPr>
            <p:ph type="body" sz="quarter" idx="22"/>
          </p:nvPr>
        </p:nvSpPr>
        <p:spPr>
          <a:xfrm>
            <a:off x="6087650" y="2391898"/>
            <a:ext cx="2499902" cy="2516403"/>
          </a:xfrm>
          <a:prstGeom prst="rect">
            <a:avLst/>
          </a:prstGeom>
        </p:spPr>
        <p:txBody>
          <a:bodyPr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and description 1 1 2_1">
    <p:bg>
      <p:bgPr>
        <a:solidFill>
          <a:srgbClr val="2DC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Google Shape;92;p42"/>
          <p:cNvSpPr/>
          <p:nvPr/>
        </p:nvSpPr>
        <p:spPr>
          <a:xfrm>
            <a:off x="4805450" y="173"/>
            <a:ext cx="4338600" cy="5143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38" name="Title Text"/>
          <p:cNvSpPr txBox="1"/>
          <p:nvPr>
            <p:ph type="title"/>
          </p:nvPr>
        </p:nvSpPr>
        <p:spPr>
          <a:xfrm>
            <a:off x="265500" y="1078750"/>
            <a:ext cx="4045200" cy="1789202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sz="quarter" idx="1"/>
          </p:nvPr>
        </p:nvSpPr>
        <p:spPr>
          <a:xfrm>
            <a:off x="265500" y="2921399"/>
            <a:ext cx="4045200" cy="1345502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1pPr>
            <a:lvl2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2pPr>
            <a:lvl3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3pPr>
            <a:lvl4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4pPr>
            <a:lvl5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Google Shape;95;p42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pic>
        <p:nvPicPr>
          <p:cNvPr id="141" name="Google Shape;97;p42" descr="Google Shape;97;p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2263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 1 1 2 1 1 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Google Shape;99;p43"/>
          <p:cNvSpPr/>
          <p:nvPr/>
        </p:nvSpPr>
        <p:spPr>
          <a:xfrm>
            <a:off x="0" y="-2"/>
            <a:ext cx="9144000" cy="617402"/>
          </a:xfrm>
          <a:prstGeom prst="rect">
            <a:avLst/>
          </a:prstGeom>
          <a:solidFill>
            <a:srgbClr val="674EA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1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Google Shape;103;p43"/>
          <p:cNvSpPr txBox="1"/>
          <p:nvPr>
            <p:ph type="body" sz="quarter" idx="21"/>
          </p:nvPr>
        </p:nvSpPr>
        <p:spPr>
          <a:xfrm>
            <a:off x="3322049" y="2391898"/>
            <a:ext cx="2499903" cy="2516403"/>
          </a:xfrm>
          <a:prstGeom prst="rect">
            <a:avLst/>
          </a:prstGeom>
        </p:spPr>
        <p:txBody>
          <a:bodyPr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sp>
        <p:nvSpPr>
          <p:cNvPr id="153" name="Google Shape;104;p43"/>
          <p:cNvSpPr txBox="1"/>
          <p:nvPr>
            <p:ph type="body" sz="quarter" idx="22"/>
          </p:nvPr>
        </p:nvSpPr>
        <p:spPr>
          <a:xfrm>
            <a:off x="6087650" y="2391898"/>
            <a:ext cx="2499902" cy="2516403"/>
          </a:xfrm>
          <a:prstGeom prst="rect">
            <a:avLst/>
          </a:prstGeom>
        </p:spPr>
        <p:txBody>
          <a:bodyPr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sp>
        <p:nvSpPr>
          <p:cNvPr id="154" name="Title Text"/>
          <p:cNvSpPr txBox="1"/>
          <p:nvPr/>
        </p:nvSpPr>
        <p:spPr>
          <a:xfrm>
            <a:off x="430800" y="-180748"/>
            <a:ext cx="8282400" cy="1039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and description">
    <p:bg>
      <p:bgPr>
        <a:solidFill>
          <a:srgbClr val="6E73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Google Shape;109;p44"/>
          <p:cNvSpPr/>
          <p:nvPr/>
        </p:nvSpPr>
        <p:spPr>
          <a:xfrm>
            <a:off x="4805450" y="173"/>
            <a:ext cx="4338600" cy="5143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64" name="Title Text"/>
          <p:cNvSpPr txBox="1"/>
          <p:nvPr>
            <p:ph type="title"/>
          </p:nvPr>
        </p:nvSpPr>
        <p:spPr>
          <a:xfrm>
            <a:off x="265500" y="1078750"/>
            <a:ext cx="4045200" cy="1789202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/>
            <a:r>
              <a:t>Title Text</a:t>
            </a:r>
          </a:p>
        </p:txBody>
      </p:sp>
      <p:sp>
        <p:nvSpPr>
          <p:cNvPr id="165" name="Body Level One…"/>
          <p:cNvSpPr txBox="1"/>
          <p:nvPr>
            <p:ph type="body" sz="quarter" idx="1"/>
          </p:nvPr>
        </p:nvSpPr>
        <p:spPr>
          <a:xfrm>
            <a:off x="265500" y="2921399"/>
            <a:ext cx="4045200" cy="1345502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1pPr>
            <a:lvl2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2pPr>
            <a:lvl3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3pPr>
            <a:lvl4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4pPr>
            <a:lvl5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Google Shape;112;p44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pic>
        <p:nvPicPr>
          <p:cNvPr id="167" name="Google Shape;114;p44" descr="Google Shape;114;p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2263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 point 1 1_1_1_1_1_1">
    <p:bg>
      <p:bgPr>
        <a:solidFill>
          <a:srgbClr val="008B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Title Text"/>
          <p:cNvSpPr txBox="1"/>
          <p:nvPr>
            <p:ph type="title"/>
          </p:nvPr>
        </p:nvSpPr>
        <p:spPr>
          <a:xfrm>
            <a:off x="490250" y="528899"/>
            <a:ext cx="5678100" cy="4085702"/>
          </a:xfrm>
          <a:prstGeom prst="rect">
            <a:avLst/>
          </a:prstGeom>
        </p:spPr>
        <p:txBody>
          <a:bodyPr/>
          <a:lstStyle>
            <a:lvl1pPr algn="l"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 point 1 1 1_1">
    <p:bg>
      <p:bgPr>
        <a:solidFill>
          <a:srgbClr val="F78F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Title Text"/>
          <p:cNvSpPr txBox="1"/>
          <p:nvPr>
            <p:ph type="title"/>
          </p:nvPr>
        </p:nvSpPr>
        <p:spPr>
          <a:xfrm>
            <a:off x="490250" y="528899"/>
            <a:ext cx="5678100" cy="4085702"/>
          </a:xfrm>
          <a:prstGeom prst="rect">
            <a:avLst/>
          </a:prstGeom>
        </p:spPr>
        <p:txBody>
          <a:bodyPr/>
          <a:lstStyle>
            <a:lvl1pPr algn="l"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 point_1">
    <p:bg>
      <p:bgPr>
        <a:solidFill>
          <a:srgbClr val="6E73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itle Text"/>
          <p:cNvSpPr txBox="1"/>
          <p:nvPr>
            <p:ph type="title"/>
          </p:nvPr>
        </p:nvSpPr>
        <p:spPr>
          <a:xfrm>
            <a:off x="490250" y="528899"/>
            <a:ext cx="5678100" cy="4085702"/>
          </a:xfrm>
          <a:prstGeom prst="rect">
            <a:avLst/>
          </a:prstGeom>
        </p:spPr>
        <p:txBody>
          <a:bodyPr/>
          <a:lstStyle>
            <a:lvl1pPr algn="l"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 1 1 2 1 1 1 1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Google Shape;125;p48"/>
          <p:cNvSpPr/>
          <p:nvPr/>
        </p:nvSpPr>
        <p:spPr>
          <a:xfrm>
            <a:off x="0" y="-2"/>
            <a:ext cx="9144000" cy="617402"/>
          </a:xfrm>
          <a:prstGeom prst="rect">
            <a:avLst/>
          </a:prstGeom>
          <a:solidFill>
            <a:srgbClr val="6E737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04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Google Shape;129;p48"/>
          <p:cNvSpPr txBox="1"/>
          <p:nvPr>
            <p:ph type="body" sz="quarter" idx="21"/>
          </p:nvPr>
        </p:nvSpPr>
        <p:spPr>
          <a:xfrm>
            <a:off x="3322049" y="2391898"/>
            <a:ext cx="2499903" cy="2516403"/>
          </a:xfrm>
          <a:prstGeom prst="rect">
            <a:avLst/>
          </a:prstGeom>
        </p:spPr>
        <p:txBody>
          <a:bodyPr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sp>
        <p:nvSpPr>
          <p:cNvPr id="206" name="Google Shape;130;p48"/>
          <p:cNvSpPr txBox="1"/>
          <p:nvPr>
            <p:ph type="body" sz="quarter" idx="22"/>
          </p:nvPr>
        </p:nvSpPr>
        <p:spPr>
          <a:xfrm>
            <a:off x="6087650" y="2391898"/>
            <a:ext cx="2499902" cy="2516403"/>
          </a:xfrm>
          <a:prstGeom prst="rect">
            <a:avLst/>
          </a:prstGeom>
        </p:spPr>
        <p:txBody>
          <a:bodyPr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sp>
        <p:nvSpPr>
          <p:cNvPr id="207" name="Title Text"/>
          <p:cNvSpPr txBox="1"/>
          <p:nvPr/>
        </p:nvSpPr>
        <p:spPr>
          <a:xfrm>
            <a:off x="430800" y="-180748"/>
            <a:ext cx="8282400" cy="1039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 point 1 1 1 1">
    <p:bg>
      <p:bgPr>
        <a:solidFill>
          <a:srgbClr val="72C0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itle Text"/>
          <p:cNvSpPr txBox="1"/>
          <p:nvPr>
            <p:ph type="title"/>
          </p:nvPr>
        </p:nvSpPr>
        <p:spPr>
          <a:xfrm>
            <a:off x="490250" y="528899"/>
            <a:ext cx="5678100" cy="4085702"/>
          </a:xfrm>
          <a:prstGeom prst="rect">
            <a:avLst/>
          </a:prstGeom>
        </p:spPr>
        <p:txBody>
          <a:bodyPr/>
          <a:lstStyle>
            <a:lvl1pPr algn="l"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 point 1">
    <p:bg>
      <p:bgPr>
        <a:solidFill>
          <a:srgbClr val="F6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Title Text"/>
          <p:cNvSpPr txBox="1"/>
          <p:nvPr>
            <p:ph type="title"/>
          </p:nvPr>
        </p:nvSpPr>
        <p:spPr>
          <a:xfrm>
            <a:off x="490250" y="528899"/>
            <a:ext cx="5678100" cy="4085702"/>
          </a:xfrm>
          <a:prstGeom prst="rect">
            <a:avLst/>
          </a:prstGeom>
        </p:spPr>
        <p:txBody>
          <a:bodyPr/>
          <a:lstStyle>
            <a:lvl1pPr algn="l"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 1 1 2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Google Shape;18;p33"/>
          <p:cNvSpPr txBox="1"/>
          <p:nvPr>
            <p:ph type="body" sz="quarter" idx="21"/>
          </p:nvPr>
        </p:nvSpPr>
        <p:spPr>
          <a:xfrm>
            <a:off x="3322049" y="2391898"/>
            <a:ext cx="2499903" cy="2516403"/>
          </a:xfrm>
          <a:prstGeom prst="rect">
            <a:avLst/>
          </a:prstGeom>
        </p:spPr>
        <p:txBody>
          <a:bodyPr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sp>
        <p:nvSpPr>
          <p:cNvPr id="25" name="Google Shape;19;p33"/>
          <p:cNvSpPr txBox="1"/>
          <p:nvPr>
            <p:ph type="body" sz="quarter" idx="22"/>
          </p:nvPr>
        </p:nvSpPr>
        <p:spPr>
          <a:xfrm>
            <a:off x="6087650" y="2391898"/>
            <a:ext cx="2499902" cy="2516403"/>
          </a:xfrm>
          <a:prstGeom prst="rect">
            <a:avLst/>
          </a:prstGeom>
        </p:spPr>
        <p:txBody>
          <a:bodyPr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 point 1_1">
    <p:bg>
      <p:bgPr>
        <a:solidFill>
          <a:srgbClr val="FFD2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Title Text"/>
          <p:cNvSpPr txBox="1"/>
          <p:nvPr>
            <p:ph type="title"/>
          </p:nvPr>
        </p:nvSpPr>
        <p:spPr>
          <a:xfrm>
            <a:off x="490250" y="528899"/>
            <a:ext cx="5678100" cy="4085702"/>
          </a:xfrm>
          <a:prstGeom prst="rect">
            <a:avLst/>
          </a:prstGeom>
        </p:spPr>
        <p:txBody>
          <a:bodyPr/>
          <a:lstStyle>
            <a:lvl1pPr algn="l"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2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 1 1 2 1 1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Google Shape;144;p52"/>
          <p:cNvSpPr/>
          <p:nvPr/>
        </p:nvSpPr>
        <p:spPr>
          <a:xfrm>
            <a:off x="0" y="-2"/>
            <a:ext cx="9144000" cy="617402"/>
          </a:xfrm>
          <a:prstGeom prst="rect">
            <a:avLst/>
          </a:prstGeom>
          <a:solidFill>
            <a:srgbClr val="FFD26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44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5" name="Google Shape;148;p52"/>
          <p:cNvSpPr txBox="1"/>
          <p:nvPr>
            <p:ph type="body" sz="quarter" idx="21"/>
          </p:nvPr>
        </p:nvSpPr>
        <p:spPr>
          <a:xfrm>
            <a:off x="3322049" y="2391898"/>
            <a:ext cx="2499903" cy="2516403"/>
          </a:xfrm>
          <a:prstGeom prst="rect">
            <a:avLst/>
          </a:prstGeom>
        </p:spPr>
        <p:txBody>
          <a:bodyPr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sp>
        <p:nvSpPr>
          <p:cNvPr id="246" name="Google Shape;149;p52"/>
          <p:cNvSpPr txBox="1"/>
          <p:nvPr>
            <p:ph type="body" sz="quarter" idx="22"/>
          </p:nvPr>
        </p:nvSpPr>
        <p:spPr>
          <a:xfrm>
            <a:off x="6087650" y="2391898"/>
            <a:ext cx="2499902" cy="2516403"/>
          </a:xfrm>
          <a:prstGeom prst="rect">
            <a:avLst/>
          </a:prstGeom>
        </p:spPr>
        <p:txBody>
          <a:bodyPr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sp>
        <p:nvSpPr>
          <p:cNvPr id="247" name="Title Text"/>
          <p:cNvSpPr txBox="1"/>
          <p:nvPr/>
        </p:nvSpPr>
        <p:spPr>
          <a:xfrm>
            <a:off x="430800" y="-180748"/>
            <a:ext cx="8282400" cy="1039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and description 1 1_1">
    <p:bg>
      <p:bgPr>
        <a:solidFill>
          <a:srgbClr val="FFD2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Google Shape;154;p53"/>
          <p:cNvSpPr/>
          <p:nvPr/>
        </p:nvSpPr>
        <p:spPr>
          <a:xfrm>
            <a:off x="4805450" y="173"/>
            <a:ext cx="4338600" cy="5143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57" name="Title Text"/>
          <p:cNvSpPr txBox="1"/>
          <p:nvPr>
            <p:ph type="title"/>
          </p:nvPr>
        </p:nvSpPr>
        <p:spPr>
          <a:xfrm>
            <a:off x="265500" y="1078750"/>
            <a:ext cx="4045200" cy="1789202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/>
            <a:r>
              <a:t>Title Text</a:t>
            </a:r>
          </a:p>
        </p:txBody>
      </p:sp>
      <p:sp>
        <p:nvSpPr>
          <p:cNvPr id="258" name="Body Level One…"/>
          <p:cNvSpPr txBox="1"/>
          <p:nvPr>
            <p:ph type="body" sz="quarter" idx="1"/>
          </p:nvPr>
        </p:nvSpPr>
        <p:spPr>
          <a:xfrm>
            <a:off x="265500" y="2921399"/>
            <a:ext cx="4045200" cy="1345502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1pPr>
            <a:lvl2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2pPr>
            <a:lvl3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3pPr>
            <a:lvl4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4pPr>
            <a:lvl5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" name="Google Shape;157;p53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pic>
        <p:nvPicPr>
          <p:cNvPr id="260" name="Google Shape;159;p53" descr="Google Shape;159;p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2263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and description 1 1_1_1">
    <p:bg>
      <p:bgPr>
        <a:solidFill>
          <a:srgbClr val="674E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Google Shape;161;p54"/>
          <p:cNvSpPr/>
          <p:nvPr/>
        </p:nvSpPr>
        <p:spPr>
          <a:xfrm>
            <a:off x="4805450" y="173"/>
            <a:ext cx="4338600" cy="5143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70" name="Title Text"/>
          <p:cNvSpPr txBox="1"/>
          <p:nvPr>
            <p:ph type="title"/>
          </p:nvPr>
        </p:nvSpPr>
        <p:spPr>
          <a:xfrm>
            <a:off x="265500" y="1078750"/>
            <a:ext cx="4045200" cy="1789202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/>
            <a:r>
              <a:t>Title Text</a:t>
            </a:r>
          </a:p>
        </p:txBody>
      </p:sp>
      <p:sp>
        <p:nvSpPr>
          <p:cNvPr id="271" name="Body Level One…"/>
          <p:cNvSpPr txBox="1"/>
          <p:nvPr>
            <p:ph type="body" sz="quarter" idx="1"/>
          </p:nvPr>
        </p:nvSpPr>
        <p:spPr>
          <a:xfrm>
            <a:off x="265500" y="2921399"/>
            <a:ext cx="4045200" cy="1345502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1pPr>
            <a:lvl2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2pPr>
            <a:lvl3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3pPr>
            <a:lvl4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4pPr>
            <a:lvl5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2" name="Google Shape;164;p54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pic>
        <p:nvPicPr>
          <p:cNvPr id="273" name="Google Shape;166;p54" descr="Google Shape;166;p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2263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and description 1 1">
    <p:bg>
      <p:bgPr>
        <a:solidFill>
          <a:srgbClr val="F6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Google Shape;24;p34"/>
          <p:cNvSpPr/>
          <p:nvPr/>
        </p:nvSpPr>
        <p:spPr>
          <a:xfrm>
            <a:off x="4805450" y="173"/>
            <a:ext cx="4338600" cy="5143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265500" y="1078750"/>
            <a:ext cx="4045200" cy="1789202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sz="quarter" idx="1"/>
          </p:nvPr>
        </p:nvSpPr>
        <p:spPr>
          <a:xfrm>
            <a:off x="265500" y="2921399"/>
            <a:ext cx="4045200" cy="1345502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1pPr>
            <a:lvl2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2pPr>
            <a:lvl3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3pPr>
            <a:lvl4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4pPr>
            <a:lvl5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Google Shape;27;p34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pic>
        <p:nvPicPr>
          <p:cNvPr id="38" name="Google Shape;29;p34" descr="Google Shape;29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2263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 1 1 2 1 1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Google Shape;31;p35"/>
          <p:cNvSpPr/>
          <p:nvPr/>
        </p:nvSpPr>
        <p:spPr>
          <a:xfrm>
            <a:off x="0" y="-2"/>
            <a:ext cx="9144000" cy="617402"/>
          </a:xfrm>
          <a:prstGeom prst="rect">
            <a:avLst/>
          </a:prstGeom>
          <a:solidFill>
            <a:srgbClr val="F6737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430800" y="-211201"/>
            <a:ext cx="8282400" cy="10398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35;p35"/>
          <p:cNvSpPr txBox="1"/>
          <p:nvPr>
            <p:ph type="body" sz="quarter" idx="21"/>
          </p:nvPr>
        </p:nvSpPr>
        <p:spPr>
          <a:xfrm>
            <a:off x="3322049" y="2391898"/>
            <a:ext cx="2499903" cy="2516403"/>
          </a:xfrm>
          <a:prstGeom prst="rect">
            <a:avLst/>
          </a:prstGeom>
        </p:spPr>
        <p:txBody>
          <a:bodyPr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sp>
        <p:nvSpPr>
          <p:cNvPr id="51" name="Google Shape;36;p35"/>
          <p:cNvSpPr txBox="1"/>
          <p:nvPr>
            <p:ph type="body" sz="quarter" idx="22"/>
          </p:nvPr>
        </p:nvSpPr>
        <p:spPr>
          <a:xfrm>
            <a:off x="6087650" y="2391898"/>
            <a:ext cx="2499902" cy="2516403"/>
          </a:xfrm>
          <a:prstGeom prst="rect">
            <a:avLst/>
          </a:prstGeom>
        </p:spPr>
        <p:txBody>
          <a:bodyPr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and description 1 1 1">
    <p:bg>
      <p:bgPr>
        <a:solidFill>
          <a:srgbClr val="F78F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Google Shape;41;p36"/>
          <p:cNvSpPr/>
          <p:nvPr/>
        </p:nvSpPr>
        <p:spPr>
          <a:xfrm>
            <a:off x="4805450" y="173"/>
            <a:ext cx="4338600" cy="5143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61" name="Title Text"/>
          <p:cNvSpPr txBox="1"/>
          <p:nvPr>
            <p:ph type="title"/>
          </p:nvPr>
        </p:nvSpPr>
        <p:spPr>
          <a:xfrm>
            <a:off x="265500" y="1078750"/>
            <a:ext cx="4045200" cy="1789202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sz="quarter" idx="1"/>
          </p:nvPr>
        </p:nvSpPr>
        <p:spPr>
          <a:xfrm>
            <a:off x="265500" y="2921399"/>
            <a:ext cx="4045200" cy="1345502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1pPr>
            <a:lvl2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2pPr>
            <a:lvl3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3pPr>
            <a:lvl4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4pPr>
            <a:lvl5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Google Shape;44;p36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pic>
        <p:nvPicPr>
          <p:cNvPr id="64" name="Google Shape;46;p36" descr="Google Shape;46;p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2263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 1 1 2 1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Google Shape;48;p37"/>
          <p:cNvSpPr/>
          <p:nvPr/>
        </p:nvSpPr>
        <p:spPr>
          <a:xfrm>
            <a:off x="0" y="-2"/>
            <a:ext cx="9144000" cy="627567"/>
          </a:xfrm>
          <a:prstGeom prst="rect">
            <a:avLst/>
          </a:prstGeom>
          <a:solidFill>
            <a:srgbClr val="F78F3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52;p37"/>
          <p:cNvSpPr txBox="1"/>
          <p:nvPr>
            <p:ph type="body" sz="quarter" idx="21"/>
          </p:nvPr>
        </p:nvSpPr>
        <p:spPr>
          <a:xfrm>
            <a:off x="3322049" y="2391898"/>
            <a:ext cx="2499903" cy="2516403"/>
          </a:xfrm>
          <a:prstGeom prst="rect">
            <a:avLst/>
          </a:prstGeom>
        </p:spPr>
        <p:txBody>
          <a:bodyPr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sp>
        <p:nvSpPr>
          <p:cNvPr id="76" name="Google Shape;53;p37"/>
          <p:cNvSpPr txBox="1"/>
          <p:nvPr>
            <p:ph type="body" sz="quarter" idx="22"/>
          </p:nvPr>
        </p:nvSpPr>
        <p:spPr>
          <a:xfrm>
            <a:off x="6087650" y="2391898"/>
            <a:ext cx="2499902" cy="2516403"/>
          </a:xfrm>
          <a:prstGeom prst="rect">
            <a:avLst/>
          </a:prstGeom>
        </p:spPr>
        <p:txBody>
          <a:bodyPr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sp>
        <p:nvSpPr>
          <p:cNvPr id="77" name="Title Text"/>
          <p:cNvSpPr txBox="1"/>
          <p:nvPr/>
        </p:nvSpPr>
        <p:spPr>
          <a:xfrm>
            <a:off x="430800" y="-180748"/>
            <a:ext cx="8282400" cy="1039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and description 1 1 1 1">
    <p:bg>
      <p:bgPr>
        <a:solidFill>
          <a:srgbClr val="72C0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Google Shape;58;p38"/>
          <p:cNvSpPr/>
          <p:nvPr/>
        </p:nvSpPr>
        <p:spPr>
          <a:xfrm>
            <a:off x="4805450" y="173"/>
            <a:ext cx="4338600" cy="5143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xfrm>
            <a:off x="265500" y="1078750"/>
            <a:ext cx="4045200" cy="1789202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265500" y="2921399"/>
            <a:ext cx="4045200" cy="1345502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1pPr>
            <a:lvl2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2pPr>
            <a:lvl3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3pPr>
            <a:lvl4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4pPr>
            <a:lvl5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Google Shape;61;p38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pic>
        <p:nvPicPr>
          <p:cNvPr id="90" name="Google Shape;63;p38" descr="Google Shape;63;p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2263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 1 1 2 1 1 1 1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65;p39"/>
          <p:cNvSpPr/>
          <p:nvPr/>
        </p:nvSpPr>
        <p:spPr>
          <a:xfrm>
            <a:off x="0" y="-2"/>
            <a:ext cx="9144000" cy="617402"/>
          </a:xfrm>
          <a:prstGeom prst="rect">
            <a:avLst/>
          </a:prstGeom>
          <a:solidFill>
            <a:srgbClr val="72C0B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Google Shape;69;p39"/>
          <p:cNvSpPr txBox="1"/>
          <p:nvPr>
            <p:ph type="body" sz="quarter" idx="21"/>
          </p:nvPr>
        </p:nvSpPr>
        <p:spPr>
          <a:xfrm>
            <a:off x="3322049" y="2391898"/>
            <a:ext cx="2499903" cy="2516403"/>
          </a:xfrm>
          <a:prstGeom prst="rect">
            <a:avLst/>
          </a:prstGeom>
        </p:spPr>
        <p:txBody>
          <a:bodyPr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sp>
        <p:nvSpPr>
          <p:cNvPr id="102" name="Google Shape;70;p39"/>
          <p:cNvSpPr txBox="1"/>
          <p:nvPr>
            <p:ph type="body" sz="quarter" idx="22"/>
          </p:nvPr>
        </p:nvSpPr>
        <p:spPr>
          <a:xfrm>
            <a:off x="6087650" y="2391898"/>
            <a:ext cx="2499902" cy="2516403"/>
          </a:xfrm>
          <a:prstGeom prst="rect">
            <a:avLst/>
          </a:prstGeom>
        </p:spPr>
        <p:txBody>
          <a:bodyPr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sp>
        <p:nvSpPr>
          <p:cNvPr id="103" name="Title Text"/>
          <p:cNvSpPr txBox="1"/>
          <p:nvPr/>
        </p:nvSpPr>
        <p:spPr>
          <a:xfrm>
            <a:off x="430800" y="-180748"/>
            <a:ext cx="8282400" cy="1039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>
            <a:lvl1pPr algn="ctr"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and description 1 1 2_1_1">
    <p:bg>
      <p:bgPr>
        <a:solidFill>
          <a:srgbClr val="008B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75;p40"/>
          <p:cNvSpPr/>
          <p:nvPr/>
        </p:nvSpPr>
        <p:spPr>
          <a:xfrm>
            <a:off x="4805450" y="173"/>
            <a:ext cx="4338600" cy="5143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13" name="Title Text"/>
          <p:cNvSpPr txBox="1"/>
          <p:nvPr>
            <p:ph type="title"/>
          </p:nvPr>
        </p:nvSpPr>
        <p:spPr>
          <a:xfrm>
            <a:off x="265500" y="1078750"/>
            <a:ext cx="4045200" cy="1789202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/>
            <a:r>
              <a:t>Title Text</a:t>
            </a:r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265500" y="2921399"/>
            <a:ext cx="4045200" cy="1345502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1pPr>
            <a:lvl2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2pPr>
            <a:lvl3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3pPr>
            <a:lvl4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4pPr>
            <a:lvl5pPr marL="0" indent="228600">
              <a:buClrTx/>
              <a:buSzTx/>
              <a:buFontTx/>
              <a:buNone/>
              <a:defRPr sz="19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Google Shape;78;p40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marL="0" indent="228600" algn="l">
              <a:buClrTx/>
              <a:buSzTx/>
              <a:buFontTx/>
              <a:buNone/>
              <a:defRPr b="1" sz="1800"/>
            </a:pPr>
          </a:p>
        </p:txBody>
      </p:sp>
      <p:pic>
        <p:nvPicPr>
          <p:cNvPr id="116" name="Google Shape;80;p40" descr="Google Shape;80;p4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2263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31" descr="Google Shape;9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0636" y="4293725"/>
            <a:ext cx="571802" cy="61740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14;p33"/>
          <p:cNvSpPr/>
          <p:nvPr/>
        </p:nvSpPr>
        <p:spPr>
          <a:xfrm>
            <a:off x="0" y="-2"/>
            <a:ext cx="9144000" cy="617402"/>
          </a:xfrm>
          <a:prstGeom prst="rect">
            <a:avLst/>
          </a:prstGeom>
          <a:solidFill>
            <a:srgbClr val="2DC5F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30800" y="-180748"/>
            <a:ext cx="8282400" cy="1039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56448" y="2391898"/>
            <a:ext cx="2499903" cy="2516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249457" y="4575400"/>
            <a:ext cx="393316" cy="380232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>
              <a:defRPr b="0"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FFFFFF"/>
          </a:solidFill>
          <a:uFillTx/>
          <a:latin typeface="Roboto Mono"/>
          <a:ea typeface="Roboto Mono"/>
          <a:cs typeface="Roboto Mono"/>
          <a:sym typeface="Roboto Mon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FFFFFF"/>
          </a:solidFill>
          <a:uFillTx/>
          <a:latin typeface="Roboto Mono"/>
          <a:ea typeface="Roboto Mono"/>
          <a:cs typeface="Roboto Mono"/>
          <a:sym typeface="Roboto Mon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FFFFFF"/>
          </a:solidFill>
          <a:uFillTx/>
          <a:latin typeface="Roboto Mono"/>
          <a:ea typeface="Roboto Mono"/>
          <a:cs typeface="Roboto Mono"/>
          <a:sym typeface="Roboto Mon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FFFFFF"/>
          </a:solidFill>
          <a:uFillTx/>
          <a:latin typeface="Roboto Mono"/>
          <a:ea typeface="Roboto Mono"/>
          <a:cs typeface="Roboto Mono"/>
          <a:sym typeface="Roboto Mon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FFFFFF"/>
          </a:solidFill>
          <a:uFillTx/>
          <a:latin typeface="Roboto Mono"/>
          <a:ea typeface="Roboto Mono"/>
          <a:cs typeface="Roboto Mono"/>
          <a:sym typeface="Roboto Mon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FFFFFF"/>
          </a:solidFill>
          <a:uFillTx/>
          <a:latin typeface="Roboto Mono"/>
          <a:ea typeface="Roboto Mono"/>
          <a:cs typeface="Roboto Mono"/>
          <a:sym typeface="Roboto Mon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FFFFFF"/>
          </a:solidFill>
          <a:uFillTx/>
          <a:latin typeface="Roboto Mono"/>
          <a:ea typeface="Roboto Mono"/>
          <a:cs typeface="Roboto Mono"/>
          <a:sym typeface="Roboto Mon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FFFFFF"/>
          </a:solidFill>
          <a:uFillTx/>
          <a:latin typeface="Roboto Mono"/>
          <a:ea typeface="Roboto Mono"/>
          <a:cs typeface="Roboto Mono"/>
          <a:sym typeface="Roboto Mon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FFFFFF"/>
          </a:solidFill>
          <a:uFillTx/>
          <a:latin typeface="Roboto Mono"/>
          <a:ea typeface="Roboto Mono"/>
          <a:cs typeface="Roboto Mono"/>
          <a:sym typeface="Roboto Mono"/>
        </a:defRPr>
      </a:lvl9pPr>
    </p:titleStyle>
    <p:bodyStyle>
      <a:lvl1pPr marL="457200" marR="0" indent="-3175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24242"/>
        </a:buClr>
        <a:buSzPts val="1400"/>
        <a:buFont typeface="Helvetica"/>
        <a:buChar char="★"/>
        <a:tabLst/>
        <a:defRPr b="0" baseline="0" cap="none" i="0" spc="0" strike="noStrike" sz="1400" u="none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1pPr>
      <a:lvl2pPr marL="914400" marR="0" indent="-3175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24242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2pPr>
      <a:lvl3pPr marL="1371600" marR="0" indent="-3175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24242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3pPr>
      <a:lvl4pPr marL="1828800" marR="0" indent="-3175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24242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4pPr>
      <a:lvl5pPr marL="2286000" marR="0" indent="-3175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24242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24242"/>
        </a:buClr>
        <a:buSzTx/>
        <a:buFont typeface="Helvetica"/>
        <a:buNone/>
        <a:tabLst/>
        <a:defRPr b="0" baseline="0" cap="none" i="0" spc="0" strike="noStrike" sz="1400" u="none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24242"/>
        </a:buClr>
        <a:buSzTx/>
        <a:buFont typeface="Helvetica"/>
        <a:buNone/>
        <a:tabLst/>
        <a:defRPr b="0" baseline="0" cap="none" i="0" spc="0" strike="noStrike" sz="1400" u="none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24242"/>
        </a:buClr>
        <a:buSzTx/>
        <a:buFont typeface="Helvetica"/>
        <a:buNone/>
        <a:tabLst/>
        <a:defRPr b="0" baseline="0" cap="none" i="0" spc="0" strike="noStrike" sz="1400" u="none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424242"/>
        </a:buClr>
        <a:buSzTx/>
        <a:buFont typeface="Helvetica"/>
        <a:buNone/>
        <a:tabLst/>
        <a:defRPr b="0" baseline="0" cap="none" i="0" spc="0" strike="noStrike" sz="1400" u="none">
          <a:solidFill>
            <a:srgbClr val="424242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HTML/Element/h1" TargetMode="External"/><Relationship Id="rId3" Type="http://schemas.openxmlformats.org/officeDocument/2006/relationships/hyperlink" Target="https://developer.mozilla.org/en-US/docs/Glossary/Semantics#Semantics_in_HTML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developer.mozilla.org/en-US/docs/Glossary/Semantics#Semantic_elements" TargetMode="External"/><Relationship Id="rId3" Type="http://schemas.openxmlformats.org/officeDocument/2006/relationships/hyperlink" Target="https://gist.github.com/ross-u/01a0d06dcee8d980c21015192f741b7f" TargetMode="External"/><Relationship Id="rId4" Type="http://schemas.openxmlformats.org/officeDocument/2006/relationships/hyperlink" Target="https://developers.google.com/web/fundamentals/accessibility" TargetMode="External"/><Relationship Id="rId5" Type="http://schemas.openxmlformats.org/officeDocument/2006/relationships/hyperlink" Target="https://inclusive-components.design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171;p1"/>
          <p:cNvSpPr txBox="1"/>
          <p:nvPr>
            <p:ph type="ctrTitle"/>
          </p:nvPr>
        </p:nvSpPr>
        <p:spPr>
          <a:xfrm>
            <a:off x="490250" y="528898"/>
            <a:ext cx="5678100" cy="4085701"/>
          </a:xfrm>
          <a:prstGeom prst="rect">
            <a:avLst/>
          </a:prstGeom>
        </p:spPr>
        <p:txBody>
          <a:bodyPr/>
          <a:lstStyle/>
          <a:p>
            <a:pPr/>
            <a:r>
              <a:t>Semantic 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382;p2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Semantic HTML Elements</a:t>
            </a:r>
          </a:p>
        </p:txBody>
      </p:sp>
      <p:sp>
        <p:nvSpPr>
          <p:cNvPr id="286" name="Google Shape;376;p25"/>
          <p:cNvSpPr txBox="1"/>
          <p:nvPr>
            <p:ph type="body" sz="half" idx="1"/>
          </p:nvPr>
        </p:nvSpPr>
        <p:spPr>
          <a:xfrm>
            <a:off x="207385" y="1156554"/>
            <a:ext cx="7925667" cy="2297244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</a:pPr>
            <a:r>
              <a:t>- Semantic HTML or semantic markup is HTML that introduces meaning to the web page.</a:t>
            </a:r>
          </a:p>
          <a:p>
            <a:pPr marL="0" indent="0" algn="l">
              <a:buSzTx/>
              <a:buNone/>
            </a:pPr>
          </a:p>
          <a:p>
            <a:pPr marL="0" indent="0" algn="l">
              <a:buSzTx/>
              <a:buNone/>
            </a:pPr>
            <a:r>
              <a:t>- Semantic elements are specifically designed to communicate structural meaning to browsers and other technologies interpreting the document (screen readers, search engine web crawlers).</a:t>
            </a:r>
          </a:p>
          <a:p>
            <a:pPr marL="0" indent="0" algn="l">
              <a:buSzTx/>
              <a:buNone/>
            </a:pPr>
          </a:p>
          <a:p>
            <a:pPr marL="0" indent="0" algn="l">
              <a:buSzTx/>
              <a:buNone/>
            </a:pPr>
            <a:r>
              <a:t>- Semantic element  </a:t>
            </a:r>
            <a:r>
              <a:rPr b="1"/>
              <a:t>=== </a:t>
            </a:r>
            <a:r>
              <a:t> element with a meaning.</a:t>
            </a:r>
          </a:p>
        </p:txBody>
      </p:sp>
      <p:sp>
        <p:nvSpPr>
          <p:cNvPr id="287" name="Google Shape;276;p10"/>
          <p:cNvSpPr txBox="1"/>
          <p:nvPr/>
        </p:nvSpPr>
        <p:spPr>
          <a:xfrm>
            <a:off x="-187898" y="515624"/>
            <a:ext cx="3828603" cy="553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algn="ctr"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What is semantic HTML ?</a:t>
            </a:r>
          </a:p>
        </p:txBody>
      </p:sp>
      <p:sp>
        <p:nvSpPr>
          <p:cNvPr id="288" name="Text"/>
          <p:cNvSpPr txBox="1"/>
          <p:nvPr/>
        </p:nvSpPr>
        <p:spPr>
          <a:xfrm>
            <a:off x="4402608" y="2463800"/>
            <a:ext cx="415529" cy="2413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/>
          </a:p>
        </p:txBody>
      </p:sp>
      <p:sp>
        <p:nvSpPr>
          <p:cNvPr id="289" name="In HTML, for example, the &lt;h1&gt; element is a semantic element, which gives the text it wraps around the role (or meaning) of &quot;a top level heading on your page.”…"/>
          <p:cNvSpPr txBox="1"/>
          <p:nvPr/>
        </p:nvSpPr>
        <p:spPr>
          <a:xfrm>
            <a:off x="1016241" y="2933094"/>
            <a:ext cx="6940034" cy="164601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R="127000" indent="355600" algn="ctr" defTabSz="457200">
              <a:defRPr b="0" sz="1400">
                <a:solidFill>
                  <a:srgbClr val="333333"/>
                </a:solidFill>
                <a:latin typeface="+mn-lt"/>
                <a:ea typeface="+mn-ea"/>
                <a:cs typeface="+mn-cs"/>
                <a:sym typeface="Arial"/>
              </a:defRPr>
            </a:pPr>
            <a:br/>
            <a:r>
              <a:rPr i="1">
                <a:latin typeface="Roboto"/>
                <a:ea typeface="Roboto"/>
                <a:cs typeface="Roboto"/>
                <a:sym typeface="Roboto"/>
              </a:rPr>
              <a:t>In HTML, for example, the </a:t>
            </a:r>
            <a:r>
              <a:rPr i="1">
                <a:solidFill>
                  <a:srgbClr val="3D7E9A"/>
                </a:solidFill>
                <a:latin typeface="Roboto"/>
                <a:ea typeface="Roboto"/>
                <a:cs typeface="Roboto"/>
                <a:sym typeface="Roboto"/>
                <a:hlinkClick r:id="rId2" invalidUrl="" action="" tgtFrame="" tooltip="" history="1" highlightClick="0" endSnd="0"/>
              </a:rPr>
              <a:t>&lt;h1&gt;</a:t>
            </a:r>
            <a:r>
              <a:rPr i="1">
                <a:latin typeface="Roboto"/>
                <a:ea typeface="Roboto"/>
                <a:cs typeface="Roboto"/>
                <a:sym typeface="Roboto"/>
              </a:rPr>
              <a:t> element is a semantic element, which gives the text it wraps around the role (or meaning) of "a top level heading on your page.”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lvl="1" indent="228600" defTabSz="457200">
              <a:defRPr b="0" sz="1400">
                <a:solidFill>
                  <a:srgbClr val="333333"/>
                </a:solidFill>
                <a:latin typeface="+mn-lt"/>
                <a:ea typeface="+mn-ea"/>
                <a:cs typeface="+mn-cs"/>
                <a:sym typeface="Arial"/>
              </a:defRPr>
            </a:pP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algn="ctr" defTabSz="457200">
              <a:lnSpc>
                <a:spcPts val="4300"/>
              </a:lnSpc>
              <a:defRPr b="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99999"/>
                </a:solidFill>
              </a:rPr>
              <a:t>&lt;</a:t>
            </a:r>
            <a:r>
              <a:rPr>
                <a:solidFill>
                  <a:srgbClr val="990055"/>
                </a:solidFill>
              </a:rPr>
              <a:t>h1</a:t>
            </a:r>
            <a:r>
              <a:rPr>
                <a:solidFill>
                  <a:srgbClr val="999999"/>
                </a:solidFill>
              </a:rPr>
              <a:t>&gt;</a:t>
            </a:r>
            <a:r>
              <a:t>This is a top level heading</a:t>
            </a:r>
            <a:r>
              <a:rPr>
                <a:solidFill>
                  <a:srgbClr val="999999"/>
                </a:solidFill>
              </a:rPr>
              <a:t>&lt;/</a:t>
            </a:r>
            <a:r>
              <a:rPr>
                <a:solidFill>
                  <a:srgbClr val="990055"/>
                </a:solidFill>
              </a:rPr>
              <a:t>h1</a:t>
            </a:r>
            <a:r>
              <a:rPr>
                <a:solidFill>
                  <a:srgbClr val="999999"/>
                </a:solidFill>
              </a:rPr>
              <a:t>&gt;</a:t>
            </a:r>
            <a:endParaRPr>
              <a:solidFill>
                <a:srgbClr val="999999"/>
              </a:solidFill>
            </a:endParaRPr>
          </a:p>
          <a:p>
            <a:pPr algn="ctr" defTabSz="457200">
              <a:lnSpc>
                <a:spcPts val="4300"/>
              </a:lnSpc>
              <a:defRPr b="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999999"/>
              </a:solidFill>
            </a:endParaRPr>
          </a:p>
          <a:p>
            <a:pPr lvl="1" marR="63500" indent="241300" algn="r" defTabSz="457200">
              <a:lnSpc>
                <a:spcPct val="110000"/>
              </a:lnSpc>
              <a:defRPr b="0" sz="1200">
                <a:solidFill>
                  <a:srgbClr val="33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MDN: Semantics in HTML </a:t>
            </a: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382;p2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Semantic HTML Elements</a:t>
            </a:r>
          </a:p>
        </p:txBody>
      </p:sp>
      <p:sp>
        <p:nvSpPr>
          <p:cNvPr id="292" name="Google Shape;276;p10"/>
          <p:cNvSpPr txBox="1"/>
          <p:nvPr/>
        </p:nvSpPr>
        <p:spPr>
          <a:xfrm>
            <a:off x="3967274" y="1384826"/>
            <a:ext cx="917860" cy="553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algn="ctr"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vs</a:t>
            </a:r>
          </a:p>
        </p:txBody>
      </p:sp>
      <p:sp>
        <p:nvSpPr>
          <p:cNvPr id="293" name="Text"/>
          <p:cNvSpPr txBox="1"/>
          <p:nvPr/>
        </p:nvSpPr>
        <p:spPr>
          <a:xfrm>
            <a:off x="4402608" y="2463800"/>
            <a:ext cx="415529" cy="2413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/>
          </a:p>
        </p:txBody>
      </p:sp>
      <p:sp>
        <p:nvSpPr>
          <p:cNvPr id="294" name="Text"/>
          <p:cNvSpPr txBox="1"/>
          <p:nvPr/>
        </p:nvSpPr>
        <p:spPr>
          <a:xfrm>
            <a:off x="4364235" y="2451100"/>
            <a:ext cx="415530" cy="2413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/>
          </a:p>
        </p:txBody>
      </p:sp>
      <p:sp>
        <p:nvSpPr>
          <p:cNvPr id="295" name="&lt;div class=&quot;nav&quot;&gt;&lt;/div&gt;…"/>
          <p:cNvSpPr txBox="1"/>
          <p:nvPr/>
        </p:nvSpPr>
        <p:spPr>
          <a:xfrm>
            <a:off x="700494" y="1690190"/>
            <a:ext cx="3106839" cy="32385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indent="228600" defTabSz="457200">
              <a:lnSpc>
                <a:spcPts val="3400"/>
              </a:lnSpc>
              <a:defRPr b="0"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indent="228600" defTabSz="457200">
              <a:lnSpc>
                <a:spcPts val="3400"/>
              </a:lnSpc>
              <a:defRPr b="0"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FF0000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0000FF"/>
                </a:solidFill>
              </a:rPr>
              <a:t>"nav"</a:t>
            </a:r>
            <a:r>
              <a:t>&gt;&lt;/div&gt;</a:t>
            </a:r>
            <a:endParaRPr>
              <a:solidFill>
                <a:srgbClr val="000000"/>
              </a:solidFill>
            </a:endParaRPr>
          </a:p>
          <a:p>
            <a:pPr lvl="1" indent="228600" defTabSz="457200">
              <a:lnSpc>
                <a:spcPts val="3400"/>
              </a:lnSpc>
              <a:defRPr b="0" sz="1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indent="228600" defTabSz="457200">
              <a:lnSpc>
                <a:spcPts val="3400"/>
              </a:lnSpc>
              <a:defRPr b="0"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FF0000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0000FF"/>
                </a:solidFill>
              </a:rPr>
              <a:t>"main"</a:t>
            </a:r>
            <a:r>
              <a:t>&gt;&lt;/div&gt;</a:t>
            </a:r>
            <a:endParaRPr>
              <a:solidFill>
                <a:srgbClr val="000000"/>
              </a:solidFill>
            </a:endParaRPr>
          </a:p>
          <a:p>
            <a:pPr lvl="1" indent="228600" defTabSz="457200">
              <a:lnSpc>
                <a:spcPts val="3400"/>
              </a:lnSpc>
              <a:defRPr b="0" sz="1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indent="228600" defTabSz="457200">
              <a:lnSpc>
                <a:spcPts val="3400"/>
              </a:lnSpc>
              <a:defRPr b="0"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FF0000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=</a:t>
            </a:r>
            <a:r>
              <a:t>"section"</a:t>
            </a:r>
            <a:r>
              <a:rPr>
                <a:solidFill>
                  <a:srgbClr val="800000"/>
                </a:solidFill>
              </a:rPr>
              <a:t>&gt;&lt;/div&gt;</a:t>
            </a:r>
            <a:endParaRPr>
              <a:solidFill>
                <a:srgbClr val="000000"/>
              </a:solidFill>
            </a:endParaRPr>
          </a:p>
          <a:p>
            <a:pPr lvl="1" indent="228600" defTabSz="457200">
              <a:lnSpc>
                <a:spcPts val="3400"/>
              </a:lnSpc>
              <a:defRPr b="0" sz="1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indent="228600" defTabSz="457200">
              <a:lnSpc>
                <a:spcPts val="3400"/>
              </a:lnSpc>
              <a:defRPr b="0"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FF0000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=</a:t>
            </a:r>
            <a:r>
              <a:t>"footer"</a:t>
            </a:r>
            <a:r>
              <a:rPr>
                <a:solidFill>
                  <a:srgbClr val="800000"/>
                </a:solidFill>
              </a:rPr>
              <a:t>&gt;&lt;/div&gt;</a:t>
            </a:r>
            <a:endParaRPr>
              <a:solidFill>
                <a:srgbClr val="000000"/>
              </a:solidFill>
            </a:endParaRPr>
          </a:p>
          <a:p>
            <a:pPr lvl="1" indent="228600" defTabSz="457200">
              <a:lnSpc>
                <a:spcPts val="3400"/>
              </a:lnSpc>
              <a:defRPr b="0" sz="1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indent="228600" defTabSz="457200">
              <a:lnSpc>
                <a:spcPts val="3400"/>
              </a:lnSpc>
              <a:defRPr b="0"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&lt;b&gt;&lt;/b&gt;</a:t>
            </a:r>
            <a:endParaRPr>
              <a:solidFill>
                <a:srgbClr val="000000"/>
              </a:solidFill>
            </a:endParaRPr>
          </a:p>
          <a:p>
            <a:pPr lvl="1" indent="228600" defTabSz="457200">
              <a:lnSpc>
                <a:spcPts val="3400"/>
              </a:lnSpc>
              <a:defRPr b="0" sz="12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indent="228600" defTabSz="457200">
              <a:lnSpc>
                <a:spcPts val="3400"/>
              </a:lnSpc>
              <a:defRPr b="0"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&lt;i&gt;&lt;/i&gt;</a:t>
            </a:r>
          </a:p>
        </p:txBody>
      </p:sp>
      <p:sp>
        <p:nvSpPr>
          <p:cNvPr id="296" name="&lt;nav&gt;&lt;/nav&gt;…"/>
          <p:cNvSpPr txBox="1"/>
          <p:nvPr/>
        </p:nvSpPr>
        <p:spPr>
          <a:xfrm>
            <a:off x="5045075" y="1690190"/>
            <a:ext cx="3106839" cy="32385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2" indent="457200" defTabSz="457200">
              <a:lnSpc>
                <a:spcPts val="3400"/>
              </a:lnSpc>
              <a:defRPr b="0"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indent="228600" defTabSz="457200">
              <a:lnSpc>
                <a:spcPts val="3500"/>
              </a:lnSpc>
              <a:defRPr b="0" sz="13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&lt;nav&gt;&lt;/nav&gt;</a:t>
            </a:r>
            <a:endParaRPr>
              <a:solidFill>
                <a:srgbClr val="000000"/>
              </a:solidFill>
            </a:endParaRPr>
          </a:p>
          <a:p>
            <a:pPr lvl="1" indent="228600" defTabSz="457200">
              <a:lnSpc>
                <a:spcPts val="3500"/>
              </a:lnSpc>
              <a:defRPr b="0" sz="1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indent="228600" defTabSz="457200">
              <a:lnSpc>
                <a:spcPts val="3500"/>
              </a:lnSpc>
              <a:defRPr b="0" sz="13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&lt;main&gt;&lt;/main&gt;</a:t>
            </a:r>
            <a:endParaRPr>
              <a:solidFill>
                <a:srgbClr val="000000"/>
              </a:solidFill>
            </a:endParaRPr>
          </a:p>
          <a:p>
            <a:pPr lvl="1" indent="228600" defTabSz="457200">
              <a:lnSpc>
                <a:spcPts val="3500"/>
              </a:lnSpc>
              <a:defRPr b="0" sz="1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indent="228600" defTabSz="457200">
              <a:lnSpc>
                <a:spcPts val="3500"/>
              </a:lnSpc>
              <a:defRPr b="0" sz="13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&lt;section&gt;&lt;/section&gt;</a:t>
            </a:r>
            <a:endParaRPr>
              <a:solidFill>
                <a:srgbClr val="000000"/>
              </a:solidFill>
            </a:endParaRPr>
          </a:p>
          <a:p>
            <a:pPr lvl="1" indent="228600" defTabSz="457200">
              <a:lnSpc>
                <a:spcPts val="3500"/>
              </a:lnSpc>
              <a:defRPr b="0" sz="1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indent="228600" defTabSz="457200">
              <a:lnSpc>
                <a:spcPts val="3500"/>
              </a:lnSpc>
              <a:defRPr b="0" sz="13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&lt;footer&gt;&lt;/footer&gt;</a:t>
            </a:r>
            <a:endParaRPr>
              <a:solidFill>
                <a:srgbClr val="000000"/>
              </a:solidFill>
            </a:endParaRPr>
          </a:p>
          <a:p>
            <a:pPr lvl="1" indent="228600" defTabSz="457200">
              <a:lnSpc>
                <a:spcPts val="3500"/>
              </a:lnSpc>
              <a:defRPr b="0" sz="1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indent="228600" defTabSz="457200">
              <a:lnSpc>
                <a:spcPts val="3500"/>
              </a:lnSpc>
              <a:defRPr b="0" sz="13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&lt;strong&gt;&lt;/strong&gt;</a:t>
            </a:r>
            <a:endParaRPr>
              <a:solidFill>
                <a:srgbClr val="000000"/>
              </a:solidFill>
            </a:endParaRPr>
          </a:p>
          <a:p>
            <a:pPr lvl="1" indent="228600" defTabSz="457200">
              <a:lnSpc>
                <a:spcPts val="3500"/>
              </a:lnSpc>
              <a:defRPr b="0" sz="13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indent="228600" defTabSz="457200">
              <a:lnSpc>
                <a:spcPts val="3500"/>
              </a:lnSpc>
              <a:defRPr b="0" sz="13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&lt;em&gt;&lt;/em&gt;</a:t>
            </a:r>
          </a:p>
        </p:txBody>
      </p:sp>
      <p:sp>
        <p:nvSpPr>
          <p:cNvPr id="297" name="Google Shape;276;p10"/>
          <p:cNvSpPr txBox="1"/>
          <p:nvPr/>
        </p:nvSpPr>
        <p:spPr>
          <a:xfrm>
            <a:off x="339612" y="1104813"/>
            <a:ext cx="3828603" cy="553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/>
          <a:p>
            <a:pPr algn="ctr"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1400"/>
              <a:t>Non-semantic</a:t>
            </a:r>
            <a:r>
              <a:t> </a:t>
            </a:r>
          </a:p>
        </p:txBody>
      </p:sp>
      <p:sp>
        <p:nvSpPr>
          <p:cNvPr id="298" name="Semantic"/>
          <p:cNvSpPr txBox="1"/>
          <p:nvPr/>
        </p:nvSpPr>
        <p:spPr>
          <a:xfrm>
            <a:off x="6196869" y="1380159"/>
            <a:ext cx="8032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Semantic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56;p22"/>
          <p:cNvSpPr txBox="1"/>
          <p:nvPr>
            <p:ph type="body" sz="half" idx="1"/>
          </p:nvPr>
        </p:nvSpPr>
        <p:spPr>
          <a:xfrm>
            <a:off x="319176" y="1210957"/>
            <a:ext cx="6952734" cy="2297244"/>
          </a:xfrm>
          <a:prstGeom prst="rect">
            <a:avLst/>
          </a:prstGeom>
        </p:spPr>
        <p:txBody>
          <a:bodyPr/>
          <a:lstStyle/>
          <a:p>
            <a:pPr lvl="1" marL="0" indent="228600" algn="l">
              <a:buClrTx/>
              <a:buSzTx/>
              <a:buFontTx/>
              <a:buNone/>
              <a:defRPr sz="1600"/>
            </a:pPr>
            <a:r>
              <a:t>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MDN - Common Semantic tags</a:t>
            </a:r>
          </a:p>
          <a:p>
            <a:pPr lvl="1" marL="0" indent="228600" algn="l">
              <a:buClrTx/>
              <a:buSzTx/>
              <a:buFontTx/>
              <a:buNone/>
              <a:defRPr sz="1600"/>
            </a:pPr>
          </a:p>
          <a:p>
            <a:pPr lvl="1" marL="0" indent="228600" algn="l">
              <a:buClrTx/>
              <a:buSzTx/>
              <a:buFontTx/>
              <a:buNone/>
              <a:defRPr sz="1600"/>
            </a:pPr>
            <a:r>
              <a:t>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Semantic HTML Example (gist)</a:t>
            </a:r>
          </a:p>
        </p:txBody>
      </p:sp>
      <p:sp>
        <p:nvSpPr>
          <p:cNvPr id="301" name="Google Shape;276;p10"/>
          <p:cNvSpPr txBox="1"/>
          <p:nvPr/>
        </p:nvSpPr>
        <p:spPr>
          <a:xfrm>
            <a:off x="-502946" y="637578"/>
            <a:ext cx="3828603" cy="553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>
            <a:lvl1pPr algn="ctr">
              <a:defRPr sz="20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Resources:</a:t>
            </a:r>
          </a:p>
        </p:txBody>
      </p:sp>
      <p:sp>
        <p:nvSpPr>
          <p:cNvPr id="302" name="Google Shape;357;p22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Semantic HTML Elements</a:t>
            </a:r>
          </a:p>
        </p:txBody>
      </p:sp>
      <p:sp>
        <p:nvSpPr>
          <p:cNvPr id="303" name="Google Shape;276;p10"/>
          <p:cNvSpPr txBox="1"/>
          <p:nvPr/>
        </p:nvSpPr>
        <p:spPr>
          <a:xfrm>
            <a:off x="518384" y="2624379"/>
            <a:ext cx="7327321" cy="185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905255">
              <a:defRPr sz="1979">
                <a:solidFill>
                  <a:srgbClr val="848484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Extra:</a:t>
            </a:r>
          </a:p>
          <a:p>
            <a:pPr defTabSz="905255">
              <a:defRPr b="0" sz="1485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defTabSz="905255">
              <a:defRPr b="0" sz="1485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>
                <a:solidFill>
                  <a:srgbClr val="5F5F5F"/>
                </a:solidFill>
              </a:rPr>
              <a:t>Accessibility</a:t>
            </a:r>
            <a:r>
              <a:t>:</a:t>
            </a:r>
          </a:p>
          <a:p>
            <a:pPr defTabSz="905255">
              <a:defRPr b="0" sz="1485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48890" indent="-148890" defTabSz="905255">
              <a:buSzPct val="100000"/>
              <a:buChar char="-"/>
              <a:defRPr b="0" sz="1485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https://developers.google.com/web/fundamentals/accessibility</a:t>
            </a:r>
          </a:p>
          <a:p>
            <a:pPr defTabSz="905255">
              <a:defRPr b="0" sz="1485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48890" indent="-148890" defTabSz="905255">
              <a:buSzPct val="100000"/>
              <a:buChar char="-"/>
              <a:defRPr b="0" sz="1485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https://inclusive-components.design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-writer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000FF"/>
      </a:hlink>
      <a:folHlink>
        <a:srgbClr val="FF00FF"/>
      </a:folHlink>
    </a:clrScheme>
    <a:fontScheme name="modern-writer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odern-wri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91D6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Roboto Mono"/>
            <a:ea typeface="Roboto Mono"/>
            <a:cs typeface="Roboto Mono"/>
            <a:sym typeface="Roboto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-wri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000FF"/>
      </a:hlink>
      <a:folHlink>
        <a:srgbClr val="FF00FF"/>
      </a:folHlink>
    </a:clrScheme>
    <a:fontScheme name="modern-writer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odern-wri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91D6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Roboto Mono"/>
            <a:ea typeface="Roboto Mono"/>
            <a:cs typeface="Roboto Mono"/>
            <a:sym typeface="Roboto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