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85" r:id="rId2"/>
  </p:sldMasterIdLst>
  <p:notesMasterIdLst>
    <p:notesMasterId r:id="rId49"/>
  </p:notesMasterIdLst>
  <p:sldIdLst>
    <p:sldId id="256" r:id="rId3"/>
    <p:sldId id="291"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3" r:id="rId43"/>
    <p:sldId id="361" r:id="rId44"/>
    <p:sldId id="362" r:id="rId45"/>
    <p:sldId id="318" r:id="rId46"/>
    <p:sldId id="319" r:id="rId47"/>
    <p:sldId id="320" r:id="rId4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66CC"/>
    <a:srgbClr val="8FE2FF"/>
    <a:srgbClr val="679E2A"/>
    <a:srgbClr val="D2A000"/>
    <a:srgbClr val="00CC00"/>
    <a:srgbClr val="FF00FF"/>
    <a:srgbClr val="DDF6FF"/>
    <a:srgbClr val="C9F1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3845" autoAdjust="0"/>
  </p:normalViewPr>
  <p:slideViewPr>
    <p:cSldViewPr>
      <p:cViewPr varScale="1">
        <p:scale>
          <a:sx n="57" d="100"/>
          <a:sy n="57" d="100"/>
        </p:scale>
        <p:origin x="1728" y="60"/>
      </p:cViewPr>
      <p:guideLst>
        <p:guide orient="horz" pos="2160"/>
        <p:guide pos="2880"/>
      </p:guideLst>
    </p:cSldViewPr>
  </p:slideViewPr>
  <p:outlineViewPr>
    <p:cViewPr>
      <p:scale>
        <a:sx n="33" d="100"/>
        <a:sy n="33" d="100"/>
      </p:scale>
      <p:origin x="0" y="213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57267-F5CB-4939-BF7A-DB6BFA44456E}" type="datetimeFigureOut">
              <a:rPr lang="es-ES" smtClean="0"/>
              <a:pPr/>
              <a:t>25/10/2022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E992D-280B-41DE-9EA7-7D9ADBA98B46}" type="slidenum">
              <a:rPr lang="es-ES" smtClean="0"/>
              <a:pPr/>
              <a:t>‹Nº›</a:t>
            </a:fld>
            <a:endParaRPr lang="es-ES"/>
          </a:p>
        </p:txBody>
      </p:sp>
    </p:spTree>
    <p:extLst>
      <p:ext uri="{BB962C8B-B14F-4D97-AF65-F5344CB8AC3E}">
        <p14:creationId xmlns:p14="http://schemas.microsoft.com/office/powerpoint/2010/main" val="500682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html.conclase.net/w3c/html401-es/interact/forms.html#form-control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a:t>Un formulario HTML es una sección de un documento que contiene contenido normal, código, elementos especiales llamados </a:t>
            </a:r>
            <a:r>
              <a:rPr lang="es-PE" sz="1200" i="1" dirty="0">
                <a:hlinkClick r:id="rId3"/>
              </a:rPr>
              <a:t>controles</a:t>
            </a:r>
            <a:r>
              <a:rPr lang="es-PE" sz="1200" dirty="0"/>
              <a:t>  (casillas de verificación (</a:t>
            </a:r>
            <a:r>
              <a:rPr lang="es-PE" sz="1200" dirty="0" err="1"/>
              <a:t>checkboxes</a:t>
            </a:r>
            <a:r>
              <a:rPr lang="es-PE" sz="1200" dirty="0"/>
              <a:t>), </a:t>
            </a:r>
            <a:r>
              <a:rPr lang="es-PE" sz="1200" dirty="0" err="1"/>
              <a:t>radiobotones</a:t>
            </a:r>
            <a:r>
              <a:rPr lang="es-PE" sz="1200" dirty="0"/>
              <a:t> (radio </a:t>
            </a:r>
            <a:r>
              <a:rPr lang="es-PE" sz="1200" dirty="0" err="1"/>
              <a:t>buttons</a:t>
            </a:r>
            <a:r>
              <a:rPr lang="es-PE" sz="1200" dirty="0"/>
              <a:t>), </a:t>
            </a:r>
            <a:r>
              <a:rPr lang="es-PE" sz="1200" dirty="0" err="1"/>
              <a:t>menúes</a:t>
            </a:r>
            <a:r>
              <a:rPr lang="es-PE" sz="1200" dirty="0"/>
              <a:t>, etc.), y rótulos (</a:t>
            </a:r>
            <a:r>
              <a:rPr lang="es-PE" sz="1200" dirty="0" err="1"/>
              <a:t>labels</a:t>
            </a:r>
            <a:r>
              <a:rPr lang="es-PE" sz="1200" dirty="0"/>
              <a:t>) en esos controles. Los usuarios normalmente "completan" un formulario modificando sus controles (introduciendo texto, seleccionando objetos de un menú, etc.), antes de enviar el formulario a un agente para que lo procese (p.ej., a un servidor web, a un servidor de correo, etc.)</a:t>
            </a:r>
          </a:p>
          <a:p>
            <a:r>
              <a:rPr lang="es-PE" dirty="0"/>
              <a:t>Los</a:t>
            </a:r>
            <a:r>
              <a:rPr lang="es-PE" baseline="0" dirty="0"/>
              <a:t> Controles: </a:t>
            </a:r>
            <a:r>
              <a:rPr lang="es-PE" sz="1200" dirty="0"/>
              <a:t>Los usuarios interaccionan con los formularios a través de los llamados controles. El "nombre de control" de un control viene dado por su atributo </a:t>
            </a:r>
            <a:r>
              <a:rPr lang="es-PE" sz="1200" dirty="0" err="1"/>
              <a:t>name</a:t>
            </a:r>
            <a:r>
              <a:rPr lang="es-PE" sz="1200" dirty="0"/>
              <a:t>. El "campo de acción" o alcance del atributo </a:t>
            </a:r>
            <a:r>
              <a:rPr lang="es-PE" sz="1200" dirty="0" err="1"/>
              <a:t>name</a:t>
            </a:r>
            <a:r>
              <a:rPr lang="es-PE" sz="1200" dirty="0"/>
              <a:t> de un control contenido en un elemento FORM es el elemento FORM. Cada control tiene tanto un valor inicial como un valor actual, que son ambos cadenas de caracteres. Consulte la definición de cada control para obtener información sobre los valores iniciales y las posibles restricciones que puede imponer cada control sobre sus valores.</a:t>
            </a:r>
          </a:p>
          <a:p>
            <a:endParaRPr lang="es-PE" dirty="0"/>
          </a:p>
        </p:txBody>
      </p:sp>
      <p:sp>
        <p:nvSpPr>
          <p:cNvPr id="4" name="Marcador de número de diapositiva 3"/>
          <p:cNvSpPr>
            <a:spLocks noGrp="1"/>
          </p:cNvSpPr>
          <p:nvPr>
            <p:ph type="sldNum" sz="quarter" idx="10"/>
          </p:nvPr>
        </p:nvSpPr>
        <p:spPr/>
        <p:txBody>
          <a:bodyPr/>
          <a:lstStyle/>
          <a:p>
            <a:fld id="{6B7E992D-280B-41DE-9EA7-7D9ADBA98B46}" type="slidenum">
              <a:rPr lang="es-ES" smtClean="0"/>
              <a:pPr/>
              <a:t>3</a:t>
            </a:fld>
            <a:endParaRPr lang="es-ES"/>
          </a:p>
        </p:txBody>
      </p:sp>
    </p:spTree>
    <p:extLst>
      <p:ext uri="{BB962C8B-B14F-4D97-AF65-F5344CB8AC3E}">
        <p14:creationId xmlns:p14="http://schemas.microsoft.com/office/powerpoint/2010/main" val="4015643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95536" y="1268760"/>
            <a:ext cx="5472608" cy="2160240"/>
          </a:xfrm>
          <a:prstGeom prst="rect">
            <a:avLst/>
          </a:prstGeom>
        </p:spPr>
        <p:txBody>
          <a:bodyPr/>
          <a:lstStyle>
            <a:lvl1pPr>
              <a:defRPr>
                <a:solidFill>
                  <a:schemeClr val="bg1"/>
                </a:solidFill>
              </a:defRPr>
            </a:lvl1pPr>
          </a:lstStyle>
          <a:p>
            <a:r>
              <a:rPr lang="es-ES" dirty="0"/>
              <a:t>Haga clic para cambiar el estilo de título	</a:t>
            </a:r>
          </a:p>
        </p:txBody>
      </p:sp>
      <p:sp>
        <p:nvSpPr>
          <p:cNvPr id="4099" name="Rectangle 3"/>
          <p:cNvSpPr>
            <a:spLocks noGrp="1" noChangeArrowheads="1"/>
          </p:cNvSpPr>
          <p:nvPr>
            <p:ph type="subTitle" idx="1"/>
          </p:nvPr>
        </p:nvSpPr>
        <p:spPr>
          <a:xfrm>
            <a:off x="1907704" y="5229200"/>
            <a:ext cx="6400800" cy="1365251"/>
          </a:xfrm>
        </p:spPr>
        <p:txBody>
          <a:bodyPr/>
          <a:lstStyle>
            <a:lvl1pPr marL="0" indent="0" algn="r">
              <a:buFontTx/>
              <a:buNone/>
              <a:defRPr>
                <a:solidFill>
                  <a:schemeClr val="bg1"/>
                </a:solidFill>
              </a:defRPr>
            </a:lvl1pPr>
          </a:lstStyle>
          <a:p>
            <a:r>
              <a:rPr lang="es-ES" dirty="0"/>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DB4C9-7EC8-4843-9E52-7FC5CCF29382}" type="slidenum">
              <a:rPr lang="es-MX" smtClean="0"/>
              <a:pPr/>
              <a:t>‹Nº›</a:t>
            </a:fld>
            <a:endParaRPr lang="es-MX"/>
          </a:p>
        </p:txBody>
      </p:sp>
    </p:spTree>
    <p:extLst>
      <p:ext uri="{BB962C8B-B14F-4D97-AF65-F5344CB8AC3E}">
        <p14:creationId xmlns:p14="http://schemas.microsoft.com/office/powerpoint/2010/main" val="270001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9BB50-2AE1-4C69-B66F-5D4CEE98BDD4}"/>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2DE30E9-9A07-4085-B760-CBEEA138CD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903488C-5997-4A75-AF77-1757132E31DD}"/>
              </a:ext>
            </a:extLst>
          </p:cNvPr>
          <p:cNvSpPr>
            <a:spLocks noGrp="1"/>
          </p:cNvSpPr>
          <p:nvPr>
            <p:ph type="dt" sz="half" idx="10"/>
          </p:nvPr>
        </p:nvSpPr>
        <p:spPr/>
        <p:txBody>
          <a:bodyPr/>
          <a:lstStyle/>
          <a:p>
            <a:fld id="{B255B0C4-6641-4146-B8F7-A715B0408752}" type="datetimeFigureOut">
              <a:rPr lang="es-PE" smtClean="0"/>
              <a:t>25/10/2022</a:t>
            </a:fld>
            <a:endParaRPr lang="es-PE"/>
          </a:p>
        </p:txBody>
      </p:sp>
      <p:sp>
        <p:nvSpPr>
          <p:cNvPr id="5" name="Marcador de pie de página 4">
            <a:extLst>
              <a:ext uri="{FF2B5EF4-FFF2-40B4-BE49-F238E27FC236}">
                <a16:creationId xmlns:a16="http://schemas.microsoft.com/office/drawing/2014/main" id="{974E9D2D-9EA6-4C83-A804-998C318CB74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F79AA6D-ED20-478C-9367-45CFBE73F0F6}"/>
              </a:ext>
            </a:extLst>
          </p:cNvPr>
          <p:cNvSpPr>
            <a:spLocks noGrp="1"/>
          </p:cNvSpPr>
          <p:nvPr>
            <p:ph type="sldNum" sz="quarter" idx="12"/>
          </p:nvPr>
        </p:nvSpPr>
        <p:spPr/>
        <p:txBody>
          <a:bodyPr/>
          <a:lstStyle/>
          <a:p>
            <a:fld id="{D228C7EB-0D3E-4C9A-8058-DCF936B74714}" type="slidenum">
              <a:rPr lang="es-PE" smtClean="0"/>
              <a:t>‹Nº›</a:t>
            </a:fld>
            <a:endParaRPr lang="es-PE"/>
          </a:p>
        </p:txBody>
      </p:sp>
    </p:spTree>
    <p:extLst>
      <p:ext uri="{BB962C8B-B14F-4D97-AF65-F5344CB8AC3E}">
        <p14:creationId xmlns:p14="http://schemas.microsoft.com/office/powerpoint/2010/main" val="402696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51E13-0DD7-4BE5-A140-49F64945B2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2D803B-9D33-4B7D-8AEA-86BCAC9812C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CEE8FAE-7A0C-4F67-AF6C-DE36CC5850DF}"/>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34AC291C-E888-4E8A-9AFA-64AC3A052BBF}"/>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E1A1FCB2-E8DA-490A-97CC-C5D0172D8C46}"/>
              </a:ext>
            </a:extLst>
          </p:cNvPr>
          <p:cNvSpPr>
            <a:spLocks noGrp="1"/>
          </p:cNvSpPr>
          <p:nvPr>
            <p:ph type="sldNum" sz="quarter" idx="12"/>
          </p:nvPr>
        </p:nvSpPr>
        <p:spPr/>
        <p:txBody>
          <a:bodyPr/>
          <a:lstStyle/>
          <a:p>
            <a:pPr>
              <a:defRPr/>
            </a:pPr>
            <a:fld id="{94198223-0559-4EB4-9D64-BFD001180786}" type="slidenum">
              <a:rPr lang="es-ES" smtClean="0"/>
              <a:pPr>
                <a:defRPr/>
              </a:pPr>
              <a:t>‹Nº›</a:t>
            </a:fld>
            <a:endParaRPr lang="es-ES" dirty="0"/>
          </a:p>
        </p:txBody>
      </p:sp>
    </p:spTree>
    <p:extLst>
      <p:ext uri="{BB962C8B-B14F-4D97-AF65-F5344CB8AC3E}">
        <p14:creationId xmlns:p14="http://schemas.microsoft.com/office/powerpoint/2010/main" val="234045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4EF20-709E-4A50-B305-D39586DB2D3C}"/>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E91FF86-B0C1-4C34-A6FB-327F9B10E31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B0CBA1-6CF4-476B-A2CD-5987150423FF}"/>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6CD091B1-F326-4B8F-B048-D19E28E7442B}"/>
              </a:ext>
            </a:extLst>
          </p:cNvPr>
          <p:cNvSpPr>
            <a:spLocks noGrp="1"/>
          </p:cNvSpPr>
          <p:nvPr>
            <p:ph type="ftr" sz="quarter" idx="11"/>
          </p:nvPr>
        </p:nvSpPr>
        <p:spPr/>
        <p:txBody>
          <a:bodyPr/>
          <a:lstStyle/>
          <a:p>
            <a:pPr>
              <a:defRPr/>
            </a:pPr>
            <a:endParaRPr lang="es-ES" dirty="0"/>
          </a:p>
        </p:txBody>
      </p:sp>
      <p:sp>
        <p:nvSpPr>
          <p:cNvPr id="6" name="Marcador de número de diapositiva 5">
            <a:extLst>
              <a:ext uri="{FF2B5EF4-FFF2-40B4-BE49-F238E27FC236}">
                <a16:creationId xmlns:a16="http://schemas.microsoft.com/office/drawing/2014/main" id="{B64E5583-5BA7-4AE2-85AC-53D4E7A78423}"/>
              </a:ext>
            </a:extLst>
          </p:cNvPr>
          <p:cNvSpPr>
            <a:spLocks noGrp="1"/>
          </p:cNvSpPr>
          <p:nvPr>
            <p:ph type="sldNum" sz="quarter" idx="12"/>
          </p:nvPr>
        </p:nvSpPr>
        <p:spPr/>
        <p:txBody>
          <a:bodyPr/>
          <a:lstStyle/>
          <a:p>
            <a:pPr>
              <a:defRPr/>
            </a:pPr>
            <a:fld id="{2F022EF3-C6A5-45B1-B00A-2EABBFC7B642}" type="slidenum">
              <a:rPr lang="es-ES" smtClean="0"/>
              <a:pPr>
                <a:defRPr/>
              </a:pPr>
              <a:t>‹Nº›</a:t>
            </a:fld>
            <a:endParaRPr lang="es-ES"/>
          </a:p>
        </p:txBody>
      </p:sp>
    </p:spTree>
    <p:extLst>
      <p:ext uri="{BB962C8B-B14F-4D97-AF65-F5344CB8AC3E}">
        <p14:creationId xmlns:p14="http://schemas.microsoft.com/office/powerpoint/2010/main" val="292911530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78362-D651-41FE-8B37-1E87ECFE9E8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F13741B-078C-47D5-BC88-F33A3E6F27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5377688-993D-4F21-94B2-F97775BAB9BA}"/>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EA5B59A-07F2-466D-B29A-9E9AA846DC59}"/>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1604C2B2-3BD5-429B-8C43-20EBF8E5B4DE}"/>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F5543874-2FD6-4DE9-8195-33C642635199}"/>
              </a:ext>
            </a:extLst>
          </p:cNvPr>
          <p:cNvSpPr>
            <a:spLocks noGrp="1"/>
          </p:cNvSpPr>
          <p:nvPr>
            <p:ph type="sldNum" sz="quarter" idx="12"/>
          </p:nvPr>
        </p:nvSpPr>
        <p:spPr/>
        <p:txBody>
          <a:bodyPr/>
          <a:lstStyle/>
          <a:p>
            <a:pPr>
              <a:defRPr/>
            </a:pPr>
            <a:fld id="{B03C7314-25BE-4422-A1C7-BAFFC9135519}" type="slidenum">
              <a:rPr lang="es-ES" smtClean="0"/>
              <a:pPr>
                <a:defRPr/>
              </a:pPr>
              <a:t>‹Nº›</a:t>
            </a:fld>
            <a:endParaRPr lang="es-ES"/>
          </a:p>
        </p:txBody>
      </p:sp>
    </p:spTree>
    <p:extLst>
      <p:ext uri="{BB962C8B-B14F-4D97-AF65-F5344CB8AC3E}">
        <p14:creationId xmlns:p14="http://schemas.microsoft.com/office/powerpoint/2010/main" val="1569765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0A132-3F16-4559-8AA4-BE23C15162C2}"/>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237D588-55C0-4ED1-AD66-F06FDF95BD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E16B20-9908-4066-B1D9-9097261075A9}"/>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6B57FA4-B7C1-4180-895F-D1901616520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F5D8C49-2038-4555-BBFA-EE36A5E9E43C}"/>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0B33DD59-5305-4541-83B0-9079BF93528A}"/>
              </a:ext>
            </a:extLst>
          </p:cNvPr>
          <p:cNvSpPr>
            <a:spLocks noGrp="1"/>
          </p:cNvSpPr>
          <p:nvPr>
            <p:ph type="dt" sz="half" idx="10"/>
          </p:nvPr>
        </p:nvSpPr>
        <p:spPr/>
        <p:txBody>
          <a:bodyPr/>
          <a:lstStyle/>
          <a:p>
            <a:pPr>
              <a:defRPr/>
            </a:pPr>
            <a:endParaRPr lang="es-ES"/>
          </a:p>
        </p:txBody>
      </p:sp>
      <p:sp>
        <p:nvSpPr>
          <p:cNvPr id="8" name="Marcador de pie de página 7">
            <a:extLst>
              <a:ext uri="{FF2B5EF4-FFF2-40B4-BE49-F238E27FC236}">
                <a16:creationId xmlns:a16="http://schemas.microsoft.com/office/drawing/2014/main" id="{D9DE2812-095A-4BDC-A181-32F68060C252}"/>
              </a:ext>
            </a:extLst>
          </p:cNvPr>
          <p:cNvSpPr>
            <a:spLocks noGrp="1"/>
          </p:cNvSpPr>
          <p:nvPr>
            <p:ph type="ftr" sz="quarter" idx="11"/>
          </p:nvPr>
        </p:nvSpPr>
        <p:spPr/>
        <p:txBody>
          <a:bodyPr/>
          <a:lstStyle/>
          <a:p>
            <a:pPr>
              <a:defRPr/>
            </a:pPr>
            <a:endParaRPr lang="es-ES"/>
          </a:p>
        </p:txBody>
      </p:sp>
      <p:sp>
        <p:nvSpPr>
          <p:cNvPr id="9" name="Marcador de número de diapositiva 8">
            <a:extLst>
              <a:ext uri="{FF2B5EF4-FFF2-40B4-BE49-F238E27FC236}">
                <a16:creationId xmlns:a16="http://schemas.microsoft.com/office/drawing/2014/main" id="{6FCBAE0B-4AE9-4F39-93B3-F9B8623E95DF}"/>
              </a:ext>
            </a:extLst>
          </p:cNvPr>
          <p:cNvSpPr>
            <a:spLocks noGrp="1"/>
          </p:cNvSpPr>
          <p:nvPr>
            <p:ph type="sldNum" sz="quarter" idx="12"/>
          </p:nvPr>
        </p:nvSpPr>
        <p:spPr/>
        <p:txBody>
          <a:bodyPr/>
          <a:lstStyle/>
          <a:p>
            <a:pPr>
              <a:defRPr/>
            </a:pPr>
            <a:fld id="{59EC5BAF-915F-4985-AA27-6082B3CF1192}" type="slidenum">
              <a:rPr lang="es-ES" smtClean="0"/>
              <a:pPr>
                <a:defRPr/>
              </a:pPr>
              <a:t>‹Nº›</a:t>
            </a:fld>
            <a:endParaRPr lang="es-ES"/>
          </a:p>
        </p:txBody>
      </p:sp>
    </p:spTree>
    <p:extLst>
      <p:ext uri="{BB962C8B-B14F-4D97-AF65-F5344CB8AC3E}">
        <p14:creationId xmlns:p14="http://schemas.microsoft.com/office/powerpoint/2010/main" val="91137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95829-3267-4965-9144-6FCA4AEAFB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DB019D3-3EB6-44E3-885E-4EB7B928DAC2}"/>
              </a:ext>
            </a:extLst>
          </p:cNvPr>
          <p:cNvSpPr>
            <a:spLocks noGrp="1"/>
          </p:cNvSpPr>
          <p:nvPr>
            <p:ph type="dt" sz="half" idx="10"/>
          </p:nvPr>
        </p:nvSpPr>
        <p:spPr/>
        <p:txBody>
          <a:bodyPr/>
          <a:lstStyle/>
          <a:p>
            <a:pPr>
              <a:defRPr/>
            </a:pPr>
            <a:endParaRPr lang="es-ES"/>
          </a:p>
        </p:txBody>
      </p:sp>
      <p:sp>
        <p:nvSpPr>
          <p:cNvPr id="4" name="Marcador de pie de página 3">
            <a:extLst>
              <a:ext uri="{FF2B5EF4-FFF2-40B4-BE49-F238E27FC236}">
                <a16:creationId xmlns:a16="http://schemas.microsoft.com/office/drawing/2014/main" id="{5BE17F57-4418-4628-93A1-00065F692372}"/>
              </a:ext>
            </a:extLst>
          </p:cNvPr>
          <p:cNvSpPr>
            <a:spLocks noGrp="1"/>
          </p:cNvSpPr>
          <p:nvPr>
            <p:ph type="ftr" sz="quarter" idx="11"/>
          </p:nvPr>
        </p:nvSpPr>
        <p:spPr/>
        <p:txBody>
          <a:bodyPr/>
          <a:lstStyle/>
          <a:p>
            <a:pPr>
              <a:defRPr/>
            </a:pPr>
            <a:endParaRPr lang="es-ES" dirty="0"/>
          </a:p>
        </p:txBody>
      </p:sp>
      <p:sp>
        <p:nvSpPr>
          <p:cNvPr id="5" name="Marcador de número de diapositiva 4">
            <a:extLst>
              <a:ext uri="{FF2B5EF4-FFF2-40B4-BE49-F238E27FC236}">
                <a16:creationId xmlns:a16="http://schemas.microsoft.com/office/drawing/2014/main" id="{A1323B9F-C276-41D8-94A0-4F6729CED441}"/>
              </a:ext>
            </a:extLst>
          </p:cNvPr>
          <p:cNvSpPr>
            <a:spLocks noGrp="1"/>
          </p:cNvSpPr>
          <p:nvPr>
            <p:ph type="sldNum" sz="quarter" idx="12"/>
          </p:nvPr>
        </p:nvSpPr>
        <p:spPr/>
        <p:txBody>
          <a:bodyPr/>
          <a:lstStyle/>
          <a:p>
            <a:pPr>
              <a:defRPr/>
            </a:pPr>
            <a:fld id="{2F022EF3-C6A5-45B1-B00A-2EABBFC7B642}" type="slidenum">
              <a:rPr lang="es-ES" smtClean="0"/>
              <a:pPr>
                <a:defRPr/>
              </a:pPr>
              <a:t>‹Nº›</a:t>
            </a:fld>
            <a:endParaRPr lang="es-ES"/>
          </a:p>
        </p:txBody>
      </p:sp>
    </p:spTree>
    <p:extLst>
      <p:ext uri="{BB962C8B-B14F-4D97-AF65-F5344CB8AC3E}">
        <p14:creationId xmlns:p14="http://schemas.microsoft.com/office/powerpoint/2010/main" val="34187210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2FEEA3-4807-4A5E-8CB4-24961EE59C08}"/>
              </a:ext>
            </a:extLst>
          </p:cNvPr>
          <p:cNvSpPr>
            <a:spLocks noGrp="1"/>
          </p:cNvSpPr>
          <p:nvPr>
            <p:ph type="dt" sz="half" idx="10"/>
          </p:nvPr>
        </p:nvSpPr>
        <p:spPr/>
        <p:txBody>
          <a:bodyPr/>
          <a:lstStyle/>
          <a:p>
            <a:pPr>
              <a:defRPr/>
            </a:pPr>
            <a:endParaRPr lang="es-ES"/>
          </a:p>
        </p:txBody>
      </p:sp>
      <p:sp>
        <p:nvSpPr>
          <p:cNvPr id="3" name="Marcador de pie de página 2">
            <a:extLst>
              <a:ext uri="{FF2B5EF4-FFF2-40B4-BE49-F238E27FC236}">
                <a16:creationId xmlns:a16="http://schemas.microsoft.com/office/drawing/2014/main" id="{C149D7A9-C5CE-4308-AF7D-30BF016F2846}"/>
              </a:ext>
            </a:extLst>
          </p:cNvPr>
          <p:cNvSpPr>
            <a:spLocks noGrp="1"/>
          </p:cNvSpPr>
          <p:nvPr>
            <p:ph type="ftr" sz="quarter" idx="11"/>
          </p:nvPr>
        </p:nvSpPr>
        <p:spPr/>
        <p:txBody>
          <a:bodyPr/>
          <a:lstStyle/>
          <a:p>
            <a:pPr>
              <a:defRPr/>
            </a:pPr>
            <a:endParaRPr lang="es-ES" dirty="0"/>
          </a:p>
        </p:txBody>
      </p:sp>
      <p:sp>
        <p:nvSpPr>
          <p:cNvPr id="4" name="Marcador de número de diapositiva 3">
            <a:extLst>
              <a:ext uri="{FF2B5EF4-FFF2-40B4-BE49-F238E27FC236}">
                <a16:creationId xmlns:a16="http://schemas.microsoft.com/office/drawing/2014/main" id="{EDE89DF0-8AF2-424F-96CC-092063E0F265}"/>
              </a:ext>
            </a:extLst>
          </p:cNvPr>
          <p:cNvSpPr>
            <a:spLocks noGrp="1"/>
          </p:cNvSpPr>
          <p:nvPr>
            <p:ph type="sldNum" sz="quarter" idx="12"/>
          </p:nvPr>
        </p:nvSpPr>
        <p:spPr/>
        <p:txBody>
          <a:bodyPr/>
          <a:lstStyle/>
          <a:p>
            <a:pPr>
              <a:defRPr/>
            </a:pPr>
            <a:fld id="{2F022EF3-C6A5-45B1-B00A-2EABBFC7B642}" type="slidenum">
              <a:rPr lang="es-ES" smtClean="0"/>
              <a:pPr>
                <a:defRPr/>
              </a:pPr>
              <a:t>‹Nº›</a:t>
            </a:fld>
            <a:endParaRPr lang="es-ES"/>
          </a:p>
        </p:txBody>
      </p:sp>
    </p:spTree>
    <p:extLst>
      <p:ext uri="{BB962C8B-B14F-4D97-AF65-F5344CB8AC3E}">
        <p14:creationId xmlns:p14="http://schemas.microsoft.com/office/powerpoint/2010/main" val="66172322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974ED-3E3D-45FE-AE68-2F7093BCB3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6FE48C1-601A-4E83-9EA4-353046A94A5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F4BAC5A-4C99-4563-86C9-463154A379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FF22051-E0B3-40A3-B600-7B96C375F8E6}"/>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36636F4F-339B-4648-829A-C3CDACA4F866}"/>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645B5B84-45F0-4F4F-BC1B-9517A1F1C7B2}"/>
              </a:ext>
            </a:extLst>
          </p:cNvPr>
          <p:cNvSpPr>
            <a:spLocks noGrp="1"/>
          </p:cNvSpPr>
          <p:nvPr>
            <p:ph type="sldNum" sz="quarter" idx="12"/>
          </p:nvPr>
        </p:nvSpPr>
        <p:spPr/>
        <p:txBody>
          <a:bodyPr/>
          <a:lstStyle/>
          <a:p>
            <a:pPr>
              <a:defRPr/>
            </a:pPr>
            <a:fld id="{0D16528A-0582-4689-9F29-636FF5767E2C}" type="slidenum">
              <a:rPr lang="es-ES" smtClean="0"/>
              <a:pPr>
                <a:defRPr/>
              </a:pPr>
              <a:t>‹Nº›</a:t>
            </a:fld>
            <a:endParaRPr lang="es-ES"/>
          </a:p>
        </p:txBody>
      </p:sp>
    </p:spTree>
    <p:extLst>
      <p:ext uri="{BB962C8B-B14F-4D97-AF65-F5344CB8AC3E}">
        <p14:creationId xmlns:p14="http://schemas.microsoft.com/office/powerpoint/2010/main" val="3335034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43CB2-2153-438A-85F8-B2FAA0A1B624}"/>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47CAA24F-8C4A-4469-A72C-2FF1CD93FD4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PE"/>
          </a:p>
        </p:txBody>
      </p:sp>
      <p:sp>
        <p:nvSpPr>
          <p:cNvPr id="4" name="Marcador de texto 3">
            <a:extLst>
              <a:ext uri="{FF2B5EF4-FFF2-40B4-BE49-F238E27FC236}">
                <a16:creationId xmlns:a16="http://schemas.microsoft.com/office/drawing/2014/main" id="{6C371F0E-BE99-489F-917C-23757CC39C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657894-5BFA-4E0E-8B2F-CC0E0F4C443A}"/>
              </a:ext>
            </a:extLst>
          </p:cNvPr>
          <p:cNvSpPr>
            <a:spLocks noGrp="1"/>
          </p:cNvSpPr>
          <p:nvPr>
            <p:ph type="dt" sz="half" idx="10"/>
          </p:nvPr>
        </p:nvSpPr>
        <p:spPr/>
        <p:txBody>
          <a:bodyPr/>
          <a:lstStyle/>
          <a:p>
            <a:pPr>
              <a:defRPr/>
            </a:pPr>
            <a:endParaRPr lang="es-ES"/>
          </a:p>
        </p:txBody>
      </p:sp>
      <p:sp>
        <p:nvSpPr>
          <p:cNvPr id="6" name="Marcador de pie de página 5">
            <a:extLst>
              <a:ext uri="{FF2B5EF4-FFF2-40B4-BE49-F238E27FC236}">
                <a16:creationId xmlns:a16="http://schemas.microsoft.com/office/drawing/2014/main" id="{AC7C9FBA-EA29-4CD5-8EF4-CCA7FBF02B9A}"/>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6299EB92-F316-44AE-A11A-379C4F6D6FE5}"/>
              </a:ext>
            </a:extLst>
          </p:cNvPr>
          <p:cNvSpPr>
            <a:spLocks noGrp="1"/>
          </p:cNvSpPr>
          <p:nvPr>
            <p:ph type="sldNum" sz="quarter" idx="12"/>
          </p:nvPr>
        </p:nvSpPr>
        <p:spPr/>
        <p:txBody>
          <a:bodyPr/>
          <a:lstStyle/>
          <a:p>
            <a:pPr>
              <a:defRPr/>
            </a:pPr>
            <a:fld id="{F5AE6AD1-9B51-4D23-A8C0-6DAFED34244F}" type="slidenum">
              <a:rPr lang="es-ES" smtClean="0"/>
              <a:pPr>
                <a:defRPr/>
              </a:pPr>
              <a:t>‹Nº›</a:t>
            </a:fld>
            <a:endParaRPr lang="es-ES"/>
          </a:p>
        </p:txBody>
      </p:sp>
    </p:spTree>
    <p:extLst>
      <p:ext uri="{BB962C8B-B14F-4D97-AF65-F5344CB8AC3E}">
        <p14:creationId xmlns:p14="http://schemas.microsoft.com/office/powerpoint/2010/main" val="381048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lvl1pPr>
              <a:buClr>
                <a:srgbClr val="00B0F0"/>
              </a:buClr>
              <a:defRPr/>
            </a:lvl1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Rectangle 4"/>
          <p:cNvSpPr>
            <a:spLocks noGrp="1" noChangeArrowheads="1"/>
          </p:cNvSpPr>
          <p:nvPr>
            <p:ph type="dt" sz="half" idx="10"/>
          </p:nvPr>
        </p:nvSpPr>
        <p:spPr>
          <a:xfrm>
            <a:off x="0" y="6381749"/>
            <a:ext cx="2133600" cy="476251"/>
          </a:xfrm>
          <a:ln/>
        </p:spPr>
        <p:txBody>
          <a:bodyPr/>
          <a:lstStyle>
            <a:lvl1pPr>
              <a:defRPr/>
            </a:lvl1pPr>
          </a:lstStyle>
          <a:p>
            <a:pPr>
              <a:defRPr/>
            </a:pPr>
            <a:endParaRPr lang="es-ES"/>
          </a:p>
        </p:txBody>
      </p:sp>
      <p:sp>
        <p:nvSpPr>
          <p:cNvPr id="5" name="Rectangle 5"/>
          <p:cNvSpPr>
            <a:spLocks noGrp="1" noChangeArrowheads="1"/>
          </p:cNvSpPr>
          <p:nvPr>
            <p:ph type="ftr" sz="quarter" idx="11"/>
          </p:nvPr>
        </p:nvSpPr>
        <p:spPr>
          <a:xfrm>
            <a:off x="2987824" y="6381749"/>
            <a:ext cx="2895600" cy="476251"/>
          </a:xfrm>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xfrm>
            <a:off x="7010400" y="6395494"/>
            <a:ext cx="1954088" cy="476251"/>
          </a:xfrm>
          <a:ln/>
        </p:spPr>
        <p:txBody>
          <a:bodyPr/>
          <a:lstStyle>
            <a:lvl1pPr>
              <a:defRPr b="1"/>
            </a:lvl1pPr>
          </a:lstStyle>
          <a:p>
            <a:pPr>
              <a:defRPr/>
            </a:pPr>
            <a:fld id="{94198223-0559-4EB4-9D64-BFD001180786}" type="slidenum">
              <a:rPr lang="es-ES" smtClean="0"/>
              <a:pPr>
                <a:defRPr/>
              </a:pPr>
              <a:t>‹Nº›</a:t>
            </a:fld>
            <a:endParaRPr lang="es-ES" dirty="0"/>
          </a:p>
        </p:txBody>
      </p:sp>
      <p:sp>
        <p:nvSpPr>
          <p:cNvPr id="2" name="1 Título"/>
          <p:cNvSpPr>
            <a:spLocks noGrp="1"/>
          </p:cNvSpPr>
          <p:nvPr>
            <p:ph type="title"/>
          </p:nvPr>
        </p:nvSpPr>
        <p:spPr>
          <a:xfrm>
            <a:off x="1907704" y="274638"/>
            <a:ext cx="6779096"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defRPr lang="es-PE" sz="4000" kern="1200">
                <a:solidFill>
                  <a:srgbClr val="0099FF"/>
                </a:solidFill>
              </a:defRPr>
            </a:lvl1pPr>
          </a:lstStyle>
          <a:p>
            <a:pPr lvl="0"/>
            <a:r>
              <a:rPr lang="es-ES"/>
              <a:t>Haga clic para modificar el estilo de título del patrón</a:t>
            </a:r>
            <a:endParaRPr lang="es-P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C4958-CED9-440F-A798-59E92106634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4F58181-E5A3-4F17-8589-AEA71954FE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962984-0B36-41F8-84A2-B405FAF33BBA}"/>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6944ADD4-DDD1-4361-9FFE-DA1B5F0FA65F}"/>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CED8E2EE-954A-4517-B094-C6868BCE2C69}"/>
              </a:ext>
            </a:extLst>
          </p:cNvPr>
          <p:cNvSpPr>
            <a:spLocks noGrp="1"/>
          </p:cNvSpPr>
          <p:nvPr>
            <p:ph type="sldNum" sz="quarter" idx="12"/>
          </p:nvPr>
        </p:nvSpPr>
        <p:spPr/>
        <p:txBody>
          <a:bodyPr/>
          <a:lstStyle/>
          <a:p>
            <a:pPr>
              <a:defRPr/>
            </a:pPr>
            <a:fld id="{993AFF35-4456-4F9A-824F-0F35B98009BC}" type="slidenum">
              <a:rPr lang="es-ES" smtClean="0"/>
              <a:pPr>
                <a:defRPr/>
              </a:pPr>
              <a:t>‹Nº›</a:t>
            </a:fld>
            <a:endParaRPr lang="es-ES"/>
          </a:p>
        </p:txBody>
      </p:sp>
    </p:spTree>
    <p:extLst>
      <p:ext uri="{BB962C8B-B14F-4D97-AF65-F5344CB8AC3E}">
        <p14:creationId xmlns:p14="http://schemas.microsoft.com/office/powerpoint/2010/main" val="245942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625ACF5-5D08-4E83-907B-A22A245D9F03}"/>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3472100-940D-4EC1-AC95-9FF3F120F02C}"/>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B42A383-C76D-4299-A74C-6AF9B897C2E9}"/>
              </a:ext>
            </a:extLst>
          </p:cNvPr>
          <p:cNvSpPr>
            <a:spLocks noGrp="1"/>
          </p:cNvSpPr>
          <p:nvPr>
            <p:ph type="dt" sz="half" idx="10"/>
          </p:nvPr>
        </p:nvSpPr>
        <p:spPr/>
        <p:txBody>
          <a:bodyPr/>
          <a:lstStyle/>
          <a:p>
            <a:pPr>
              <a:defRPr/>
            </a:pPr>
            <a:endParaRPr lang="es-ES"/>
          </a:p>
        </p:txBody>
      </p:sp>
      <p:sp>
        <p:nvSpPr>
          <p:cNvPr id="5" name="Marcador de pie de página 4">
            <a:extLst>
              <a:ext uri="{FF2B5EF4-FFF2-40B4-BE49-F238E27FC236}">
                <a16:creationId xmlns:a16="http://schemas.microsoft.com/office/drawing/2014/main" id="{D847275E-7EAF-4043-9B21-0D938F243531}"/>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C61B06B7-1B72-4F7F-998F-0F6E2E56CF01}"/>
              </a:ext>
            </a:extLst>
          </p:cNvPr>
          <p:cNvSpPr>
            <a:spLocks noGrp="1"/>
          </p:cNvSpPr>
          <p:nvPr>
            <p:ph type="sldNum" sz="quarter" idx="12"/>
          </p:nvPr>
        </p:nvSpPr>
        <p:spPr/>
        <p:txBody>
          <a:bodyPr/>
          <a:lstStyle/>
          <a:p>
            <a:pPr>
              <a:defRPr/>
            </a:pPr>
            <a:fld id="{C1270222-3904-47CB-BD30-6F9766295F1F}" type="slidenum">
              <a:rPr lang="es-ES" smtClean="0"/>
              <a:pPr>
                <a:defRPr/>
              </a:pPr>
              <a:t>‹Nº›</a:t>
            </a:fld>
            <a:endParaRPr lang="es-ES"/>
          </a:p>
        </p:txBody>
      </p:sp>
    </p:spTree>
    <p:extLst>
      <p:ext uri="{BB962C8B-B14F-4D97-AF65-F5344CB8AC3E}">
        <p14:creationId xmlns:p14="http://schemas.microsoft.com/office/powerpoint/2010/main" val="420867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07704" y="274639"/>
            <a:ext cx="6840760"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es-ES" sz="4000">
                <a:solidFill>
                  <a:srgbClr val="00B0F0"/>
                </a:solidFill>
                <a:latin typeface="+mj-lt"/>
                <a:ea typeface="+mj-ea"/>
                <a:cs typeface="+mj-cs"/>
              </a:defRPr>
            </a:lvl1pPr>
          </a:lstStyle>
          <a:p>
            <a:r>
              <a:rPr lang="es-ES" dirty="0"/>
              <a:t>Haga clic para modificar el estilo de título del patrón</a:t>
            </a:r>
          </a:p>
        </p:txBody>
      </p:sp>
      <p:sp>
        <p:nvSpPr>
          <p:cNvPr id="3" name="2 Marcador de contenido"/>
          <p:cNvSpPr>
            <a:spLocks noGrp="1"/>
          </p:cNvSpPr>
          <p:nvPr>
            <p:ph sz="half" idx="1"/>
          </p:nvPr>
        </p:nvSpPr>
        <p:spPr>
          <a:xfrm>
            <a:off x="468313"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contenido"/>
          <p:cNvSpPr>
            <a:spLocks noGrp="1"/>
          </p:cNvSpPr>
          <p:nvPr>
            <p:ph sz="half" idx="2"/>
          </p:nvPr>
        </p:nvSpPr>
        <p:spPr>
          <a:xfrm>
            <a:off x="4659313"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03C7314-25BE-4422-A1C7-BAFFC9135519}"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907704" y="274639"/>
            <a:ext cx="6779096"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es-ES" sz="4000">
                <a:solidFill>
                  <a:srgbClr val="00B0F0"/>
                </a:solidFill>
                <a:latin typeface="+mj-lt"/>
                <a:ea typeface="+mj-ea"/>
                <a:cs typeface="+mj-cs"/>
              </a:defRPr>
            </a:lvl1pPr>
          </a:lstStyle>
          <a:p>
            <a:r>
              <a:rPr lang="es-ES" dirty="0"/>
              <a:t>Haga clic para modificar el estilo de título del patrón</a:t>
            </a:r>
          </a:p>
        </p:txBody>
      </p:sp>
      <p:sp>
        <p:nvSpPr>
          <p:cNvPr id="3" name="2 Marcador de texto"/>
          <p:cNvSpPr>
            <a:spLocks noGrp="1"/>
          </p:cNvSpPr>
          <p:nvPr>
            <p:ph type="body" idx="1"/>
          </p:nvPr>
        </p:nvSpPr>
        <p:spPr>
          <a:xfrm>
            <a:off x="323528" y="1628801"/>
            <a:ext cx="4173860" cy="9361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323528" y="2604045"/>
            <a:ext cx="4173860" cy="37772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Marcador de texto"/>
          <p:cNvSpPr>
            <a:spLocks noGrp="1"/>
          </p:cNvSpPr>
          <p:nvPr>
            <p:ph type="body" sz="quarter" idx="3"/>
          </p:nvPr>
        </p:nvSpPr>
        <p:spPr>
          <a:xfrm>
            <a:off x="4645028" y="1628801"/>
            <a:ext cx="4103436" cy="9361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4645028" y="2604045"/>
            <a:ext cx="4103436" cy="37772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59EC5BAF-915F-4985-AA27-6082B3CF1192}"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07704" y="260648"/>
            <a:ext cx="6696744"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es-ES" sz="4000">
                <a:solidFill>
                  <a:srgbClr val="00B0F0"/>
                </a:solidFill>
                <a:latin typeface="+mj-lt"/>
                <a:ea typeface="+mj-ea"/>
                <a:cs typeface="+mj-cs"/>
              </a:defRPr>
            </a:lvl1p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0E867F3-47D9-4F22-8D34-BC344EDC1ED8}"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1186829"/>
            <a:ext cx="3008313" cy="1162051"/>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ES" sz="2400">
                <a:solidFill>
                  <a:srgbClr val="00B0F0"/>
                </a:solidFill>
                <a:latin typeface="+mj-lt"/>
                <a:ea typeface="+mj-ea"/>
                <a:cs typeface="+mj-cs"/>
              </a:defRPr>
            </a:lvl1pPr>
          </a:lstStyle>
          <a:p>
            <a:r>
              <a:rPr lang="es-ES"/>
              <a:t>Haga clic para modificar el estilo de título del patrón</a:t>
            </a:r>
          </a:p>
        </p:txBody>
      </p:sp>
      <p:sp>
        <p:nvSpPr>
          <p:cNvPr id="3" name="2 Marcador de contenido"/>
          <p:cNvSpPr>
            <a:spLocks noGrp="1"/>
          </p:cNvSpPr>
          <p:nvPr>
            <p:ph idx="1"/>
          </p:nvPr>
        </p:nvSpPr>
        <p:spPr>
          <a:xfrm>
            <a:off x="3575051" y="476672"/>
            <a:ext cx="5111750" cy="5832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texto"/>
          <p:cNvSpPr>
            <a:spLocks noGrp="1"/>
          </p:cNvSpPr>
          <p:nvPr>
            <p:ph type="body" sz="half" idx="2"/>
          </p:nvPr>
        </p:nvSpPr>
        <p:spPr>
          <a:xfrm>
            <a:off x="457203" y="2492896"/>
            <a:ext cx="3008313" cy="3816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D16528A-0582-4689-9F29-636FF5767E2C}"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5AE6AD1-9B51-4D23-A8C0-6DAFED34244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979712" y="274639"/>
            <a:ext cx="6768752"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es-ES" sz="4000">
                <a:solidFill>
                  <a:srgbClr val="00B0F0"/>
                </a:solidFill>
                <a:latin typeface="+mj-lt"/>
                <a:ea typeface="+mj-ea"/>
                <a:cs typeface="+mj-cs"/>
              </a:defRPr>
            </a:lvl1pPr>
          </a:lstStyle>
          <a:p>
            <a:r>
              <a:rPr lang="es-ES" dirty="0"/>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93AFF35-4456-4F9A-824F-0F35B98009BC}"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8925" y="274641"/>
            <a:ext cx="2058988" cy="5851525"/>
          </a:xfrm>
          <a:prstGeom prst="rect">
            <a:avLst/>
          </a:prstGeom>
        </p:spPr>
        <p:txBody>
          <a:bodyPr vert="eaVert"/>
          <a:lstStyle>
            <a:lvl1pPr>
              <a:defRPr sz="4000" b="0">
                <a:solidFill>
                  <a:srgbClr val="00B0F0"/>
                </a:solidFill>
                <a:effectLst/>
              </a:defRPr>
            </a:lvl1pPr>
          </a:lstStyle>
          <a:p>
            <a:r>
              <a:rPr lang="es-ES" dirty="0"/>
              <a:t>Haga clic para modificar el estilo de título del patrón</a:t>
            </a:r>
          </a:p>
        </p:txBody>
      </p:sp>
      <p:sp>
        <p:nvSpPr>
          <p:cNvPr id="3" name="2 Marcador de texto vertical"/>
          <p:cNvSpPr>
            <a:spLocks noGrp="1"/>
          </p:cNvSpPr>
          <p:nvPr>
            <p:ph type="body" orient="vert" idx="1"/>
          </p:nvPr>
        </p:nvSpPr>
        <p:spPr>
          <a:xfrm>
            <a:off x="457203" y="274641"/>
            <a:ext cx="6029325"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1270222-3904-47CB-BD30-6F9766295F1F}"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68313"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buClr>
                <a:srgbClr val="0066CC"/>
              </a:buClr>
            </a:pPr>
            <a:r>
              <a:rPr lang="es-ES" dirty="0"/>
              <a:t>Haga clic para modificar el estilo de texto del patrón</a:t>
            </a:r>
          </a:p>
          <a:p>
            <a:pPr lvl="1">
              <a:buClr>
                <a:srgbClr val="0066CC"/>
              </a:buClr>
            </a:pPr>
            <a:r>
              <a:rPr lang="es-ES" dirty="0"/>
              <a:t>Segundo nivel</a:t>
            </a:r>
          </a:p>
          <a:p>
            <a:pPr lvl="2">
              <a:buClr>
                <a:srgbClr val="0066CC"/>
              </a:buClr>
            </a:pPr>
            <a:r>
              <a:rPr lang="es-ES" dirty="0"/>
              <a:t>Tercer nivel</a:t>
            </a:r>
          </a:p>
          <a:p>
            <a:pPr lvl="3">
              <a:buClr>
                <a:srgbClr val="0066CC"/>
              </a:buClr>
            </a:pPr>
            <a:r>
              <a:rPr lang="es-ES" dirty="0"/>
              <a:t>Cuarto nivel</a:t>
            </a:r>
          </a:p>
          <a:p>
            <a:pPr lvl="4">
              <a:buClr>
                <a:srgbClr val="0066CC"/>
              </a:buClr>
            </a:pPr>
            <a:r>
              <a:rPr lang="es-ES" dirty="0"/>
              <a:t>Quinto nivel</a:t>
            </a:r>
          </a:p>
        </p:txBody>
      </p:sp>
      <p:sp>
        <p:nvSpPr>
          <p:cNvPr id="1028" name="Rectangle 4"/>
          <p:cNvSpPr>
            <a:spLocks noGrp="1" noChangeArrowheads="1"/>
          </p:cNvSpPr>
          <p:nvPr>
            <p:ph type="dt" sz="half" idx="2"/>
          </p:nvPr>
        </p:nvSpPr>
        <p:spPr bwMode="auto">
          <a:xfrm>
            <a:off x="0" y="6553202"/>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2971800" y="6553202"/>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dirty="0"/>
          </a:p>
        </p:txBody>
      </p:sp>
      <p:sp>
        <p:nvSpPr>
          <p:cNvPr id="1030" name="Rectangle 6"/>
          <p:cNvSpPr>
            <a:spLocks noGrp="1" noChangeArrowheads="1"/>
          </p:cNvSpPr>
          <p:nvPr>
            <p:ph type="sldNum" sz="quarter" idx="4"/>
          </p:nvPr>
        </p:nvSpPr>
        <p:spPr bwMode="auto">
          <a:xfrm>
            <a:off x="7046913" y="6553202"/>
            <a:ext cx="2133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F022EF3-C6A5-45B1-B00A-2EABBFC7B642}" type="slidenum">
              <a:rPr lang="es-ES"/>
              <a:pPr>
                <a:defRPr/>
              </a:pPr>
              <a:t>‹Nº›</a:t>
            </a:fld>
            <a:endParaRPr lang="es-ES"/>
          </a:p>
        </p:txBody>
      </p:sp>
      <p:sp>
        <p:nvSpPr>
          <p:cNvPr id="7" name="1 Título"/>
          <p:cNvSpPr txBox="1">
            <a:spLocks/>
          </p:cNvSpPr>
          <p:nvPr/>
        </p:nvSpPr>
        <p:spPr>
          <a:xfrm>
            <a:off x="1907704" y="188640"/>
            <a:ext cx="6696744" cy="1143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es-ES" sz="4000">
                <a:solidFill>
                  <a:srgbClr val="0099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s-PE" dirty="0"/>
              <a:t>Haga clic para modificar el estilo de título del patrón</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5" r:id="rId3"/>
    <p:sldLayoutId id="2147483676" r:id="rId4"/>
    <p:sldLayoutId id="2147483677" r:id="rId5"/>
    <p:sldLayoutId id="2147483679" r:id="rId6"/>
    <p:sldLayoutId id="2147483680" r:id="rId7"/>
    <p:sldLayoutId id="2147483681" r:id="rId8"/>
    <p:sldLayoutId id="2147483682" r:id="rId9"/>
    <p:sldLayoutId id="2147483684" r:id="rId10"/>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lang="es-ES" sz="3200" b="0" smtClean="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es-ES" sz="2800" smtClean="0">
          <a:solidFill>
            <a:schemeClr val="tx1"/>
          </a:solidFill>
          <a:latin typeface="+mn-lt"/>
        </a:defRPr>
      </a:lvl2pPr>
      <a:lvl3pPr marL="1143000" indent="-228600" algn="l" rtl="0" eaLnBrk="0" fontAlgn="base" hangingPunct="0">
        <a:spcBef>
          <a:spcPct val="20000"/>
        </a:spcBef>
        <a:spcAft>
          <a:spcPct val="0"/>
        </a:spcAft>
        <a:buChar char="•"/>
        <a:defRPr lang="es-ES" sz="2400" smtClean="0">
          <a:solidFill>
            <a:schemeClr val="tx1"/>
          </a:solidFill>
          <a:latin typeface="+mn-lt"/>
        </a:defRPr>
      </a:lvl3pPr>
      <a:lvl4pPr marL="1600200" indent="-228600" algn="l" rtl="0" eaLnBrk="0" fontAlgn="base" hangingPunct="0">
        <a:spcBef>
          <a:spcPct val="20000"/>
        </a:spcBef>
        <a:spcAft>
          <a:spcPct val="0"/>
        </a:spcAft>
        <a:buChar char="–"/>
        <a:defRPr lang="es-ES" sz="2000" smtClean="0">
          <a:solidFill>
            <a:schemeClr val="tx1"/>
          </a:solidFill>
          <a:latin typeface="+mn-lt"/>
        </a:defRPr>
      </a:lvl4pPr>
      <a:lvl5pPr marL="2057400" indent="-228600" algn="l" rtl="0" eaLnBrk="0" fontAlgn="base" hangingPunct="0">
        <a:spcBef>
          <a:spcPct val="20000"/>
        </a:spcBef>
        <a:spcAft>
          <a:spcPct val="0"/>
        </a:spcAft>
        <a:buChar char="»"/>
        <a:defRPr lang="es-ES" sz="2000" smtClean="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A7FF8D-38B5-4E93-A6C5-CF7717C2291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B0E6B2F-C874-4B0E-8E5C-7515D3131A8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1E4D3E1-C54C-4D54-9F54-7EB83436C1F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5" name="Marcador de pie de página 4">
            <a:extLst>
              <a:ext uri="{FF2B5EF4-FFF2-40B4-BE49-F238E27FC236}">
                <a16:creationId xmlns:a16="http://schemas.microsoft.com/office/drawing/2014/main" id="{9A472B76-0384-42D3-83B6-57FB9CEEDB4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dirty="0"/>
          </a:p>
        </p:txBody>
      </p:sp>
      <p:sp>
        <p:nvSpPr>
          <p:cNvPr id="6" name="Marcador de número de diapositiva 5">
            <a:extLst>
              <a:ext uri="{FF2B5EF4-FFF2-40B4-BE49-F238E27FC236}">
                <a16:creationId xmlns:a16="http://schemas.microsoft.com/office/drawing/2014/main" id="{6FCA4073-D6F9-42E1-B821-A36432EE7B8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22EF3-C6A5-45B1-B00A-2EABBFC7B642}" type="slidenum">
              <a:rPr lang="es-ES" smtClean="0"/>
              <a:pPr>
                <a:defRPr/>
              </a:pPr>
              <a:t>‹Nº›</a:t>
            </a:fld>
            <a:endParaRPr lang="es-ES"/>
          </a:p>
        </p:txBody>
      </p:sp>
    </p:spTree>
    <p:extLst>
      <p:ext uri="{BB962C8B-B14F-4D97-AF65-F5344CB8AC3E}">
        <p14:creationId xmlns:p14="http://schemas.microsoft.com/office/powerpoint/2010/main" val="4264936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P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6.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gif"/><Relationship Id="rId1" Type="http://schemas.openxmlformats.org/officeDocument/2006/relationships/slideLayout" Target="../slideLayouts/slideLayout12.xml"/><Relationship Id="rId5" Type="http://schemas.openxmlformats.org/officeDocument/2006/relationships/image" Target="../media/image46.png"/><Relationship Id="rId4" Type="http://schemas.openxmlformats.org/officeDocument/2006/relationships/slide" Target="slide11.xml"/></Relationships>
</file>

<file path=ppt/slides/_rels/slide46.xml.rels><?xml version="1.0" encoding="UTF-8" standalone="yes"?>
<Relationships xmlns="http://schemas.openxmlformats.org/package/2006/relationships"><Relationship Id="rId2" Type="http://schemas.openxmlformats.org/officeDocument/2006/relationships/hyperlink" Target="http://html5demos.co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714348" y="6143644"/>
            <a:ext cx="7543170" cy="400110"/>
          </a:xfrm>
          <a:prstGeom prst="rect">
            <a:avLst/>
          </a:prstGeom>
          <a:noFill/>
        </p:spPr>
        <p:txBody>
          <a:bodyPr wrap="square" rtlCol="0">
            <a:spAutoFit/>
          </a:bodyPr>
          <a:lstStyle/>
          <a:p>
            <a:pPr algn="ctr"/>
            <a:r>
              <a:rPr lang="es-PE" sz="2000" b="1" dirty="0">
                <a:solidFill>
                  <a:schemeClr val="bg1"/>
                </a:solidFill>
                <a:effectLst>
                  <a:outerShdw blurRad="38100" dist="38100" dir="2700000" algn="tl">
                    <a:srgbClr val="000000">
                      <a:alpha val="43137"/>
                    </a:srgbClr>
                  </a:outerShdw>
                </a:effectLst>
                <a:latin typeface="Calibri" pitchFamily="34" charset="0"/>
                <a:ea typeface="Tahoma" pitchFamily="34" charset="0"/>
                <a:cs typeface="Calibri" pitchFamily="34" charset="0"/>
              </a:rPr>
              <a:t>Diseño y Desarrollo Web</a:t>
            </a:r>
          </a:p>
        </p:txBody>
      </p:sp>
      <p:sp>
        <p:nvSpPr>
          <p:cNvPr id="6" name="5 CuadroTexto"/>
          <p:cNvSpPr txBox="1"/>
          <p:nvPr/>
        </p:nvSpPr>
        <p:spPr>
          <a:xfrm>
            <a:off x="1259632" y="2243291"/>
            <a:ext cx="6615901" cy="1446550"/>
          </a:xfrm>
          <a:prstGeom prst="rect">
            <a:avLst/>
          </a:prstGeom>
          <a:noFill/>
        </p:spPr>
        <p:txBody>
          <a:bodyPr wrap="square" rtlCol="0">
            <a:spAutoFit/>
          </a:bodyPr>
          <a:lstStyle/>
          <a:p>
            <a:pPr algn="ctr"/>
            <a:r>
              <a:rPr lang="es-PE" sz="4400" b="1" dirty="0">
                <a:effectLst>
                  <a:outerShdw blurRad="38100" dist="38100" dir="2700000" algn="tl">
                    <a:srgbClr val="000000">
                      <a:alpha val="43137"/>
                    </a:srgbClr>
                  </a:outerShdw>
                </a:effectLst>
                <a:latin typeface="Calibri" pitchFamily="34" charset="0"/>
                <a:ea typeface="Tahoma" pitchFamily="34" charset="0"/>
                <a:cs typeface="Calibri" pitchFamily="34" charset="0"/>
              </a:rPr>
              <a:t>Formularios y validación con HTML5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4" name="object 4"/>
          <p:cNvSpPr txBox="1"/>
          <p:nvPr/>
        </p:nvSpPr>
        <p:spPr>
          <a:xfrm>
            <a:off x="330200" y="1236090"/>
            <a:ext cx="8557895" cy="2976880"/>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345" dirty="0">
                <a:solidFill>
                  <a:srgbClr val="003300"/>
                </a:solidFill>
                <a:latin typeface="Verdana"/>
                <a:cs typeface="Verdana"/>
              </a:rPr>
              <a:t> </a:t>
            </a:r>
            <a:r>
              <a:rPr sz="2200" b="1" spc="-185" dirty="0">
                <a:solidFill>
                  <a:srgbClr val="003300"/>
                </a:solidFill>
                <a:latin typeface="Verdana"/>
                <a:cs typeface="Verdana"/>
              </a:rPr>
              <a:t>ty</a:t>
            </a:r>
            <a:r>
              <a:rPr sz="2200" b="1" spc="-220" dirty="0">
                <a:solidFill>
                  <a:srgbClr val="003300"/>
                </a:solidFill>
                <a:latin typeface="Verdana"/>
                <a:cs typeface="Verdana"/>
              </a:rPr>
              <a:t>p</a:t>
            </a:r>
            <a:r>
              <a:rPr sz="2200" b="1" spc="-55" dirty="0">
                <a:solidFill>
                  <a:srgbClr val="003300"/>
                </a:solidFill>
                <a:latin typeface="Verdana"/>
                <a:cs typeface="Verdana"/>
              </a:rPr>
              <a:t>e</a:t>
            </a:r>
            <a:r>
              <a:rPr sz="2200" b="1" spc="-550" dirty="0">
                <a:solidFill>
                  <a:srgbClr val="003300"/>
                </a:solidFill>
                <a:latin typeface="Verdana"/>
                <a:cs typeface="Verdana"/>
              </a:rPr>
              <a:t>="</a:t>
            </a:r>
            <a:r>
              <a:rPr sz="2200" b="1" spc="-335" dirty="0">
                <a:solidFill>
                  <a:srgbClr val="003300"/>
                </a:solidFill>
                <a:latin typeface="Verdana"/>
                <a:cs typeface="Verdana"/>
              </a:rPr>
              <a:t>t</a:t>
            </a:r>
            <a:r>
              <a:rPr sz="2200" b="1" spc="-50" dirty="0">
                <a:solidFill>
                  <a:srgbClr val="003300"/>
                </a:solidFill>
                <a:latin typeface="Verdana"/>
                <a:cs typeface="Verdana"/>
              </a:rPr>
              <a:t>e</a:t>
            </a:r>
            <a:r>
              <a:rPr sz="2200" b="1" spc="-355" dirty="0">
                <a:solidFill>
                  <a:srgbClr val="003300"/>
                </a:solidFill>
                <a:latin typeface="Verdana"/>
                <a:cs typeface="Verdana"/>
              </a:rPr>
              <a:t>x</a:t>
            </a:r>
            <a:r>
              <a:rPr sz="2200" b="1" spc="-240" dirty="0">
                <a:solidFill>
                  <a:srgbClr val="003300"/>
                </a:solidFill>
                <a:latin typeface="Verdana"/>
                <a:cs typeface="Verdana"/>
              </a:rPr>
              <a:t>t</a:t>
            </a:r>
            <a:r>
              <a:rPr sz="2200" b="1" spc="-550" dirty="0">
                <a:solidFill>
                  <a:srgbClr val="003300"/>
                </a:solidFill>
                <a:latin typeface="Verdana"/>
                <a:cs typeface="Verdana"/>
              </a:rPr>
              <a:t>"&gt;</a:t>
            </a:r>
            <a:r>
              <a:rPr sz="2200" b="1" spc="350" dirty="0">
                <a:solidFill>
                  <a:srgbClr val="003300"/>
                </a:solidFill>
                <a:latin typeface="Verdana"/>
                <a:cs typeface="Verdana"/>
              </a:rPr>
              <a:t> </a:t>
            </a:r>
            <a:r>
              <a:rPr sz="2200" spc="135" dirty="0">
                <a:solidFill>
                  <a:srgbClr val="003300"/>
                </a:solidFill>
                <a:latin typeface="Verdana"/>
                <a:cs typeface="Verdana"/>
              </a:rPr>
              <a:t>d</a:t>
            </a:r>
            <a:r>
              <a:rPr sz="2200" spc="15" dirty="0">
                <a:solidFill>
                  <a:srgbClr val="003300"/>
                </a:solidFill>
                <a:latin typeface="Verdana"/>
                <a:cs typeface="Verdana"/>
              </a:rPr>
              <a:t>e</a:t>
            </a:r>
            <a:r>
              <a:rPr sz="2200" spc="-10"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31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310" dirty="0">
                <a:solidFill>
                  <a:srgbClr val="003300"/>
                </a:solidFill>
                <a:latin typeface="Verdana"/>
                <a:cs typeface="Verdana"/>
              </a:rPr>
              <a:t> </a:t>
            </a:r>
            <a:r>
              <a:rPr sz="2200" spc="120" dirty="0">
                <a:solidFill>
                  <a:srgbClr val="003300"/>
                </a:solidFill>
                <a:latin typeface="Verdana"/>
                <a:cs typeface="Verdana"/>
              </a:rPr>
              <a:t>campo</a:t>
            </a:r>
            <a:r>
              <a:rPr sz="2200" spc="305" dirty="0">
                <a:solidFill>
                  <a:srgbClr val="003300"/>
                </a:solidFill>
                <a:latin typeface="Verdana"/>
                <a:cs typeface="Verdana"/>
              </a:rPr>
              <a:t> </a:t>
            </a:r>
            <a:r>
              <a:rPr sz="2200" spc="120" dirty="0">
                <a:solidFill>
                  <a:srgbClr val="003300"/>
                </a:solidFill>
                <a:latin typeface="Verdana"/>
                <a:cs typeface="Verdana"/>
              </a:rPr>
              <a:t>de</a:t>
            </a:r>
            <a:r>
              <a:rPr sz="2200" spc="33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315" dirty="0">
                <a:solidFill>
                  <a:srgbClr val="003300"/>
                </a:solidFill>
                <a:latin typeface="Verdana"/>
                <a:cs typeface="Verdana"/>
              </a:rPr>
              <a:t> </a:t>
            </a:r>
            <a:r>
              <a:rPr sz="2200" spc="130" dirty="0">
                <a:solidFill>
                  <a:srgbClr val="003300"/>
                </a:solidFill>
                <a:latin typeface="Verdana"/>
                <a:cs typeface="Verdana"/>
              </a:rPr>
              <a:t>d</a:t>
            </a:r>
            <a:r>
              <a:rPr sz="2200" spc="120" dirty="0">
                <a:solidFill>
                  <a:srgbClr val="003300"/>
                </a:solidFill>
                <a:latin typeface="Verdana"/>
                <a:cs typeface="Verdana"/>
              </a:rPr>
              <a:t>e</a:t>
            </a:r>
            <a:r>
              <a:rPr sz="2200" spc="305" dirty="0">
                <a:solidFill>
                  <a:srgbClr val="003300"/>
                </a:solidFill>
                <a:latin typeface="Verdana"/>
                <a:cs typeface="Verdana"/>
              </a:rPr>
              <a:t> </a:t>
            </a:r>
            <a:r>
              <a:rPr sz="2200" spc="20" dirty="0">
                <a:solidFill>
                  <a:srgbClr val="003300"/>
                </a:solidFill>
                <a:latin typeface="Verdana"/>
                <a:cs typeface="Verdana"/>
              </a:rPr>
              <a:t>una</a:t>
            </a:r>
            <a:endParaRPr sz="2200">
              <a:latin typeface="Verdana"/>
              <a:cs typeface="Verdana"/>
            </a:endParaRPr>
          </a:p>
          <a:p>
            <a:pPr marL="355600">
              <a:lnSpc>
                <a:spcPct val="100000"/>
              </a:lnSpc>
            </a:pPr>
            <a:r>
              <a:rPr sz="2200" spc="-170" dirty="0">
                <a:solidFill>
                  <a:srgbClr val="003300"/>
                </a:solidFill>
                <a:latin typeface="Verdana"/>
                <a:cs typeface="Verdana"/>
              </a:rPr>
              <a:t>l</a:t>
            </a:r>
            <a:r>
              <a:rPr sz="2200" spc="-160" dirty="0">
                <a:solidFill>
                  <a:srgbClr val="003300"/>
                </a:solidFill>
                <a:latin typeface="Verdana"/>
                <a:cs typeface="Verdana"/>
              </a:rPr>
              <a:t>í</a:t>
            </a:r>
            <a:r>
              <a:rPr sz="2200" spc="80" dirty="0">
                <a:solidFill>
                  <a:srgbClr val="003300"/>
                </a:solidFill>
                <a:latin typeface="Verdana"/>
                <a:cs typeface="Verdana"/>
              </a:rPr>
              <a:t>nea</a:t>
            </a:r>
            <a:r>
              <a:rPr sz="2200" spc="-185" dirty="0">
                <a:solidFill>
                  <a:srgbClr val="003300"/>
                </a:solidFill>
                <a:latin typeface="Verdana"/>
                <a:cs typeface="Verdana"/>
              </a:rPr>
              <a:t> </a:t>
            </a:r>
            <a:r>
              <a:rPr sz="2200" spc="45" dirty="0">
                <a:solidFill>
                  <a:srgbClr val="003300"/>
                </a:solidFill>
                <a:latin typeface="Verdana"/>
                <a:cs typeface="Verdana"/>
              </a:rPr>
              <a:t>par</a:t>
            </a:r>
            <a:r>
              <a:rPr sz="2200" spc="55" dirty="0">
                <a:solidFill>
                  <a:srgbClr val="003300"/>
                </a:solidFill>
                <a:latin typeface="Verdana"/>
                <a:cs typeface="Verdana"/>
              </a:rPr>
              <a:t>a</a:t>
            </a:r>
            <a:r>
              <a:rPr sz="2200" spc="-170" dirty="0">
                <a:solidFill>
                  <a:srgbClr val="003300"/>
                </a:solidFill>
                <a:latin typeface="Verdana"/>
                <a:cs typeface="Verdana"/>
              </a:rPr>
              <a:t> </a:t>
            </a:r>
            <a:r>
              <a:rPr sz="2200" spc="5" dirty="0">
                <a:solidFill>
                  <a:srgbClr val="003300"/>
                </a:solidFill>
                <a:latin typeface="Verdana"/>
                <a:cs typeface="Verdana"/>
              </a:rPr>
              <a:t>la</a:t>
            </a:r>
            <a:r>
              <a:rPr sz="2200" spc="-165" dirty="0">
                <a:solidFill>
                  <a:srgbClr val="003300"/>
                </a:solidFill>
                <a:latin typeface="Verdana"/>
                <a:cs typeface="Verdana"/>
              </a:rPr>
              <a:t> </a:t>
            </a: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r>
              <a:rPr sz="2200" spc="-16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120" dirty="0">
                <a:solidFill>
                  <a:srgbClr val="003300"/>
                </a:solidFill>
                <a:latin typeface="Verdana"/>
                <a:cs typeface="Verdana"/>
              </a:rPr>
              <a:t>t</a:t>
            </a:r>
            <a:r>
              <a:rPr sz="2200" spc="-95" dirty="0">
                <a:solidFill>
                  <a:srgbClr val="003300"/>
                </a:solidFill>
                <a:latin typeface="Verdana"/>
                <a:cs typeface="Verdana"/>
              </a:rPr>
              <a:t>ex</a:t>
            </a:r>
            <a:r>
              <a:rPr sz="2200" spc="-60" dirty="0">
                <a:solidFill>
                  <a:srgbClr val="003300"/>
                </a:solidFill>
                <a:latin typeface="Verdana"/>
                <a:cs typeface="Verdana"/>
              </a:rPr>
              <a:t>t</a:t>
            </a:r>
            <a:r>
              <a:rPr sz="2200" spc="105" dirty="0">
                <a:solidFill>
                  <a:srgbClr val="003300"/>
                </a:solidFill>
                <a:latin typeface="Verdana"/>
                <a:cs typeface="Verdana"/>
              </a:rPr>
              <a:t>o</a:t>
            </a:r>
            <a:r>
              <a:rPr sz="2200" spc="-420" dirty="0">
                <a:solidFill>
                  <a:srgbClr val="003300"/>
                </a:solidFill>
                <a:latin typeface="Verdana"/>
                <a:cs typeface="Verdana"/>
              </a:rPr>
              <a:t>::</a:t>
            </a:r>
            <a:endParaRPr sz="2200">
              <a:latin typeface="Verdana"/>
              <a:cs typeface="Verdana"/>
            </a:endParaRPr>
          </a:p>
          <a:p>
            <a:pPr marL="812800">
              <a:lnSpc>
                <a:spcPct val="100000"/>
              </a:lnSpc>
              <a:spcBef>
                <a:spcPts val="1145"/>
              </a:spcBef>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1091565">
              <a:lnSpc>
                <a:spcPct val="100000"/>
              </a:lnSpc>
            </a:pPr>
            <a:r>
              <a:rPr sz="2000" dirty="0">
                <a:latin typeface="Consolas"/>
                <a:cs typeface="Consolas"/>
              </a:rPr>
              <a:t>Nombres:</a:t>
            </a:r>
            <a:r>
              <a:rPr sz="2000" spc="5"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1091565">
              <a:lnSpc>
                <a:spcPct val="100000"/>
              </a:lnSpc>
            </a:pPr>
            <a:r>
              <a:rPr sz="2000" dirty="0">
                <a:solidFill>
                  <a:srgbClr val="0000FF"/>
                </a:solidFill>
                <a:latin typeface="Consolas"/>
                <a:cs typeface="Consolas"/>
              </a:rPr>
              <a:t>&lt;</a:t>
            </a:r>
            <a:r>
              <a:rPr sz="2000" dirty="0">
                <a:solidFill>
                  <a:srgbClr val="A42A2A"/>
                </a:solidFill>
                <a:latin typeface="Consolas"/>
                <a:cs typeface="Consolas"/>
              </a:rPr>
              <a:t>input</a:t>
            </a:r>
            <a:r>
              <a:rPr sz="2000" spc="-20" dirty="0">
                <a:solidFill>
                  <a:srgbClr val="A42A2A"/>
                </a:solidFill>
                <a:latin typeface="Consolas"/>
                <a:cs typeface="Consolas"/>
              </a:rPr>
              <a:t> </a:t>
            </a:r>
            <a:r>
              <a:rPr sz="2000" dirty="0">
                <a:solidFill>
                  <a:srgbClr val="DC133B"/>
                </a:solidFill>
                <a:latin typeface="Consolas"/>
                <a:cs typeface="Consolas"/>
              </a:rPr>
              <a:t>type</a:t>
            </a:r>
            <a:r>
              <a:rPr sz="2000" spc="5" dirty="0">
                <a:solidFill>
                  <a:srgbClr val="DC133B"/>
                </a:solidFill>
                <a:latin typeface="Consolas"/>
                <a:cs typeface="Consolas"/>
              </a:rPr>
              <a:t>=</a:t>
            </a:r>
            <a:r>
              <a:rPr sz="2000" dirty="0">
                <a:solidFill>
                  <a:srgbClr val="0000CD"/>
                </a:solidFill>
                <a:latin typeface="Consolas"/>
                <a:cs typeface="Consolas"/>
              </a:rPr>
              <a:t>"text"</a:t>
            </a:r>
            <a:r>
              <a:rPr sz="2000" spc="-45" dirty="0">
                <a:solidFill>
                  <a:srgbClr val="0000CD"/>
                </a:solidFill>
                <a:latin typeface="Consolas"/>
                <a:cs typeface="Consolas"/>
              </a:rPr>
              <a:t> </a:t>
            </a:r>
            <a:r>
              <a:rPr sz="2000" dirty="0">
                <a:solidFill>
                  <a:srgbClr val="DC133B"/>
                </a:solidFill>
                <a:latin typeface="Consolas"/>
                <a:cs typeface="Consolas"/>
              </a:rPr>
              <a:t>name=</a:t>
            </a:r>
            <a:r>
              <a:rPr sz="2000" dirty="0">
                <a:solidFill>
                  <a:srgbClr val="0000CD"/>
                </a:solidFill>
                <a:latin typeface="Consolas"/>
                <a:cs typeface="Consolas"/>
              </a:rPr>
              <a:t>"nom</a:t>
            </a:r>
            <a:r>
              <a:rPr sz="2000" spc="5" dirty="0">
                <a:solidFill>
                  <a:srgbClr val="0000CD"/>
                </a:solidFill>
                <a:latin typeface="Consolas"/>
                <a:cs typeface="Consolas"/>
              </a:rPr>
              <a:t>b</a:t>
            </a:r>
            <a:r>
              <a:rPr sz="2000" spc="-10" dirty="0">
                <a:solidFill>
                  <a:srgbClr val="0000CD"/>
                </a:solidFill>
                <a:latin typeface="Consolas"/>
                <a:cs typeface="Consolas"/>
              </a:rPr>
              <a:t>r</a:t>
            </a:r>
            <a:r>
              <a:rPr sz="2000" dirty="0">
                <a:solidFill>
                  <a:srgbClr val="0000CD"/>
                </a:solidFill>
                <a:latin typeface="Consolas"/>
                <a:cs typeface="Consolas"/>
              </a:rPr>
              <a:t>e"</a:t>
            </a:r>
            <a:r>
              <a:rPr sz="2000" dirty="0">
                <a:solidFill>
                  <a:srgbClr val="0000FF"/>
                </a:solidFill>
                <a:latin typeface="Consolas"/>
                <a:cs typeface="Consolas"/>
              </a:rPr>
              <a:t>&gt;</a:t>
            </a:r>
            <a:endParaRPr sz="2000">
              <a:latin typeface="Consolas"/>
              <a:cs typeface="Consolas"/>
            </a:endParaRPr>
          </a:p>
          <a:p>
            <a:pPr marL="1091565">
              <a:lnSpc>
                <a:spcPct val="100000"/>
              </a:lnSpc>
            </a:pPr>
            <a:r>
              <a:rPr sz="2000"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1091565">
              <a:lnSpc>
                <a:spcPct val="100000"/>
              </a:lnSpc>
            </a:pPr>
            <a:r>
              <a:rPr sz="2000" dirty="0">
                <a:latin typeface="Consolas"/>
                <a:cs typeface="Consolas"/>
              </a:rPr>
              <a:t>Apellidos:</a:t>
            </a:r>
            <a:r>
              <a:rPr sz="2000" dirty="0">
                <a:solidFill>
                  <a:srgbClr val="0000FF"/>
                </a:solidFill>
                <a:latin typeface="Consolas"/>
                <a:cs typeface="Consolas"/>
              </a:rPr>
              <a:t>&lt;</a:t>
            </a:r>
            <a:r>
              <a:rPr sz="2000" spc="-15" dirty="0">
                <a:solidFill>
                  <a:srgbClr val="A42A2A"/>
                </a:solidFill>
                <a:latin typeface="Consolas"/>
                <a:cs typeface="Consolas"/>
              </a:rPr>
              <a:t>b</a:t>
            </a:r>
            <a:r>
              <a:rPr sz="2000" dirty="0">
                <a:solidFill>
                  <a:srgbClr val="A42A2A"/>
                </a:solidFill>
                <a:latin typeface="Consolas"/>
                <a:cs typeface="Consolas"/>
              </a:rPr>
              <a:t>r</a:t>
            </a:r>
            <a:r>
              <a:rPr sz="2000" dirty="0">
                <a:solidFill>
                  <a:srgbClr val="0000FF"/>
                </a:solidFill>
                <a:latin typeface="Consolas"/>
                <a:cs typeface="Consolas"/>
              </a:rPr>
              <a:t>&gt;</a:t>
            </a:r>
            <a:endParaRPr sz="2000">
              <a:latin typeface="Consolas"/>
              <a:cs typeface="Consolas"/>
            </a:endParaRPr>
          </a:p>
          <a:p>
            <a:pPr marL="1091565">
              <a:lnSpc>
                <a:spcPts val="2395"/>
              </a:lnSpc>
            </a:pPr>
            <a:r>
              <a:rPr sz="2000" dirty="0">
                <a:solidFill>
                  <a:srgbClr val="0000FF"/>
                </a:solidFill>
                <a:latin typeface="Consolas"/>
                <a:cs typeface="Consolas"/>
              </a:rPr>
              <a:t>&lt;</a:t>
            </a:r>
            <a:r>
              <a:rPr sz="2000" dirty="0">
                <a:solidFill>
                  <a:srgbClr val="A42A2A"/>
                </a:solidFill>
                <a:latin typeface="Consolas"/>
                <a:cs typeface="Consolas"/>
              </a:rPr>
              <a:t>input</a:t>
            </a:r>
            <a:r>
              <a:rPr sz="2000" spc="-20" dirty="0">
                <a:solidFill>
                  <a:srgbClr val="A42A2A"/>
                </a:solidFill>
                <a:latin typeface="Consolas"/>
                <a:cs typeface="Consolas"/>
              </a:rPr>
              <a:t> </a:t>
            </a:r>
            <a:r>
              <a:rPr sz="2000" dirty="0">
                <a:solidFill>
                  <a:srgbClr val="DC133B"/>
                </a:solidFill>
                <a:latin typeface="Consolas"/>
                <a:cs typeface="Consolas"/>
              </a:rPr>
              <a:t>type</a:t>
            </a:r>
            <a:r>
              <a:rPr sz="2000" spc="5" dirty="0">
                <a:solidFill>
                  <a:srgbClr val="DC133B"/>
                </a:solidFill>
                <a:latin typeface="Consolas"/>
                <a:cs typeface="Consolas"/>
              </a:rPr>
              <a:t>=</a:t>
            </a:r>
            <a:r>
              <a:rPr sz="2000" dirty="0">
                <a:solidFill>
                  <a:srgbClr val="0000CD"/>
                </a:solidFill>
                <a:latin typeface="Consolas"/>
                <a:cs typeface="Consolas"/>
              </a:rPr>
              <a:t>"text"</a:t>
            </a:r>
            <a:r>
              <a:rPr sz="2000" spc="-45" dirty="0">
                <a:solidFill>
                  <a:srgbClr val="0000CD"/>
                </a:solidFill>
                <a:latin typeface="Consolas"/>
                <a:cs typeface="Consolas"/>
              </a:rPr>
              <a:t> </a:t>
            </a:r>
            <a:r>
              <a:rPr sz="2000" dirty="0">
                <a:solidFill>
                  <a:srgbClr val="DC133B"/>
                </a:solidFill>
                <a:latin typeface="Consolas"/>
                <a:cs typeface="Consolas"/>
              </a:rPr>
              <a:t>name=</a:t>
            </a:r>
            <a:r>
              <a:rPr sz="2000" dirty="0">
                <a:solidFill>
                  <a:srgbClr val="0000CD"/>
                </a:solidFill>
                <a:latin typeface="Consolas"/>
                <a:cs typeface="Consolas"/>
              </a:rPr>
              <a:t>"ape</a:t>
            </a:r>
            <a:r>
              <a:rPr sz="2000" spc="5" dirty="0">
                <a:solidFill>
                  <a:srgbClr val="0000CD"/>
                </a:solidFill>
                <a:latin typeface="Consolas"/>
                <a:cs typeface="Consolas"/>
              </a:rPr>
              <a:t>l</a:t>
            </a:r>
            <a:r>
              <a:rPr sz="2000" spc="-10" dirty="0">
                <a:solidFill>
                  <a:srgbClr val="0000CD"/>
                </a:solidFill>
                <a:latin typeface="Consolas"/>
                <a:cs typeface="Consolas"/>
              </a:rPr>
              <a:t>l</a:t>
            </a:r>
            <a:r>
              <a:rPr sz="2000" dirty="0">
                <a:solidFill>
                  <a:srgbClr val="0000CD"/>
                </a:solidFill>
                <a:latin typeface="Consolas"/>
                <a:cs typeface="Consolas"/>
              </a:rPr>
              <a:t>id</a:t>
            </a:r>
            <a:r>
              <a:rPr sz="2000" spc="-10" dirty="0">
                <a:solidFill>
                  <a:srgbClr val="0000CD"/>
                </a:solidFill>
                <a:latin typeface="Consolas"/>
                <a:cs typeface="Consolas"/>
              </a:rPr>
              <a:t>o</a:t>
            </a:r>
            <a:r>
              <a:rPr sz="200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812800">
              <a:lnSpc>
                <a:spcPts val="2395"/>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rm</a:t>
            </a:r>
            <a:r>
              <a:rPr sz="2000" dirty="0">
                <a:solidFill>
                  <a:srgbClr val="0000FF"/>
                </a:solidFill>
                <a:latin typeface="Consolas"/>
                <a:cs typeface="Consolas"/>
              </a:rPr>
              <a:t>&gt;</a:t>
            </a:r>
            <a:endParaRPr sz="2000">
              <a:latin typeface="Consolas"/>
              <a:cs typeface="Consolas"/>
            </a:endParaRPr>
          </a:p>
        </p:txBody>
      </p:sp>
      <p:sp>
        <p:nvSpPr>
          <p:cNvPr id="5" name="object 5"/>
          <p:cNvSpPr/>
          <p:nvPr/>
        </p:nvSpPr>
        <p:spPr>
          <a:xfrm>
            <a:off x="1568196" y="4241291"/>
            <a:ext cx="3901440" cy="21488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3648" y="4437062"/>
            <a:ext cx="3312414" cy="155994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10</a:t>
            </a:fld>
            <a:endParaRPr sz="1200">
              <a:latin typeface="Verdana"/>
              <a:cs typeface="Verdana"/>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5951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4" name="object 4"/>
          <p:cNvSpPr txBox="1"/>
          <p:nvPr/>
        </p:nvSpPr>
        <p:spPr>
          <a:xfrm>
            <a:off x="330200" y="1236090"/>
            <a:ext cx="8327390" cy="2794000"/>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125" dirty="0">
                <a:solidFill>
                  <a:srgbClr val="003300"/>
                </a:solidFill>
                <a:latin typeface="Verdana"/>
                <a:cs typeface="Verdana"/>
              </a:rPr>
              <a:t> </a:t>
            </a:r>
            <a:r>
              <a:rPr sz="2200" b="1" spc="-290" dirty="0">
                <a:solidFill>
                  <a:srgbClr val="003300"/>
                </a:solidFill>
                <a:latin typeface="Verdana"/>
                <a:cs typeface="Verdana"/>
              </a:rPr>
              <a:t>type="</a:t>
            </a:r>
            <a:r>
              <a:rPr sz="2200" b="1" spc="-165" dirty="0">
                <a:solidFill>
                  <a:srgbClr val="003300"/>
                </a:solidFill>
                <a:latin typeface="Verdana"/>
                <a:cs typeface="Verdana"/>
              </a:rPr>
              <a:t>pa</a:t>
            </a:r>
            <a:r>
              <a:rPr sz="2200" b="1" spc="-130" dirty="0">
                <a:solidFill>
                  <a:srgbClr val="003300"/>
                </a:solidFill>
                <a:latin typeface="Verdana"/>
                <a:cs typeface="Verdana"/>
              </a:rPr>
              <a:t>s</a:t>
            </a:r>
            <a:r>
              <a:rPr sz="2200" b="1" spc="-265" dirty="0">
                <a:solidFill>
                  <a:srgbClr val="003300"/>
                </a:solidFill>
                <a:latin typeface="Verdana"/>
                <a:cs typeface="Verdana"/>
              </a:rPr>
              <a:t>sword</a:t>
            </a:r>
            <a:r>
              <a:rPr sz="2200" b="1" spc="-550" dirty="0">
                <a:solidFill>
                  <a:srgbClr val="003300"/>
                </a:solidFill>
                <a:latin typeface="Verdana"/>
                <a:cs typeface="Verdana"/>
              </a:rPr>
              <a:t>"&gt;</a:t>
            </a:r>
            <a:r>
              <a:rPr sz="2200" b="1" spc="-130"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170" dirty="0">
                <a:solidFill>
                  <a:srgbClr val="003300"/>
                </a:solidFill>
                <a:latin typeface="Verdana"/>
                <a:cs typeface="Verdana"/>
              </a:rPr>
              <a:t> </a:t>
            </a:r>
            <a:r>
              <a:rPr sz="2200" spc="-60" dirty="0">
                <a:solidFill>
                  <a:srgbClr val="003300"/>
                </a:solidFill>
                <a:latin typeface="Verdana"/>
                <a:cs typeface="Verdana"/>
              </a:rPr>
              <a:t>un</a:t>
            </a:r>
            <a:r>
              <a:rPr sz="2200" spc="-170" dirty="0">
                <a:solidFill>
                  <a:srgbClr val="003300"/>
                </a:solidFill>
                <a:latin typeface="Verdana"/>
                <a:cs typeface="Verdana"/>
              </a:rPr>
              <a:t> </a:t>
            </a:r>
            <a:r>
              <a:rPr sz="2200" spc="120" dirty="0">
                <a:solidFill>
                  <a:srgbClr val="003300"/>
                </a:solidFill>
                <a:latin typeface="Verdana"/>
                <a:cs typeface="Verdana"/>
              </a:rPr>
              <a:t>campo</a:t>
            </a:r>
            <a:r>
              <a:rPr sz="2200" spc="-165" dirty="0">
                <a:solidFill>
                  <a:srgbClr val="003300"/>
                </a:solidFill>
                <a:latin typeface="Verdana"/>
                <a:cs typeface="Verdana"/>
              </a:rPr>
              <a:t> </a:t>
            </a:r>
            <a:r>
              <a:rPr sz="2200" spc="120" dirty="0">
                <a:solidFill>
                  <a:srgbClr val="003300"/>
                </a:solidFill>
                <a:latin typeface="Verdana"/>
                <a:cs typeface="Verdana"/>
              </a:rPr>
              <a:t>de</a:t>
            </a:r>
            <a:r>
              <a:rPr sz="2200" spc="-155" dirty="0">
                <a:solidFill>
                  <a:srgbClr val="003300"/>
                </a:solidFill>
                <a:latin typeface="Verdana"/>
                <a:cs typeface="Verdana"/>
              </a:rPr>
              <a:t> </a:t>
            </a:r>
            <a:r>
              <a:rPr sz="2200" spc="50" dirty="0">
                <a:solidFill>
                  <a:srgbClr val="003300"/>
                </a:solidFill>
                <a:latin typeface="Verdana"/>
                <a:cs typeface="Verdana"/>
              </a:rPr>
              <a:t>con</a:t>
            </a:r>
            <a:r>
              <a:rPr sz="2200" spc="45" dirty="0">
                <a:solidFill>
                  <a:srgbClr val="003300"/>
                </a:solidFill>
                <a:latin typeface="Verdana"/>
                <a:cs typeface="Verdana"/>
              </a:rPr>
              <a:t>t</a:t>
            </a:r>
            <a:r>
              <a:rPr sz="2200" spc="-80" dirty="0">
                <a:solidFill>
                  <a:srgbClr val="003300"/>
                </a:solidFill>
                <a:latin typeface="Verdana"/>
                <a:cs typeface="Verdana"/>
              </a:rPr>
              <a:t>raseña:</a:t>
            </a:r>
            <a:endParaRPr sz="2200">
              <a:latin typeface="Verdana"/>
              <a:cs typeface="Verdana"/>
            </a:endParaRPr>
          </a:p>
          <a:p>
            <a:pPr>
              <a:lnSpc>
                <a:spcPct val="100000"/>
              </a:lnSpc>
              <a:spcBef>
                <a:spcPts val="50"/>
              </a:spcBef>
            </a:pPr>
            <a:endParaRPr sz="2000">
              <a:latin typeface="Times New Roman"/>
              <a:cs typeface="Times New Roman"/>
            </a:endParaRPr>
          </a:p>
          <a:p>
            <a:pPr marL="812800">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812800">
              <a:lnSpc>
                <a:spcPct val="100000"/>
              </a:lnSpc>
            </a:pPr>
            <a:r>
              <a:rPr sz="2000" dirty="0">
                <a:latin typeface="Consolas"/>
                <a:cs typeface="Consolas"/>
              </a:rPr>
              <a:t>User</a:t>
            </a:r>
            <a:r>
              <a:rPr sz="2000" spc="-10" dirty="0">
                <a:latin typeface="Consolas"/>
                <a:cs typeface="Consolas"/>
              </a:rPr>
              <a:t> </a:t>
            </a:r>
            <a:r>
              <a:rPr sz="2000" dirty="0">
                <a:latin typeface="Consolas"/>
                <a:cs typeface="Consolas"/>
              </a:rPr>
              <a:t>n</a:t>
            </a:r>
            <a:r>
              <a:rPr sz="2000" spc="-10" dirty="0">
                <a:latin typeface="Consolas"/>
                <a:cs typeface="Consolas"/>
              </a:rPr>
              <a:t>a</a:t>
            </a:r>
            <a:r>
              <a:rPr sz="2000" dirty="0">
                <a:latin typeface="Consolas"/>
                <a:cs typeface="Consolas"/>
              </a:rPr>
              <a:t>me</a:t>
            </a:r>
            <a:r>
              <a:rPr sz="2000" spc="-10" dirty="0">
                <a:latin typeface="Consolas"/>
                <a:cs typeface="Consolas"/>
              </a:rPr>
              <a:t>:</a:t>
            </a:r>
            <a:r>
              <a:rPr sz="2000" spc="-10"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812800">
              <a:lnSpc>
                <a:spcPct val="100000"/>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pe</a:t>
            </a:r>
            <a:r>
              <a:rPr sz="2000" dirty="0">
                <a:solidFill>
                  <a:srgbClr val="DC133B"/>
                </a:solidFill>
                <a:latin typeface="Consolas"/>
                <a:cs typeface="Consolas"/>
              </a:rPr>
              <a:t>=</a:t>
            </a:r>
            <a:r>
              <a:rPr sz="2000" dirty="0">
                <a:solidFill>
                  <a:srgbClr val="0000CD"/>
                </a:solidFill>
                <a:latin typeface="Consolas"/>
                <a:cs typeface="Consolas"/>
              </a:rPr>
              <a:t>"t</a:t>
            </a:r>
            <a:r>
              <a:rPr sz="2000" spc="-10" dirty="0">
                <a:solidFill>
                  <a:srgbClr val="0000CD"/>
                </a:solidFill>
                <a:latin typeface="Consolas"/>
                <a:cs typeface="Consolas"/>
              </a:rPr>
              <a:t>e</a:t>
            </a:r>
            <a:r>
              <a:rPr sz="2000" dirty="0">
                <a:solidFill>
                  <a:srgbClr val="0000CD"/>
                </a:solidFill>
                <a:latin typeface="Consolas"/>
                <a:cs typeface="Consolas"/>
              </a:rPr>
              <a:t>xt"</a:t>
            </a:r>
            <a:r>
              <a:rPr sz="2000" spc="-10" dirty="0">
                <a:solidFill>
                  <a:srgbClr val="0000CD"/>
                </a:solidFill>
                <a:latin typeface="Consolas"/>
                <a:cs typeface="Consolas"/>
              </a:rPr>
              <a:t> </a:t>
            </a:r>
            <a:r>
              <a:rPr sz="2000" dirty="0">
                <a:solidFill>
                  <a:srgbClr val="DC133B"/>
                </a:solidFill>
                <a:latin typeface="Consolas"/>
                <a:cs typeface="Consolas"/>
              </a:rPr>
              <a:t>n</a:t>
            </a:r>
            <a:r>
              <a:rPr sz="2000" spc="-10" dirty="0">
                <a:solidFill>
                  <a:srgbClr val="DC133B"/>
                </a:solidFill>
                <a:latin typeface="Consolas"/>
                <a:cs typeface="Consolas"/>
              </a:rPr>
              <a:t>am</a:t>
            </a:r>
            <a:r>
              <a:rPr sz="2000" dirty="0">
                <a:solidFill>
                  <a:srgbClr val="DC133B"/>
                </a:solidFill>
                <a:latin typeface="Consolas"/>
                <a:cs typeface="Consolas"/>
              </a:rPr>
              <a:t>e=</a:t>
            </a:r>
            <a:r>
              <a:rPr sz="2000" dirty="0">
                <a:solidFill>
                  <a:srgbClr val="0000CD"/>
                </a:solidFill>
                <a:latin typeface="Consolas"/>
                <a:cs typeface="Consolas"/>
              </a:rPr>
              <a:t>"</a:t>
            </a:r>
            <a:r>
              <a:rPr sz="2000" spc="-10" dirty="0">
                <a:solidFill>
                  <a:srgbClr val="0000CD"/>
                </a:solidFill>
                <a:latin typeface="Consolas"/>
                <a:cs typeface="Consolas"/>
              </a:rPr>
              <a:t>u</a:t>
            </a:r>
            <a:r>
              <a:rPr sz="2000" dirty="0">
                <a:solidFill>
                  <a:srgbClr val="0000CD"/>
                </a:solidFill>
                <a:latin typeface="Consolas"/>
                <a:cs typeface="Consolas"/>
              </a:rPr>
              <a:t>se</a:t>
            </a:r>
            <a:r>
              <a:rPr sz="2000" spc="-10" dirty="0">
                <a:solidFill>
                  <a:srgbClr val="0000CD"/>
                </a:solidFill>
                <a:latin typeface="Consolas"/>
                <a:cs typeface="Consolas"/>
              </a:rPr>
              <a:t>r</a:t>
            </a:r>
            <a:r>
              <a:rPr sz="2000" dirty="0">
                <a:solidFill>
                  <a:srgbClr val="0000CD"/>
                </a:solidFill>
                <a:latin typeface="Consolas"/>
                <a:cs typeface="Consolas"/>
              </a:rPr>
              <a:t>na</a:t>
            </a:r>
            <a:r>
              <a:rPr sz="2000" spc="-10" dirty="0">
                <a:solidFill>
                  <a:srgbClr val="0000CD"/>
                </a:solidFill>
                <a:latin typeface="Consolas"/>
                <a:cs typeface="Consolas"/>
              </a:rPr>
              <a:t>me</a:t>
            </a:r>
            <a:r>
              <a:rPr sz="200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812800">
              <a:lnSpc>
                <a:spcPct val="100000"/>
              </a:lnSpc>
            </a:pPr>
            <a:r>
              <a:rPr sz="2000"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812800">
              <a:lnSpc>
                <a:spcPct val="100000"/>
              </a:lnSpc>
            </a:pPr>
            <a:r>
              <a:rPr sz="2000" dirty="0">
                <a:latin typeface="Consolas"/>
                <a:cs typeface="Consolas"/>
              </a:rPr>
              <a:t>User</a:t>
            </a:r>
            <a:r>
              <a:rPr sz="2000" spc="-10" dirty="0">
                <a:latin typeface="Consolas"/>
                <a:cs typeface="Consolas"/>
              </a:rPr>
              <a:t> </a:t>
            </a:r>
            <a:r>
              <a:rPr sz="2000" dirty="0">
                <a:latin typeface="Consolas"/>
                <a:cs typeface="Consolas"/>
              </a:rPr>
              <a:t>p</a:t>
            </a:r>
            <a:r>
              <a:rPr sz="2000" spc="-15" dirty="0">
                <a:latin typeface="Consolas"/>
                <a:cs typeface="Consolas"/>
              </a:rPr>
              <a:t>a</a:t>
            </a:r>
            <a:r>
              <a:rPr sz="2000" dirty="0">
                <a:latin typeface="Consolas"/>
                <a:cs typeface="Consolas"/>
              </a:rPr>
              <a:t>ss</a:t>
            </a:r>
            <a:r>
              <a:rPr sz="2000" spc="-10" dirty="0">
                <a:latin typeface="Consolas"/>
                <a:cs typeface="Consolas"/>
              </a:rPr>
              <a:t>w</a:t>
            </a:r>
            <a:r>
              <a:rPr sz="2000" spc="-15" dirty="0">
                <a:latin typeface="Consolas"/>
                <a:cs typeface="Consolas"/>
              </a:rPr>
              <a:t>o</a:t>
            </a:r>
            <a:r>
              <a:rPr sz="2000" dirty="0">
                <a:latin typeface="Consolas"/>
                <a:cs typeface="Consolas"/>
              </a:rPr>
              <a:t>r</a:t>
            </a:r>
            <a:r>
              <a:rPr sz="2000" spc="5" dirty="0">
                <a:latin typeface="Consolas"/>
                <a:cs typeface="Consolas"/>
              </a:rPr>
              <a:t>d</a:t>
            </a:r>
            <a:r>
              <a:rPr sz="2000" dirty="0">
                <a:latin typeface="Consolas"/>
                <a:cs typeface="Consolas"/>
              </a:rPr>
              <a:t>:</a:t>
            </a:r>
            <a:r>
              <a:rPr sz="2000" spc="-15"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812800">
              <a:lnSpc>
                <a:spcPts val="2395"/>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pe</a:t>
            </a:r>
            <a:r>
              <a:rPr sz="2000" dirty="0">
                <a:solidFill>
                  <a:srgbClr val="DC133B"/>
                </a:solidFill>
                <a:latin typeface="Consolas"/>
                <a:cs typeface="Consolas"/>
              </a:rPr>
              <a:t>=</a:t>
            </a:r>
            <a:r>
              <a:rPr sz="2000" dirty="0">
                <a:solidFill>
                  <a:srgbClr val="0000CD"/>
                </a:solidFill>
                <a:latin typeface="Consolas"/>
                <a:cs typeface="Consolas"/>
              </a:rPr>
              <a:t>"p</a:t>
            </a:r>
            <a:r>
              <a:rPr sz="2000" spc="-10" dirty="0">
                <a:solidFill>
                  <a:srgbClr val="0000CD"/>
                </a:solidFill>
                <a:latin typeface="Consolas"/>
                <a:cs typeface="Consolas"/>
              </a:rPr>
              <a:t>a</a:t>
            </a:r>
            <a:r>
              <a:rPr sz="2000" dirty="0">
                <a:solidFill>
                  <a:srgbClr val="0000CD"/>
                </a:solidFill>
                <a:latin typeface="Consolas"/>
                <a:cs typeface="Consolas"/>
              </a:rPr>
              <a:t>ss</a:t>
            </a:r>
            <a:r>
              <a:rPr sz="2000" spc="-10" dirty="0">
                <a:solidFill>
                  <a:srgbClr val="0000CD"/>
                </a:solidFill>
                <a:latin typeface="Consolas"/>
                <a:cs typeface="Consolas"/>
              </a:rPr>
              <a:t>w</a:t>
            </a:r>
            <a:r>
              <a:rPr sz="2000" dirty="0">
                <a:solidFill>
                  <a:srgbClr val="0000CD"/>
                </a:solidFill>
                <a:latin typeface="Consolas"/>
                <a:cs typeface="Consolas"/>
              </a:rPr>
              <a:t>or</a:t>
            </a:r>
            <a:r>
              <a:rPr sz="2000" spc="-10" dirty="0">
                <a:solidFill>
                  <a:srgbClr val="0000CD"/>
                </a:solidFill>
                <a:latin typeface="Consolas"/>
                <a:cs typeface="Consolas"/>
              </a:rPr>
              <a:t>d</a:t>
            </a:r>
            <a:r>
              <a:rPr sz="2000" dirty="0">
                <a:solidFill>
                  <a:srgbClr val="0000CD"/>
                </a:solidFill>
                <a:latin typeface="Consolas"/>
                <a:cs typeface="Consolas"/>
              </a:rPr>
              <a:t>"</a:t>
            </a:r>
            <a:r>
              <a:rPr sz="2000" spc="-10" dirty="0">
                <a:solidFill>
                  <a:srgbClr val="0000CD"/>
                </a:solidFill>
                <a:latin typeface="Consolas"/>
                <a:cs typeface="Consolas"/>
              </a:rPr>
              <a:t> </a:t>
            </a:r>
            <a:r>
              <a:rPr sz="2000" dirty="0">
                <a:solidFill>
                  <a:srgbClr val="DC133B"/>
                </a:solidFill>
                <a:latin typeface="Consolas"/>
                <a:cs typeface="Consolas"/>
              </a:rPr>
              <a:t>na</a:t>
            </a:r>
            <a:r>
              <a:rPr sz="2000" spc="-10" dirty="0">
                <a:solidFill>
                  <a:srgbClr val="DC133B"/>
                </a:solidFill>
                <a:latin typeface="Consolas"/>
                <a:cs typeface="Consolas"/>
              </a:rPr>
              <a:t>m</a:t>
            </a:r>
            <a:r>
              <a:rPr sz="2000" dirty="0">
                <a:solidFill>
                  <a:srgbClr val="DC133B"/>
                </a:solidFill>
                <a:latin typeface="Consolas"/>
                <a:cs typeface="Consolas"/>
              </a:rPr>
              <a:t>e=</a:t>
            </a:r>
            <a:r>
              <a:rPr sz="2000" spc="-10" dirty="0">
                <a:solidFill>
                  <a:srgbClr val="0000CD"/>
                </a:solidFill>
                <a:latin typeface="Consolas"/>
                <a:cs typeface="Consolas"/>
              </a:rPr>
              <a:t>"</a:t>
            </a:r>
            <a:r>
              <a:rPr sz="2000" dirty="0">
                <a:solidFill>
                  <a:srgbClr val="0000CD"/>
                </a:solidFill>
                <a:latin typeface="Consolas"/>
                <a:cs typeface="Consolas"/>
              </a:rPr>
              <a:t>ps</a:t>
            </a:r>
            <a:r>
              <a:rPr sz="2000" spc="-10" dirty="0">
                <a:solidFill>
                  <a:srgbClr val="0000CD"/>
                </a:solidFill>
                <a:latin typeface="Consolas"/>
                <a:cs typeface="Consolas"/>
              </a:rPr>
              <a:t>w"</a:t>
            </a:r>
            <a:r>
              <a:rPr sz="2000" dirty="0">
                <a:solidFill>
                  <a:srgbClr val="0000FF"/>
                </a:solidFill>
                <a:latin typeface="Consolas"/>
                <a:cs typeface="Consolas"/>
              </a:rPr>
              <a:t>&gt;</a:t>
            </a:r>
            <a:endParaRPr sz="2000">
              <a:latin typeface="Consolas"/>
              <a:cs typeface="Consolas"/>
            </a:endParaRPr>
          </a:p>
          <a:p>
            <a:pPr marL="812800">
              <a:lnSpc>
                <a:spcPts val="2395"/>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rm</a:t>
            </a:r>
            <a:r>
              <a:rPr sz="2000" dirty="0">
                <a:solidFill>
                  <a:srgbClr val="0000FF"/>
                </a:solidFill>
                <a:latin typeface="Consolas"/>
                <a:cs typeface="Consolas"/>
              </a:rPr>
              <a:t>&gt;</a:t>
            </a:r>
            <a:endParaRPr sz="2000">
              <a:latin typeface="Consolas"/>
              <a:cs typeface="Consolas"/>
            </a:endParaRPr>
          </a:p>
        </p:txBody>
      </p:sp>
      <p:sp>
        <p:nvSpPr>
          <p:cNvPr id="5" name="object 5"/>
          <p:cNvSpPr/>
          <p:nvPr/>
        </p:nvSpPr>
        <p:spPr>
          <a:xfrm>
            <a:off x="1351788" y="4207764"/>
            <a:ext cx="4413504" cy="21442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47622" y="4403013"/>
            <a:ext cx="3824351" cy="1555622"/>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414766" y="6584026"/>
            <a:ext cx="193040" cy="177800"/>
          </a:xfrm>
          <a:prstGeom prst="rect">
            <a:avLst/>
          </a:prstGeom>
        </p:spPr>
        <p:txBody>
          <a:bodyPr vert="horz" wrap="square" lIns="0" tIns="0" rIns="0" bIns="0" rtlCol="0">
            <a:spAutoFit/>
          </a:bodyPr>
          <a:lstStyle/>
          <a:p>
            <a:pPr marL="12700">
              <a:lnSpc>
                <a:spcPts val="1325"/>
              </a:lnSpc>
            </a:pPr>
            <a:r>
              <a:rPr sz="1200" spc="-105" dirty="0">
                <a:solidFill>
                  <a:srgbClr val="003300"/>
                </a:solidFill>
                <a:latin typeface="Verdana"/>
                <a:cs typeface="Verdana"/>
              </a:rPr>
              <a:t>10</a:t>
            </a:r>
            <a:endParaRPr sz="1200">
              <a:latin typeface="Verdana"/>
              <a:cs typeface="Verdana"/>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53267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12</a:t>
            </a:fld>
            <a:endParaRPr spc="-100" dirty="0"/>
          </a:p>
        </p:txBody>
      </p:sp>
      <p:sp>
        <p:nvSpPr>
          <p:cNvPr id="4" name="object 4"/>
          <p:cNvSpPr txBox="1"/>
          <p:nvPr/>
        </p:nvSpPr>
        <p:spPr>
          <a:xfrm>
            <a:off x="330200" y="1236090"/>
            <a:ext cx="8557895" cy="1836420"/>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75" dirty="0">
                <a:solidFill>
                  <a:srgbClr val="003300"/>
                </a:solidFill>
                <a:latin typeface="Verdana"/>
                <a:cs typeface="Verdana"/>
              </a:rPr>
              <a:t> </a:t>
            </a:r>
            <a:r>
              <a:rPr sz="2200" b="1" spc="-185" dirty="0">
                <a:solidFill>
                  <a:srgbClr val="003300"/>
                </a:solidFill>
                <a:latin typeface="Verdana"/>
                <a:cs typeface="Verdana"/>
              </a:rPr>
              <a:t>ty</a:t>
            </a:r>
            <a:r>
              <a:rPr sz="2200" b="1" spc="-220" dirty="0">
                <a:solidFill>
                  <a:srgbClr val="003300"/>
                </a:solidFill>
                <a:latin typeface="Verdana"/>
                <a:cs typeface="Verdana"/>
              </a:rPr>
              <a:t>p</a:t>
            </a:r>
            <a:r>
              <a:rPr sz="2200" b="1" spc="-45" dirty="0">
                <a:solidFill>
                  <a:srgbClr val="003300"/>
                </a:solidFill>
                <a:latin typeface="Verdana"/>
                <a:cs typeface="Verdana"/>
              </a:rPr>
              <a:t>e</a:t>
            </a:r>
            <a:r>
              <a:rPr sz="2200" b="1" spc="-550" dirty="0">
                <a:solidFill>
                  <a:srgbClr val="003300"/>
                </a:solidFill>
                <a:latin typeface="Verdana"/>
                <a:cs typeface="Verdana"/>
              </a:rPr>
              <a:t>="</a:t>
            </a:r>
            <a:r>
              <a:rPr sz="2200" b="1" spc="-270" dirty="0">
                <a:solidFill>
                  <a:srgbClr val="003300"/>
                </a:solidFill>
                <a:latin typeface="Verdana"/>
                <a:cs typeface="Verdana"/>
              </a:rPr>
              <a:t>s</a:t>
            </a:r>
            <a:r>
              <a:rPr sz="2200" b="1" spc="-320" dirty="0">
                <a:solidFill>
                  <a:srgbClr val="003300"/>
                </a:solidFill>
                <a:latin typeface="Verdana"/>
                <a:cs typeface="Verdana"/>
              </a:rPr>
              <a:t>u</a:t>
            </a:r>
            <a:r>
              <a:rPr sz="2200" b="1" spc="-260" dirty="0">
                <a:solidFill>
                  <a:srgbClr val="003300"/>
                </a:solidFill>
                <a:latin typeface="Verdana"/>
                <a:cs typeface="Verdana"/>
              </a:rPr>
              <a:t>bmi</a:t>
            </a:r>
            <a:r>
              <a:rPr sz="2200" b="1" spc="-155" dirty="0">
                <a:solidFill>
                  <a:srgbClr val="003300"/>
                </a:solidFill>
                <a:latin typeface="Verdana"/>
                <a:cs typeface="Verdana"/>
              </a:rPr>
              <a:t>t</a:t>
            </a:r>
            <a:r>
              <a:rPr sz="2200" b="1" spc="-550" dirty="0">
                <a:solidFill>
                  <a:srgbClr val="003300"/>
                </a:solidFill>
                <a:latin typeface="Verdana"/>
                <a:cs typeface="Verdana"/>
              </a:rPr>
              <a:t>"&gt;</a:t>
            </a:r>
            <a:r>
              <a:rPr sz="2200" b="1" spc="-95"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100" dirty="0">
                <a:solidFill>
                  <a:srgbClr val="003300"/>
                </a:solidFill>
                <a:latin typeface="Verdana"/>
                <a:cs typeface="Verdana"/>
              </a:rPr>
              <a:t> </a:t>
            </a:r>
            <a:r>
              <a:rPr sz="2200" spc="-75" dirty="0">
                <a:solidFill>
                  <a:srgbClr val="003300"/>
                </a:solidFill>
                <a:latin typeface="Verdana"/>
                <a:cs typeface="Verdana"/>
              </a:rPr>
              <a:t>u</a:t>
            </a:r>
            <a:r>
              <a:rPr sz="2200" spc="-60" dirty="0">
                <a:solidFill>
                  <a:srgbClr val="003300"/>
                </a:solidFill>
                <a:latin typeface="Verdana"/>
                <a:cs typeface="Verdana"/>
              </a:rPr>
              <a:t>n</a:t>
            </a:r>
            <a:r>
              <a:rPr sz="2200" spc="-110" dirty="0">
                <a:solidFill>
                  <a:srgbClr val="003300"/>
                </a:solidFill>
                <a:latin typeface="Verdana"/>
                <a:cs typeface="Verdana"/>
              </a:rPr>
              <a:t> </a:t>
            </a:r>
            <a:r>
              <a:rPr sz="2200" spc="35" dirty="0">
                <a:solidFill>
                  <a:srgbClr val="003300"/>
                </a:solidFill>
                <a:latin typeface="Verdana"/>
                <a:cs typeface="Verdana"/>
              </a:rPr>
              <a:t>bot</a:t>
            </a:r>
            <a:r>
              <a:rPr sz="2200" spc="20" dirty="0">
                <a:solidFill>
                  <a:srgbClr val="003300"/>
                </a:solidFill>
                <a:latin typeface="Verdana"/>
                <a:cs typeface="Verdana"/>
              </a:rPr>
              <a:t>ón</a:t>
            </a:r>
            <a:r>
              <a:rPr sz="2200" spc="-11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05" dirty="0">
                <a:solidFill>
                  <a:srgbClr val="003300"/>
                </a:solidFill>
                <a:latin typeface="Verdana"/>
                <a:cs typeface="Verdana"/>
              </a:rPr>
              <a:t> </a:t>
            </a:r>
            <a:r>
              <a:rPr sz="2200" spc="5" dirty="0">
                <a:solidFill>
                  <a:srgbClr val="003300"/>
                </a:solidFill>
                <a:latin typeface="Verdana"/>
                <a:cs typeface="Verdana"/>
              </a:rPr>
              <a:t>la</a:t>
            </a:r>
            <a:r>
              <a:rPr sz="2200" spc="-100" dirty="0">
                <a:solidFill>
                  <a:srgbClr val="003300"/>
                </a:solidFill>
                <a:latin typeface="Verdana"/>
                <a:cs typeface="Verdana"/>
              </a:rPr>
              <a:t> </a:t>
            </a:r>
            <a:r>
              <a:rPr sz="2200" spc="-50" dirty="0">
                <a:solidFill>
                  <a:srgbClr val="003300"/>
                </a:solidFill>
                <a:latin typeface="Verdana"/>
                <a:cs typeface="Verdana"/>
              </a:rPr>
              <a:t>pres</a:t>
            </a:r>
            <a:r>
              <a:rPr sz="2200" spc="-60" dirty="0">
                <a:solidFill>
                  <a:srgbClr val="003300"/>
                </a:solidFill>
                <a:latin typeface="Verdana"/>
                <a:cs typeface="Verdana"/>
              </a:rPr>
              <a:t>e</a:t>
            </a:r>
            <a:r>
              <a:rPr sz="2200" spc="-65" dirty="0">
                <a:solidFill>
                  <a:srgbClr val="003300"/>
                </a:solidFill>
                <a:latin typeface="Verdana"/>
                <a:cs typeface="Verdana"/>
              </a:rPr>
              <a:t>n</a:t>
            </a:r>
            <a:r>
              <a:rPr sz="2200" spc="-120" dirty="0">
                <a:solidFill>
                  <a:srgbClr val="003300"/>
                </a:solidFill>
                <a:latin typeface="Verdana"/>
                <a:cs typeface="Verdana"/>
              </a:rPr>
              <a:t>t</a:t>
            </a:r>
            <a:r>
              <a:rPr sz="2200" spc="60" dirty="0">
                <a:solidFill>
                  <a:srgbClr val="003300"/>
                </a:solidFill>
                <a:latin typeface="Verdana"/>
                <a:cs typeface="Verdana"/>
              </a:rPr>
              <a:t>ación</a:t>
            </a:r>
            <a:endParaRPr sz="2200">
              <a:latin typeface="Verdana"/>
              <a:cs typeface="Verdana"/>
            </a:endParaRPr>
          </a:p>
          <a:p>
            <a:pPr marL="355600">
              <a:lnSpc>
                <a:spcPct val="100000"/>
              </a:lnSpc>
            </a:pPr>
            <a:r>
              <a:rPr sz="2200" spc="120" dirty="0">
                <a:solidFill>
                  <a:srgbClr val="003300"/>
                </a:solidFill>
                <a:latin typeface="Verdana"/>
                <a:cs typeface="Verdana"/>
              </a:rPr>
              <a:t>d</a:t>
            </a:r>
            <a:r>
              <a:rPr sz="2200" spc="110" dirty="0">
                <a:solidFill>
                  <a:srgbClr val="003300"/>
                </a:solidFill>
                <a:latin typeface="Verdana"/>
                <a:cs typeface="Verdana"/>
              </a:rPr>
              <a:t>e</a:t>
            </a:r>
            <a:r>
              <a:rPr sz="2200" spc="-165" dirty="0">
                <a:solidFill>
                  <a:srgbClr val="003300"/>
                </a:solidFill>
                <a:latin typeface="Verdana"/>
                <a:cs typeface="Verdana"/>
              </a:rPr>
              <a:t>l</a:t>
            </a:r>
            <a:r>
              <a:rPr sz="2200" spc="-160" dirty="0">
                <a:solidFill>
                  <a:srgbClr val="003300"/>
                </a:solidFill>
                <a:latin typeface="Verdana"/>
                <a:cs typeface="Verdana"/>
              </a:rPr>
              <a:t> </a:t>
            </a:r>
            <a:r>
              <a:rPr sz="2200" spc="-90" dirty="0">
                <a:solidFill>
                  <a:srgbClr val="003300"/>
                </a:solidFill>
                <a:latin typeface="Verdana"/>
                <a:cs typeface="Verdana"/>
              </a:rPr>
              <a:t>for</a:t>
            </a:r>
            <a:r>
              <a:rPr sz="2200" spc="-105" dirty="0">
                <a:solidFill>
                  <a:srgbClr val="003300"/>
                </a:solidFill>
                <a:latin typeface="Verdana"/>
                <a:cs typeface="Verdana"/>
              </a:rPr>
              <a:t>mular</a:t>
            </a:r>
            <a:r>
              <a:rPr sz="2200" spc="-40" dirty="0">
                <a:solidFill>
                  <a:srgbClr val="003300"/>
                </a:solidFill>
                <a:latin typeface="Verdana"/>
                <a:cs typeface="Verdana"/>
              </a:rPr>
              <a:t>i</a:t>
            </a:r>
            <a:r>
              <a:rPr sz="2200" spc="100" dirty="0">
                <a:solidFill>
                  <a:srgbClr val="003300"/>
                </a:solidFill>
                <a:latin typeface="Verdana"/>
                <a:cs typeface="Verdana"/>
              </a:rPr>
              <a:t>o</a:t>
            </a:r>
            <a:r>
              <a:rPr sz="2200" spc="-175"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0" dirty="0">
                <a:solidFill>
                  <a:srgbClr val="003300"/>
                </a:solidFill>
                <a:latin typeface="Verdana"/>
                <a:cs typeface="Verdana"/>
              </a:rPr>
              <a:t> </a:t>
            </a: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r>
              <a:rPr sz="2200" spc="-165" dirty="0">
                <a:solidFill>
                  <a:srgbClr val="003300"/>
                </a:solidFill>
                <a:latin typeface="Verdana"/>
                <a:cs typeface="Verdana"/>
              </a:rPr>
              <a:t> </a:t>
            </a:r>
            <a:r>
              <a:rPr sz="2200" spc="45" dirty="0">
                <a:solidFill>
                  <a:srgbClr val="003300"/>
                </a:solidFill>
                <a:latin typeface="Verdana"/>
                <a:cs typeface="Verdana"/>
              </a:rPr>
              <a:t>par</a:t>
            </a:r>
            <a:r>
              <a:rPr sz="2200" spc="55" dirty="0">
                <a:solidFill>
                  <a:srgbClr val="003300"/>
                </a:solidFill>
                <a:latin typeface="Verdana"/>
                <a:cs typeface="Verdana"/>
              </a:rPr>
              <a:t>a</a:t>
            </a:r>
            <a:r>
              <a:rPr sz="2200" spc="-16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b="1" spc="-215" dirty="0">
                <a:solidFill>
                  <a:srgbClr val="003300"/>
                </a:solidFill>
                <a:latin typeface="Verdana"/>
                <a:cs typeface="Verdana"/>
              </a:rPr>
              <a:t>for</a:t>
            </a:r>
            <a:r>
              <a:rPr sz="2200" b="1" spc="-434" dirty="0">
                <a:solidFill>
                  <a:srgbClr val="003300"/>
                </a:solidFill>
                <a:latin typeface="Verdana"/>
                <a:cs typeface="Verdana"/>
              </a:rPr>
              <a:t>m</a:t>
            </a:r>
            <a:r>
              <a:rPr sz="2200" b="1" spc="-135" dirty="0">
                <a:solidFill>
                  <a:srgbClr val="003300"/>
                </a:solidFill>
                <a:latin typeface="Verdana"/>
                <a:cs typeface="Verdana"/>
              </a:rPr>
              <a:t>-</a:t>
            </a:r>
            <a:r>
              <a:rPr sz="2200" b="1" spc="-195" dirty="0">
                <a:solidFill>
                  <a:srgbClr val="003300"/>
                </a:solidFill>
                <a:latin typeface="Verdana"/>
                <a:cs typeface="Verdana"/>
              </a:rPr>
              <a:t>handle</a:t>
            </a:r>
            <a:r>
              <a:rPr sz="2200" b="1" spc="-145" dirty="0">
                <a:solidFill>
                  <a:srgbClr val="003300"/>
                </a:solidFill>
                <a:latin typeface="Verdana"/>
                <a:cs typeface="Verdana"/>
              </a:rPr>
              <a:t>r</a:t>
            </a:r>
            <a:r>
              <a:rPr sz="2200" spc="-195" dirty="0">
                <a:solidFill>
                  <a:srgbClr val="003300"/>
                </a:solidFill>
                <a:latin typeface="Verdana"/>
                <a:cs typeface="Verdana"/>
              </a:rPr>
              <a:t>.</a:t>
            </a:r>
            <a:endParaRPr sz="2200">
              <a:latin typeface="Verdana"/>
              <a:cs typeface="Verdana"/>
            </a:endParaRPr>
          </a:p>
          <a:p>
            <a:pPr marL="355600" marR="5080" indent="-342900" algn="just">
              <a:lnSpc>
                <a:spcPct val="100000"/>
              </a:lnSpc>
              <a:spcBef>
                <a:spcPts val="1200"/>
              </a:spcBef>
              <a:buFont typeface="Wingdings"/>
              <a:buChar char=""/>
              <a:tabLst>
                <a:tab pos="35623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30" dirty="0">
                <a:solidFill>
                  <a:srgbClr val="003300"/>
                </a:solidFill>
                <a:latin typeface="Verdana"/>
                <a:cs typeface="Verdana"/>
              </a:rPr>
              <a:t> </a:t>
            </a:r>
            <a:r>
              <a:rPr sz="2200" b="1" spc="-220" dirty="0">
                <a:solidFill>
                  <a:srgbClr val="003300"/>
                </a:solidFill>
                <a:latin typeface="Verdana"/>
                <a:cs typeface="Verdana"/>
              </a:rPr>
              <a:t>for</a:t>
            </a:r>
            <a:r>
              <a:rPr sz="2200" b="1" spc="-434" dirty="0">
                <a:solidFill>
                  <a:srgbClr val="003300"/>
                </a:solidFill>
                <a:latin typeface="Verdana"/>
                <a:cs typeface="Verdana"/>
              </a:rPr>
              <a:t>m</a:t>
            </a:r>
            <a:r>
              <a:rPr sz="2200" b="1" spc="-135" dirty="0">
                <a:solidFill>
                  <a:srgbClr val="003300"/>
                </a:solidFill>
                <a:latin typeface="Verdana"/>
                <a:cs typeface="Verdana"/>
              </a:rPr>
              <a:t>-</a:t>
            </a:r>
            <a:r>
              <a:rPr sz="2200" b="1" spc="-180" dirty="0">
                <a:solidFill>
                  <a:srgbClr val="003300"/>
                </a:solidFill>
                <a:latin typeface="Verdana"/>
                <a:cs typeface="Verdana"/>
              </a:rPr>
              <a:t>han</a:t>
            </a:r>
            <a:r>
              <a:rPr sz="2200" b="1" spc="-204" dirty="0">
                <a:solidFill>
                  <a:srgbClr val="003300"/>
                </a:solidFill>
                <a:latin typeface="Verdana"/>
                <a:cs typeface="Verdana"/>
              </a:rPr>
              <a:t>dle</a:t>
            </a:r>
            <a:r>
              <a:rPr sz="2200" b="1" spc="-175" dirty="0">
                <a:solidFill>
                  <a:srgbClr val="003300"/>
                </a:solidFill>
                <a:latin typeface="Verdana"/>
                <a:cs typeface="Verdana"/>
              </a:rPr>
              <a:t>r</a:t>
            </a:r>
            <a:r>
              <a:rPr sz="2200" b="1" spc="5" dirty="0">
                <a:solidFill>
                  <a:srgbClr val="003300"/>
                </a:solidFill>
                <a:latin typeface="Verdana"/>
                <a:cs typeface="Verdana"/>
              </a:rPr>
              <a:t> </a:t>
            </a:r>
            <a:r>
              <a:rPr sz="2200" spc="-90" dirty="0">
                <a:solidFill>
                  <a:srgbClr val="003300"/>
                </a:solidFill>
                <a:latin typeface="Verdana"/>
                <a:cs typeface="Verdana"/>
              </a:rPr>
              <a:t>es</a:t>
            </a:r>
            <a:r>
              <a:rPr sz="2200" spc="-45" dirty="0">
                <a:solidFill>
                  <a:srgbClr val="003300"/>
                </a:solidFill>
                <a:latin typeface="Verdana"/>
                <a:cs typeface="Verdana"/>
              </a:rPr>
              <a:t> </a:t>
            </a:r>
            <a:r>
              <a:rPr sz="2200" spc="-5" dirty="0">
                <a:solidFill>
                  <a:srgbClr val="003300"/>
                </a:solidFill>
                <a:latin typeface="Verdana"/>
                <a:cs typeface="Verdana"/>
              </a:rPr>
              <a:t>típicamen</a:t>
            </a:r>
            <a:r>
              <a:rPr sz="2200" spc="0" dirty="0">
                <a:solidFill>
                  <a:srgbClr val="003300"/>
                </a:solidFill>
                <a:latin typeface="Verdana"/>
                <a:cs typeface="Verdana"/>
              </a:rPr>
              <a:t>t</a:t>
            </a:r>
            <a:r>
              <a:rPr sz="2200" spc="114" dirty="0">
                <a:solidFill>
                  <a:srgbClr val="003300"/>
                </a:solidFill>
                <a:latin typeface="Verdana"/>
                <a:cs typeface="Verdana"/>
              </a:rPr>
              <a:t>e</a:t>
            </a:r>
            <a:r>
              <a:rPr sz="2200" spc="-30" dirty="0">
                <a:solidFill>
                  <a:srgbClr val="003300"/>
                </a:solidFill>
                <a:latin typeface="Verdana"/>
                <a:cs typeface="Verdana"/>
              </a:rPr>
              <a:t> </a:t>
            </a:r>
            <a:r>
              <a:rPr sz="2200" spc="-80" dirty="0">
                <a:solidFill>
                  <a:srgbClr val="003300"/>
                </a:solidFill>
                <a:latin typeface="Verdana"/>
                <a:cs typeface="Verdana"/>
              </a:rPr>
              <a:t>u</a:t>
            </a:r>
            <a:r>
              <a:rPr sz="2200" spc="60" dirty="0">
                <a:solidFill>
                  <a:srgbClr val="003300"/>
                </a:solidFill>
                <a:latin typeface="Verdana"/>
                <a:cs typeface="Verdana"/>
              </a:rPr>
              <a:t>na</a:t>
            </a:r>
            <a:r>
              <a:rPr sz="2200" spc="-30" dirty="0">
                <a:solidFill>
                  <a:srgbClr val="003300"/>
                </a:solidFill>
                <a:latin typeface="Verdana"/>
                <a:cs typeface="Verdana"/>
              </a:rPr>
              <a:t> </a:t>
            </a:r>
            <a:r>
              <a:rPr sz="2200" spc="130" dirty="0">
                <a:solidFill>
                  <a:srgbClr val="003300"/>
                </a:solidFill>
                <a:latin typeface="Verdana"/>
                <a:cs typeface="Verdana"/>
              </a:rPr>
              <a:t>pá</a:t>
            </a:r>
            <a:r>
              <a:rPr sz="2200" spc="120" dirty="0">
                <a:solidFill>
                  <a:srgbClr val="003300"/>
                </a:solidFill>
                <a:latin typeface="Verdana"/>
                <a:cs typeface="Verdana"/>
              </a:rPr>
              <a:t>g</a:t>
            </a:r>
            <a:r>
              <a:rPr sz="2200" spc="-75" dirty="0">
                <a:solidFill>
                  <a:srgbClr val="003300"/>
                </a:solidFill>
                <a:latin typeface="Verdana"/>
                <a:cs typeface="Verdana"/>
              </a:rPr>
              <a:t>i</a:t>
            </a:r>
            <a:r>
              <a:rPr sz="2200" spc="-150" dirty="0">
                <a:solidFill>
                  <a:srgbClr val="003300"/>
                </a:solidFill>
                <a:latin typeface="Verdana"/>
                <a:cs typeface="Verdana"/>
              </a:rPr>
              <a:t>n</a:t>
            </a:r>
            <a:r>
              <a:rPr sz="2200" spc="175" dirty="0">
                <a:solidFill>
                  <a:srgbClr val="003300"/>
                </a:solidFill>
                <a:latin typeface="Verdana"/>
                <a:cs typeface="Verdana"/>
              </a:rPr>
              <a:t>a</a:t>
            </a:r>
            <a:r>
              <a:rPr sz="2200" spc="-45"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30" dirty="0">
                <a:solidFill>
                  <a:srgbClr val="003300"/>
                </a:solidFill>
                <a:latin typeface="Verdana"/>
                <a:cs typeface="Verdana"/>
              </a:rPr>
              <a:t> </a:t>
            </a:r>
            <a:r>
              <a:rPr sz="2200" spc="-140" dirty="0">
                <a:solidFill>
                  <a:srgbClr val="003300"/>
                </a:solidFill>
                <a:latin typeface="Verdana"/>
                <a:cs typeface="Verdana"/>
              </a:rPr>
              <a:t>ser</a:t>
            </a:r>
            <a:r>
              <a:rPr sz="2200" spc="-150" dirty="0">
                <a:solidFill>
                  <a:srgbClr val="003300"/>
                </a:solidFill>
                <a:latin typeface="Verdana"/>
                <a:cs typeface="Verdana"/>
              </a:rPr>
              <a:t>vi</a:t>
            </a:r>
            <a:r>
              <a:rPr sz="2200" spc="110" dirty="0">
                <a:solidFill>
                  <a:srgbClr val="003300"/>
                </a:solidFill>
                <a:latin typeface="Verdana"/>
                <a:cs typeface="Verdana"/>
              </a:rPr>
              <a:t>d</a:t>
            </a:r>
            <a:r>
              <a:rPr sz="2200" spc="100" dirty="0">
                <a:solidFill>
                  <a:srgbClr val="003300"/>
                </a:solidFill>
                <a:latin typeface="Verdana"/>
                <a:cs typeface="Verdana"/>
              </a:rPr>
              <a:t>o</a:t>
            </a:r>
            <a:r>
              <a:rPr sz="2200" spc="-280" dirty="0">
                <a:solidFill>
                  <a:srgbClr val="003300"/>
                </a:solidFill>
                <a:latin typeface="Verdana"/>
                <a:cs typeface="Verdana"/>
              </a:rPr>
              <a:t>r</a:t>
            </a:r>
            <a:r>
              <a:rPr sz="2200" spc="-30" dirty="0">
                <a:solidFill>
                  <a:srgbClr val="003300"/>
                </a:solidFill>
                <a:latin typeface="Verdana"/>
                <a:cs typeface="Verdana"/>
              </a:rPr>
              <a:t> </a:t>
            </a:r>
            <a:r>
              <a:rPr sz="2200" spc="105" dirty="0">
                <a:solidFill>
                  <a:srgbClr val="003300"/>
                </a:solidFill>
                <a:latin typeface="Verdana"/>
                <a:cs typeface="Verdana"/>
              </a:rPr>
              <a:t>con</a:t>
            </a:r>
            <a:r>
              <a:rPr sz="2200" spc="60" dirty="0">
                <a:solidFill>
                  <a:srgbClr val="003300"/>
                </a:solidFill>
                <a:latin typeface="Verdana"/>
                <a:cs typeface="Verdana"/>
              </a:rPr>
              <a:t> </a:t>
            </a:r>
            <a:r>
              <a:rPr sz="2200" spc="20" dirty="0">
                <a:solidFill>
                  <a:srgbClr val="003300"/>
                </a:solidFill>
                <a:latin typeface="Verdana"/>
                <a:cs typeface="Verdana"/>
              </a:rPr>
              <a:t>una</a:t>
            </a:r>
            <a:r>
              <a:rPr sz="2200" spc="-70" dirty="0">
                <a:solidFill>
                  <a:srgbClr val="003300"/>
                </a:solidFill>
                <a:latin typeface="Verdana"/>
                <a:cs typeface="Verdana"/>
              </a:rPr>
              <a:t> </a:t>
            </a:r>
            <a:r>
              <a:rPr sz="2200" dirty="0">
                <a:solidFill>
                  <a:srgbClr val="003300"/>
                </a:solidFill>
                <a:latin typeface="Verdana"/>
                <a:cs typeface="Verdana"/>
              </a:rPr>
              <a:t>secu</a:t>
            </a:r>
            <a:r>
              <a:rPr sz="2200" spc="125" dirty="0">
                <a:solidFill>
                  <a:srgbClr val="003300"/>
                </a:solidFill>
                <a:latin typeface="Verdana"/>
                <a:cs typeface="Verdana"/>
              </a:rPr>
              <a:t>e</a:t>
            </a:r>
            <a:r>
              <a:rPr sz="2200" spc="20" dirty="0">
                <a:solidFill>
                  <a:srgbClr val="003300"/>
                </a:solidFill>
                <a:latin typeface="Verdana"/>
                <a:cs typeface="Verdana"/>
              </a:rPr>
              <a:t>nci</a:t>
            </a:r>
            <a:r>
              <a:rPr sz="2200" spc="175" dirty="0">
                <a:solidFill>
                  <a:srgbClr val="003300"/>
                </a:solidFill>
                <a:latin typeface="Verdana"/>
                <a:cs typeface="Verdana"/>
              </a:rPr>
              <a:t>a</a:t>
            </a:r>
            <a:r>
              <a:rPr sz="2200" spc="-60" dirty="0">
                <a:solidFill>
                  <a:srgbClr val="003300"/>
                </a:solidFill>
                <a:latin typeface="Verdana"/>
                <a:cs typeface="Verdana"/>
              </a:rPr>
              <a:t> </a:t>
            </a:r>
            <a:r>
              <a:rPr sz="2200" spc="120" dirty="0">
                <a:solidFill>
                  <a:srgbClr val="003300"/>
                </a:solidFill>
                <a:latin typeface="Verdana"/>
                <a:cs typeface="Verdana"/>
              </a:rPr>
              <a:t>de</a:t>
            </a:r>
            <a:r>
              <a:rPr sz="2200" spc="-70" dirty="0">
                <a:solidFill>
                  <a:srgbClr val="003300"/>
                </a:solidFill>
                <a:latin typeface="Verdana"/>
                <a:cs typeface="Verdana"/>
              </a:rPr>
              <a:t> </a:t>
            </a:r>
            <a:r>
              <a:rPr sz="2200" spc="85" dirty="0">
                <a:solidFill>
                  <a:srgbClr val="003300"/>
                </a:solidFill>
                <a:latin typeface="Verdana"/>
                <a:cs typeface="Verdana"/>
              </a:rPr>
              <a:t>coma</a:t>
            </a:r>
            <a:r>
              <a:rPr sz="2200" spc="80" dirty="0">
                <a:solidFill>
                  <a:srgbClr val="003300"/>
                </a:solidFill>
                <a:latin typeface="Verdana"/>
                <a:cs typeface="Verdana"/>
              </a:rPr>
              <a:t>n</a:t>
            </a:r>
            <a:r>
              <a:rPr sz="2200" spc="-30" dirty="0">
                <a:solidFill>
                  <a:srgbClr val="003300"/>
                </a:solidFill>
                <a:latin typeface="Verdana"/>
                <a:cs typeface="Verdana"/>
              </a:rPr>
              <a:t>do</a:t>
            </a:r>
            <a:r>
              <a:rPr sz="2200" spc="-20" dirty="0">
                <a:solidFill>
                  <a:srgbClr val="003300"/>
                </a:solidFill>
                <a:latin typeface="Verdana"/>
                <a:cs typeface="Verdana"/>
              </a:rPr>
              <a:t>s</a:t>
            </a:r>
            <a:r>
              <a:rPr sz="2200" spc="-7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65" dirty="0">
                <a:solidFill>
                  <a:srgbClr val="003300"/>
                </a:solidFill>
                <a:latin typeface="Verdana"/>
                <a:cs typeface="Verdana"/>
              </a:rPr>
              <a:t> </a:t>
            </a:r>
            <a:r>
              <a:rPr sz="2200" spc="-25" dirty="0">
                <a:solidFill>
                  <a:srgbClr val="003300"/>
                </a:solidFill>
                <a:latin typeface="Verdana"/>
                <a:cs typeface="Verdana"/>
              </a:rPr>
              <a:t>el</a:t>
            </a:r>
            <a:r>
              <a:rPr sz="2200" spc="-65" dirty="0">
                <a:solidFill>
                  <a:srgbClr val="003300"/>
                </a:solidFill>
                <a:latin typeface="Verdana"/>
                <a:cs typeface="Verdana"/>
              </a:rPr>
              <a:t> </a:t>
            </a:r>
            <a:r>
              <a:rPr sz="2200" spc="50" dirty="0">
                <a:solidFill>
                  <a:srgbClr val="003300"/>
                </a:solidFill>
                <a:latin typeface="Verdana"/>
                <a:cs typeface="Verdana"/>
              </a:rPr>
              <a:t>pro</a:t>
            </a:r>
            <a:r>
              <a:rPr sz="2200" spc="60" dirty="0">
                <a:solidFill>
                  <a:srgbClr val="003300"/>
                </a:solidFill>
                <a:latin typeface="Verdana"/>
                <a:cs typeface="Verdana"/>
              </a:rPr>
              <a:t>c</a:t>
            </a:r>
            <a:r>
              <a:rPr sz="2200" spc="-60" dirty="0">
                <a:solidFill>
                  <a:srgbClr val="003300"/>
                </a:solidFill>
                <a:latin typeface="Verdana"/>
                <a:cs typeface="Verdana"/>
              </a:rPr>
              <a:t>esam</a:t>
            </a:r>
            <a:r>
              <a:rPr sz="2200" spc="-20" dirty="0">
                <a:solidFill>
                  <a:srgbClr val="003300"/>
                </a:solidFill>
                <a:latin typeface="Verdana"/>
                <a:cs typeface="Verdana"/>
              </a:rPr>
              <a:t>i</a:t>
            </a:r>
            <a:r>
              <a:rPr sz="2200" spc="100" dirty="0">
                <a:solidFill>
                  <a:srgbClr val="003300"/>
                </a:solidFill>
                <a:latin typeface="Verdana"/>
                <a:cs typeface="Verdana"/>
              </a:rPr>
              <a:t>e</a:t>
            </a:r>
            <a:r>
              <a:rPr sz="2200" spc="-25" dirty="0">
                <a:solidFill>
                  <a:srgbClr val="003300"/>
                </a:solidFill>
                <a:latin typeface="Verdana"/>
                <a:cs typeface="Verdana"/>
              </a:rPr>
              <a:t>nto</a:t>
            </a:r>
            <a:r>
              <a:rPr sz="2200" spc="-60" dirty="0">
                <a:solidFill>
                  <a:srgbClr val="003300"/>
                </a:solidFill>
                <a:latin typeface="Verdana"/>
                <a:cs typeface="Verdana"/>
              </a:rPr>
              <a:t> </a:t>
            </a:r>
            <a:r>
              <a:rPr sz="2200" spc="120" dirty="0">
                <a:solidFill>
                  <a:srgbClr val="003300"/>
                </a:solidFill>
                <a:latin typeface="Verdana"/>
                <a:cs typeface="Verdana"/>
              </a:rPr>
              <a:t>de</a:t>
            </a:r>
            <a:r>
              <a:rPr sz="2200" spc="-70" dirty="0">
                <a:solidFill>
                  <a:srgbClr val="003300"/>
                </a:solidFill>
                <a:latin typeface="Verdana"/>
                <a:cs typeface="Verdana"/>
              </a:rPr>
              <a:t> </a:t>
            </a:r>
            <a:r>
              <a:rPr sz="2200" spc="-125" dirty="0">
                <a:solidFill>
                  <a:srgbClr val="003300"/>
                </a:solidFill>
                <a:latin typeface="Verdana"/>
                <a:cs typeface="Verdana"/>
              </a:rPr>
              <a:t>los</a:t>
            </a:r>
            <a:r>
              <a:rPr sz="2200" spc="-95" dirty="0">
                <a:solidFill>
                  <a:srgbClr val="003300"/>
                </a:solidFill>
                <a:latin typeface="Verdana"/>
                <a:cs typeface="Verdana"/>
              </a:rPr>
              <a:t> </a:t>
            </a:r>
            <a:r>
              <a:rPr sz="2200" spc="65" dirty="0">
                <a:solidFill>
                  <a:srgbClr val="003300"/>
                </a:solidFill>
                <a:latin typeface="Verdana"/>
                <a:cs typeface="Verdana"/>
              </a:rPr>
              <a:t>da</a:t>
            </a:r>
            <a:r>
              <a:rPr sz="2200" spc="45" dirty="0">
                <a:solidFill>
                  <a:srgbClr val="003300"/>
                </a:solidFill>
                <a:latin typeface="Verdana"/>
                <a:cs typeface="Verdana"/>
              </a:rPr>
              <a:t>t</a:t>
            </a:r>
            <a:r>
              <a:rPr sz="2200" spc="-100" dirty="0">
                <a:solidFill>
                  <a:srgbClr val="003300"/>
                </a:solidFill>
                <a:latin typeface="Verdana"/>
                <a:cs typeface="Verdana"/>
              </a:rPr>
              <a:t>os</a:t>
            </a:r>
            <a:r>
              <a:rPr sz="2200" spc="-16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195" dirty="0">
                <a:solidFill>
                  <a:srgbClr val="003300"/>
                </a:solidFill>
                <a:latin typeface="Verdana"/>
                <a:cs typeface="Verdana"/>
              </a:rPr>
              <a:t>.</a:t>
            </a:r>
            <a:endParaRPr sz="2200">
              <a:latin typeface="Verdana"/>
              <a:cs typeface="Verdana"/>
            </a:endParaRPr>
          </a:p>
        </p:txBody>
      </p:sp>
      <p:sp>
        <p:nvSpPr>
          <p:cNvPr id="5" name="object 5"/>
          <p:cNvSpPr txBox="1"/>
          <p:nvPr/>
        </p:nvSpPr>
        <p:spPr>
          <a:xfrm>
            <a:off x="7372350" y="3217926"/>
            <a:ext cx="1514475" cy="342265"/>
          </a:xfrm>
          <a:prstGeom prst="rect">
            <a:avLst/>
          </a:prstGeom>
        </p:spPr>
        <p:txBody>
          <a:bodyPr vert="horz" wrap="square" lIns="0" tIns="0" rIns="0" bIns="0" rtlCol="0">
            <a:spAutoFit/>
          </a:bodyPr>
          <a:lstStyle/>
          <a:p>
            <a:pPr marL="12700">
              <a:lnSpc>
                <a:spcPct val="100000"/>
              </a:lnSpc>
              <a:tabLst>
                <a:tab pos="1073150" algn="l"/>
              </a:tabLst>
            </a:pPr>
            <a:r>
              <a:rPr sz="2200" b="1" spc="-114" dirty="0">
                <a:solidFill>
                  <a:srgbClr val="003300"/>
                </a:solidFill>
                <a:latin typeface="Verdana"/>
                <a:cs typeface="Verdana"/>
              </a:rPr>
              <a:t>acti</a:t>
            </a:r>
            <a:r>
              <a:rPr sz="2200" b="1" spc="-140" dirty="0">
                <a:solidFill>
                  <a:srgbClr val="003300"/>
                </a:solidFill>
                <a:latin typeface="Verdana"/>
                <a:cs typeface="Verdana"/>
              </a:rPr>
              <a:t>o</a:t>
            </a:r>
            <a:r>
              <a:rPr sz="2200" b="1" spc="-250" dirty="0">
                <a:solidFill>
                  <a:srgbClr val="003300"/>
                </a:solidFill>
                <a:latin typeface="Verdana"/>
                <a:cs typeface="Verdana"/>
              </a:rPr>
              <a:t>n</a:t>
            </a:r>
            <a:r>
              <a:rPr sz="2200" b="1"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65" dirty="0">
                <a:solidFill>
                  <a:srgbClr val="003300"/>
                </a:solidFill>
                <a:latin typeface="Verdana"/>
                <a:cs typeface="Verdana"/>
              </a:rPr>
              <a:t>l</a:t>
            </a:r>
            <a:endParaRPr sz="2200">
              <a:latin typeface="Verdana"/>
              <a:cs typeface="Verdana"/>
            </a:endParaRPr>
          </a:p>
        </p:txBody>
      </p:sp>
      <p:sp>
        <p:nvSpPr>
          <p:cNvPr id="6" name="object 6"/>
          <p:cNvSpPr txBox="1"/>
          <p:nvPr/>
        </p:nvSpPr>
        <p:spPr>
          <a:xfrm>
            <a:off x="330200" y="3217926"/>
            <a:ext cx="6868795" cy="3039110"/>
          </a:xfrm>
          <a:prstGeom prst="rect">
            <a:avLst/>
          </a:prstGeom>
        </p:spPr>
        <p:txBody>
          <a:bodyPr vert="horz" wrap="square" lIns="0" tIns="0" rIns="0" bIns="0" rtlCol="0">
            <a:spAutoFit/>
          </a:bodyPr>
          <a:lstStyle/>
          <a:p>
            <a:pPr marL="355600" indent="-342900">
              <a:lnSpc>
                <a:spcPts val="2610"/>
              </a:lnSpc>
              <a:buFont typeface="Wingdings"/>
              <a:buChar char=""/>
              <a:tabLst>
                <a:tab pos="356235" algn="l"/>
                <a:tab pos="759460" algn="l"/>
                <a:tab pos="2708910" algn="l"/>
                <a:tab pos="3196590" algn="l"/>
                <a:tab pos="4807585" algn="l"/>
                <a:tab pos="5358130" algn="l"/>
                <a:tab pos="579374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90" dirty="0">
                <a:solidFill>
                  <a:srgbClr val="003300"/>
                </a:solidFill>
                <a:latin typeface="Verdana"/>
                <a:cs typeface="Verdana"/>
              </a:rPr>
              <a:t>for</a:t>
            </a:r>
            <a:r>
              <a:rPr sz="2200" spc="-80" dirty="0">
                <a:solidFill>
                  <a:srgbClr val="003300"/>
                </a:solidFill>
                <a:latin typeface="Verdana"/>
                <a:cs typeface="Verdana"/>
              </a:rPr>
              <a:t>m</a:t>
            </a:r>
            <a:r>
              <a:rPr sz="2200" spc="-270" dirty="0">
                <a:solidFill>
                  <a:srgbClr val="003300"/>
                </a:solidFill>
                <a:latin typeface="Verdana"/>
                <a:cs typeface="Verdana"/>
              </a:rPr>
              <a:t>-</a:t>
            </a:r>
            <a:r>
              <a:rPr sz="2200" spc="65" dirty="0">
                <a:solidFill>
                  <a:srgbClr val="003300"/>
                </a:solidFill>
                <a:latin typeface="Verdana"/>
                <a:cs typeface="Verdana"/>
              </a:rPr>
              <a:t>h</a:t>
            </a:r>
            <a:r>
              <a:rPr sz="2200" spc="45" dirty="0">
                <a:solidFill>
                  <a:srgbClr val="003300"/>
                </a:solidFill>
                <a:latin typeface="Verdana"/>
                <a:cs typeface="Verdana"/>
              </a:rPr>
              <a:t>a</a:t>
            </a:r>
            <a:r>
              <a:rPr sz="2200" spc="-50" dirty="0">
                <a:solidFill>
                  <a:srgbClr val="003300"/>
                </a:solidFill>
                <a:latin typeface="Verdana"/>
                <a:cs typeface="Verdana"/>
              </a:rPr>
              <a:t>ndler</a:t>
            </a:r>
            <a:r>
              <a:rPr sz="220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70" dirty="0">
                <a:solidFill>
                  <a:srgbClr val="003300"/>
                </a:solidFill>
                <a:latin typeface="Verdana"/>
                <a:cs typeface="Verdana"/>
              </a:rPr>
              <a:t>espe</a:t>
            </a:r>
            <a:r>
              <a:rPr sz="2200" spc="50" dirty="0">
                <a:solidFill>
                  <a:srgbClr val="003300"/>
                </a:solidFill>
                <a:latin typeface="Verdana"/>
                <a:cs typeface="Verdana"/>
              </a:rPr>
              <a:t>c</a:t>
            </a:r>
            <a:r>
              <a:rPr sz="2200" spc="-155" dirty="0">
                <a:solidFill>
                  <a:srgbClr val="003300"/>
                </a:solidFill>
                <a:latin typeface="Verdana"/>
                <a:cs typeface="Verdana"/>
              </a:rPr>
              <a:t>i</a:t>
            </a:r>
            <a:r>
              <a:rPr sz="2200" spc="-105" dirty="0">
                <a:solidFill>
                  <a:srgbClr val="003300"/>
                </a:solidFill>
                <a:latin typeface="Verdana"/>
                <a:cs typeface="Verdana"/>
              </a:rPr>
              <a:t>f</a:t>
            </a:r>
            <a:r>
              <a:rPr sz="2200" spc="-155" dirty="0">
                <a:solidFill>
                  <a:srgbClr val="003300"/>
                </a:solidFill>
                <a:latin typeface="Verdana"/>
                <a:cs typeface="Verdana"/>
              </a:rPr>
              <a:t>i</a:t>
            </a:r>
            <a:r>
              <a:rPr sz="2200" spc="225" dirty="0">
                <a:solidFill>
                  <a:srgbClr val="003300"/>
                </a:solidFill>
                <a:latin typeface="Verdana"/>
                <a:cs typeface="Verdana"/>
              </a:rPr>
              <a:t>ca</a:t>
            </a:r>
            <a:r>
              <a:rPr sz="2200" dirty="0">
                <a:solidFill>
                  <a:srgbClr val="003300"/>
                </a:solidFill>
                <a:latin typeface="Verdana"/>
                <a:cs typeface="Verdana"/>
              </a:rPr>
              <a:t>	</a:t>
            </a:r>
            <a:r>
              <a:rPr sz="2200" spc="25" dirty="0">
                <a:solidFill>
                  <a:srgbClr val="003300"/>
                </a:solidFill>
                <a:latin typeface="Verdana"/>
                <a:cs typeface="Verdana"/>
              </a:rPr>
              <a:t>e</a:t>
            </a:r>
            <a:r>
              <a:rPr sz="2200" spc="30" dirty="0">
                <a:solidFill>
                  <a:srgbClr val="003300"/>
                </a:solidFill>
                <a:latin typeface="Verdana"/>
                <a:cs typeface="Verdana"/>
              </a:rPr>
              <a:t>n</a:t>
            </a:r>
            <a:r>
              <a:rPr sz="2200"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75" dirty="0">
                <a:solidFill>
                  <a:srgbClr val="003300"/>
                </a:solidFill>
                <a:latin typeface="Verdana"/>
                <a:cs typeface="Verdana"/>
              </a:rPr>
              <a:t>i</a:t>
            </a:r>
            <a:r>
              <a:rPr sz="2200" spc="-25"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endParaRPr sz="2200">
              <a:latin typeface="Verdana"/>
              <a:cs typeface="Verdana"/>
            </a:endParaRPr>
          </a:p>
          <a:p>
            <a:pPr marL="355600">
              <a:lnSpc>
                <a:spcPts val="2610"/>
              </a:lnSpc>
            </a:pPr>
            <a:r>
              <a:rPr sz="2200" spc="-100" dirty="0">
                <a:solidFill>
                  <a:srgbClr val="003300"/>
                </a:solidFill>
                <a:latin typeface="Verdana"/>
                <a:cs typeface="Verdana"/>
              </a:rPr>
              <a:t>formular</a:t>
            </a:r>
            <a:r>
              <a:rPr sz="2200" spc="-35" dirty="0">
                <a:solidFill>
                  <a:srgbClr val="003300"/>
                </a:solidFill>
                <a:latin typeface="Verdana"/>
                <a:cs typeface="Verdana"/>
              </a:rPr>
              <a:t>i</a:t>
            </a:r>
            <a:r>
              <a:rPr sz="2200" spc="100" dirty="0">
                <a:solidFill>
                  <a:srgbClr val="003300"/>
                </a:solidFill>
                <a:latin typeface="Verdana"/>
                <a:cs typeface="Verdana"/>
              </a:rPr>
              <a:t>o</a:t>
            </a:r>
            <a:r>
              <a:rPr sz="2200" spc="-395" dirty="0">
                <a:solidFill>
                  <a:srgbClr val="003300"/>
                </a:solidFill>
                <a:latin typeface="Verdana"/>
                <a:cs typeface="Verdana"/>
              </a:rPr>
              <a:t>:</a:t>
            </a:r>
            <a:endParaRPr sz="2200">
              <a:latin typeface="Verdana"/>
              <a:cs typeface="Verdana"/>
            </a:endParaRPr>
          </a:p>
          <a:p>
            <a:pPr marL="413384" marR="3000375">
              <a:lnSpc>
                <a:spcPct val="100000"/>
              </a:lnSpc>
              <a:spcBef>
                <a:spcPts val="1235"/>
              </a:spcBef>
            </a:pPr>
            <a:r>
              <a:rPr sz="1600" spc="-10" dirty="0">
                <a:solidFill>
                  <a:srgbClr val="0000FF"/>
                </a:solidFill>
                <a:latin typeface="Consolas"/>
                <a:cs typeface="Consolas"/>
              </a:rPr>
              <a:t>&lt;</a:t>
            </a:r>
            <a:r>
              <a:rPr sz="1600" spc="-10" dirty="0">
                <a:solidFill>
                  <a:srgbClr val="A42A2A"/>
                </a:solidFill>
                <a:latin typeface="Consolas"/>
                <a:cs typeface="Consolas"/>
              </a:rPr>
              <a:t>for</a:t>
            </a:r>
            <a:r>
              <a:rPr sz="1600" spc="-5" dirty="0">
                <a:solidFill>
                  <a:srgbClr val="A42A2A"/>
                </a:solidFill>
                <a:latin typeface="Consolas"/>
                <a:cs typeface="Consolas"/>
              </a:rPr>
              <a:t>m</a:t>
            </a:r>
            <a:r>
              <a:rPr sz="1600" spc="-10" dirty="0">
                <a:solidFill>
                  <a:srgbClr val="A42A2A"/>
                </a:solidFill>
                <a:latin typeface="Consolas"/>
                <a:cs typeface="Consolas"/>
              </a:rPr>
              <a:t> </a:t>
            </a:r>
            <a:r>
              <a:rPr sz="1600" spc="-10" dirty="0">
                <a:solidFill>
                  <a:srgbClr val="DC133B"/>
                </a:solidFill>
                <a:latin typeface="Consolas"/>
                <a:cs typeface="Consolas"/>
              </a:rPr>
              <a:t>action=</a:t>
            </a:r>
            <a:r>
              <a:rPr sz="1600" spc="-20" dirty="0">
                <a:solidFill>
                  <a:srgbClr val="0000CD"/>
                </a:solidFill>
                <a:latin typeface="Consolas"/>
                <a:cs typeface="Consolas"/>
              </a:rPr>
              <a:t>"</a:t>
            </a:r>
            <a:r>
              <a:rPr sz="1600" spc="-10" dirty="0">
                <a:solidFill>
                  <a:srgbClr val="0000CD"/>
                </a:solidFill>
                <a:latin typeface="Consolas"/>
                <a:cs typeface="Consolas"/>
              </a:rPr>
              <a:t>action_page.p</a:t>
            </a:r>
            <a:r>
              <a:rPr sz="1600" spc="-20" dirty="0">
                <a:solidFill>
                  <a:srgbClr val="0000CD"/>
                </a:solidFill>
                <a:latin typeface="Consolas"/>
                <a:cs typeface="Consolas"/>
              </a:rPr>
              <a:t>h</a:t>
            </a:r>
            <a:r>
              <a:rPr sz="1600" spc="-5" dirty="0">
                <a:solidFill>
                  <a:srgbClr val="0000CD"/>
                </a:solidFill>
                <a:latin typeface="Consolas"/>
                <a:cs typeface="Consolas"/>
              </a:rPr>
              <a:t>p</a:t>
            </a:r>
            <a:r>
              <a:rPr sz="1600" spc="-10" dirty="0">
                <a:solidFill>
                  <a:srgbClr val="0000CD"/>
                </a:solidFill>
                <a:latin typeface="Consolas"/>
                <a:cs typeface="Consolas"/>
              </a:rPr>
              <a:t>"</a:t>
            </a:r>
            <a:r>
              <a:rPr sz="1600" spc="-5" dirty="0">
                <a:solidFill>
                  <a:srgbClr val="0000FF"/>
                </a:solidFill>
                <a:latin typeface="Consolas"/>
                <a:cs typeface="Consolas"/>
              </a:rPr>
              <a:t>&gt; </a:t>
            </a:r>
            <a:r>
              <a:rPr sz="1600" spc="-10" dirty="0">
                <a:latin typeface="Consolas"/>
                <a:cs typeface="Consolas"/>
              </a:rPr>
              <a:t>Firs</a:t>
            </a:r>
            <a:r>
              <a:rPr sz="1600" spc="-5" dirty="0">
                <a:latin typeface="Consolas"/>
                <a:cs typeface="Consolas"/>
              </a:rPr>
              <a:t>t</a:t>
            </a:r>
            <a:r>
              <a:rPr sz="1600" spc="-10" dirty="0">
                <a:latin typeface="Consolas"/>
                <a:cs typeface="Consolas"/>
              </a:rPr>
              <a:t> name:</a:t>
            </a:r>
            <a:r>
              <a:rPr sz="1600" spc="-10" dirty="0">
                <a:solidFill>
                  <a:srgbClr val="0000FF"/>
                </a:solidFill>
                <a:latin typeface="Consolas"/>
                <a:cs typeface="Consolas"/>
              </a:rPr>
              <a:t>&lt;</a:t>
            </a:r>
            <a:r>
              <a:rPr sz="1600" spc="-10" dirty="0">
                <a:solidFill>
                  <a:srgbClr val="A42A2A"/>
                </a:solidFill>
                <a:latin typeface="Consolas"/>
                <a:cs typeface="Consolas"/>
              </a:rPr>
              <a:t>b</a:t>
            </a:r>
            <a:r>
              <a:rPr sz="1600" spc="-20" dirty="0">
                <a:solidFill>
                  <a:srgbClr val="A42A2A"/>
                </a:solidFill>
                <a:latin typeface="Consolas"/>
                <a:cs typeface="Consolas"/>
              </a:rPr>
              <a:t>r</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inpu</a:t>
            </a:r>
            <a:r>
              <a:rPr sz="1600" spc="-5" dirty="0">
                <a:solidFill>
                  <a:srgbClr val="A42A2A"/>
                </a:solidFill>
                <a:latin typeface="Consolas"/>
                <a:cs typeface="Consolas"/>
              </a:rPr>
              <a:t>t</a:t>
            </a:r>
            <a:r>
              <a:rPr sz="1600" spc="-10" dirty="0">
                <a:solidFill>
                  <a:srgbClr val="A42A2A"/>
                </a:solidFill>
                <a:latin typeface="Consolas"/>
                <a:cs typeface="Consolas"/>
              </a:rPr>
              <a:t> </a:t>
            </a:r>
            <a:r>
              <a:rPr sz="1600" spc="-10" dirty="0">
                <a:solidFill>
                  <a:srgbClr val="DC133B"/>
                </a:solidFill>
                <a:latin typeface="Consolas"/>
                <a:cs typeface="Consolas"/>
              </a:rPr>
              <a:t>type=</a:t>
            </a:r>
            <a:r>
              <a:rPr sz="1600" spc="-10" dirty="0">
                <a:solidFill>
                  <a:srgbClr val="0000CD"/>
                </a:solidFill>
                <a:latin typeface="Consolas"/>
                <a:cs typeface="Consolas"/>
              </a:rPr>
              <a:t>"</a:t>
            </a:r>
            <a:r>
              <a:rPr sz="1600" spc="-20" dirty="0">
                <a:solidFill>
                  <a:srgbClr val="0000CD"/>
                </a:solidFill>
                <a:latin typeface="Consolas"/>
                <a:cs typeface="Consolas"/>
              </a:rPr>
              <a:t>t</a:t>
            </a:r>
            <a:r>
              <a:rPr sz="1600" spc="-5" dirty="0">
                <a:solidFill>
                  <a:srgbClr val="0000CD"/>
                </a:solidFill>
                <a:latin typeface="Consolas"/>
                <a:cs typeface="Consolas"/>
              </a:rPr>
              <a:t>ex</a:t>
            </a:r>
            <a:r>
              <a:rPr sz="1600" spc="-10" dirty="0">
                <a:solidFill>
                  <a:srgbClr val="0000CD"/>
                </a:solidFill>
                <a:latin typeface="Consolas"/>
                <a:cs typeface="Consolas"/>
              </a:rPr>
              <a:t>t</a:t>
            </a:r>
            <a:r>
              <a:rPr sz="1600" spc="-5" dirty="0">
                <a:solidFill>
                  <a:srgbClr val="0000CD"/>
                </a:solidFill>
                <a:latin typeface="Consolas"/>
                <a:cs typeface="Consolas"/>
              </a:rPr>
              <a:t>" </a:t>
            </a:r>
            <a:r>
              <a:rPr sz="1600" spc="-10" dirty="0">
                <a:solidFill>
                  <a:srgbClr val="DC133B"/>
                </a:solidFill>
                <a:latin typeface="Consolas"/>
                <a:cs typeface="Consolas"/>
              </a:rPr>
              <a:t>name=</a:t>
            </a:r>
            <a:r>
              <a:rPr sz="1600" spc="-10" dirty="0">
                <a:solidFill>
                  <a:srgbClr val="0000CD"/>
                </a:solidFill>
                <a:latin typeface="Consolas"/>
                <a:cs typeface="Consolas"/>
              </a:rPr>
              <a:t>"</a:t>
            </a:r>
            <a:r>
              <a:rPr sz="1600" spc="-5" dirty="0">
                <a:solidFill>
                  <a:srgbClr val="0000CD"/>
                </a:solidFill>
                <a:latin typeface="Consolas"/>
                <a:cs typeface="Consolas"/>
              </a:rPr>
              <a:t>fi</a:t>
            </a:r>
            <a:r>
              <a:rPr sz="1600" spc="-25" dirty="0">
                <a:solidFill>
                  <a:srgbClr val="0000CD"/>
                </a:solidFill>
                <a:latin typeface="Consolas"/>
                <a:cs typeface="Consolas"/>
              </a:rPr>
              <a:t>r</a:t>
            </a:r>
            <a:r>
              <a:rPr sz="1600" spc="-5" dirty="0">
                <a:solidFill>
                  <a:srgbClr val="0000CD"/>
                </a:solidFill>
                <a:latin typeface="Consolas"/>
                <a:cs typeface="Consolas"/>
              </a:rPr>
              <a:t>st</a:t>
            </a:r>
            <a:r>
              <a:rPr sz="1600" spc="-10" dirty="0">
                <a:solidFill>
                  <a:srgbClr val="0000CD"/>
                </a:solidFill>
                <a:latin typeface="Consolas"/>
                <a:cs typeface="Consolas"/>
              </a:rPr>
              <a:t>n</a:t>
            </a:r>
            <a:r>
              <a:rPr sz="1600" spc="-5" dirty="0">
                <a:solidFill>
                  <a:srgbClr val="0000CD"/>
                </a:solidFill>
                <a:latin typeface="Consolas"/>
                <a:cs typeface="Consolas"/>
              </a:rPr>
              <a:t>am</a:t>
            </a:r>
            <a:r>
              <a:rPr sz="1600" spc="-15" dirty="0">
                <a:solidFill>
                  <a:srgbClr val="0000CD"/>
                </a:solidFill>
                <a:latin typeface="Consolas"/>
                <a:cs typeface="Consolas"/>
              </a:rPr>
              <a:t>e</a:t>
            </a:r>
            <a:r>
              <a:rPr sz="1600" spc="-5" dirty="0">
                <a:solidFill>
                  <a:srgbClr val="0000CD"/>
                </a:solidFill>
                <a:latin typeface="Consolas"/>
                <a:cs typeface="Consolas"/>
              </a:rPr>
              <a:t>" </a:t>
            </a:r>
            <a:r>
              <a:rPr sz="1600" spc="-10" dirty="0">
                <a:solidFill>
                  <a:srgbClr val="DC133B"/>
                </a:solidFill>
                <a:latin typeface="Consolas"/>
                <a:cs typeface="Consolas"/>
              </a:rPr>
              <a:t>value</a:t>
            </a:r>
            <a:r>
              <a:rPr sz="1600" spc="-20" dirty="0">
                <a:solidFill>
                  <a:srgbClr val="DC133B"/>
                </a:solidFill>
                <a:latin typeface="Consolas"/>
                <a:cs typeface="Consolas"/>
              </a:rPr>
              <a:t>=</a:t>
            </a:r>
            <a:r>
              <a:rPr sz="1600" spc="-10" dirty="0">
                <a:solidFill>
                  <a:srgbClr val="0000CD"/>
                </a:solidFill>
                <a:latin typeface="Consolas"/>
                <a:cs typeface="Consolas"/>
              </a:rPr>
              <a:t>"Mickey"</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br</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latin typeface="Consolas"/>
                <a:cs typeface="Consolas"/>
              </a:rPr>
              <a:t>Las</a:t>
            </a:r>
            <a:r>
              <a:rPr sz="1600" spc="-5" dirty="0">
                <a:latin typeface="Consolas"/>
                <a:cs typeface="Consolas"/>
              </a:rPr>
              <a:t>t</a:t>
            </a:r>
            <a:r>
              <a:rPr sz="1600" spc="-10" dirty="0">
                <a:latin typeface="Consolas"/>
                <a:cs typeface="Consolas"/>
              </a:rPr>
              <a:t> name:</a:t>
            </a:r>
            <a:r>
              <a:rPr sz="1600" spc="-10" dirty="0">
                <a:solidFill>
                  <a:srgbClr val="0000FF"/>
                </a:solidFill>
                <a:latin typeface="Consolas"/>
                <a:cs typeface="Consolas"/>
              </a:rPr>
              <a:t>&lt;</a:t>
            </a:r>
            <a:r>
              <a:rPr sz="1600" spc="-10" dirty="0">
                <a:solidFill>
                  <a:srgbClr val="A42A2A"/>
                </a:solidFill>
                <a:latin typeface="Consolas"/>
                <a:cs typeface="Consolas"/>
              </a:rPr>
              <a:t>br</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inpu</a:t>
            </a:r>
            <a:r>
              <a:rPr sz="1600" spc="-5" dirty="0">
                <a:solidFill>
                  <a:srgbClr val="A42A2A"/>
                </a:solidFill>
                <a:latin typeface="Consolas"/>
                <a:cs typeface="Consolas"/>
              </a:rPr>
              <a:t>t</a:t>
            </a:r>
            <a:r>
              <a:rPr sz="1600" spc="-10" dirty="0">
                <a:solidFill>
                  <a:srgbClr val="A42A2A"/>
                </a:solidFill>
                <a:latin typeface="Consolas"/>
                <a:cs typeface="Consolas"/>
              </a:rPr>
              <a:t> </a:t>
            </a:r>
            <a:r>
              <a:rPr sz="1600" spc="-10" dirty="0">
                <a:solidFill>
                  <a:srgbClr val="DC133B"/>
                </a:solidFill>
                <a:latin typeface="Consolas"/>
                <a:cs typeface="Consolas"/>
              </a:rPr>
              <a:t>type=</a:t>
            </a:r>
            <a:r>
              <a:rPr sz="1600" spc="-10" dirty="0">
                <a:solidFill>
                  <a:srgbClr val="0000CD"/>
                </a:solidFill>
                <a:latin typeface="Consolas"/>
                <a:cs typeface="Consolas"/>
              </a:rPr>
              <a:t>"</a:t>
            </a:r>
            <a:r>
              <a:rPr sz="1600" spc="-20" dirty="0">
                <a:solidFill>
                  <a:srgbClr val="0000CD"/>
                </a:solidFill>
                <a:latin typeface="Consolas"/>
                <a:cs typeface="Consolas"/>
              </a:rPr>
              <a:t>t</a:t>
            </a:r>
            <a:r>
              <a:rPr sz="1600" spc="-5" dirty="0">
                <a:solidFill>
                  <a:srgbClr val="0000CD"/>
                </a:solidFill>
                <a:latin typeface="Consolas"/>
                <a:cs typeface="Consolas"/>
              </a:rPr>
              <a:t>ex</a:t>
            </a:r>
            <a:r>
              <a:rPr sz="1600" spc="-10" dirty="0">
                <a:solidFill>
                  <a:srgbClr val="0000CD"/>
                </a:solidFill>
                <a:latin typeface="Consolas"/>
                <a:cs typeface="Consolas"/>
              </a:rPr>
              <a:t>t</a:t>
            </a:r>
            <a:r>
              <a:rPr sz="1600" spc="-5" dirty="0">
                <a:solidFill>
                  <a:srgbClr val="0000CD"/>
                </a:solidFill>
                <a:latin typeface="Consolas"/>
                <a:cs typeface="Consolas"/>
              </a:rPr>
              <a:t>" </a:t>
            </a:r>
            <a:r>
              <a:rPr sz="1600" spc="-10" dirty="0">
                <a:solidFill>
                  <a:srgbClr val="DC133B"/>
                </a:solidFill>
                <a:latin typeface="Consolas"/>
                <a:cs typeface="Consolas"/>
              </a:rPr>
              <a:t>name=</a:t>
            </a:r>
            <a:r>
              <a:rPr sz="1600" spc="-10" dirty="0">
                <a:solidFill>
                  <a:srgbClr val="0000CD"/>
                </a:solidFill>
                <a:latin typeface="Consolas"/>
                <a:cs typeface="Consolas"/>
              </a:rPr>
              <a:t>"</a:t>
            </a:r>
            <a:r>
              <a:rPr sz="1600" spc="-5" dirty="0">
                <a:solidFill>
                  <a:srgbClr val="0000CD"/>
                </a:solidFill>
                <a:latin typeface="Consolas"/>
                <a:cs typeface="Consolas"/>
              </a:rPr>
              <a:t>la</a:t>
            </a:r>
            <a:r>
              <a:rPr sz="1600" spc="-25" dirty="0">
                <a:solidFill>
                  <a:srgbClr val="0000CD"/>
                </a:solidFill>
                <a:latin typeface="Consolas"/>
                <a:cs typeface="Consolas"/>
              </a:rPr>
              <a:t>s</a:t>
            </a:r>
            <a:r>
              <a:rPr sz="1600" spc="-5" dirty="0">
                <a:solidFill>
                  <a:srgbClr val="0000CD"/>
                </a:solidFill>
                <a:latin typeface="Consolas"/>
                <a:cs typeface="Consolas"/>
              </a:rPr>
              <a:t>tn</a:t>
            </a:r>
            <a:r>
              <a:rPr sz="1600" spc="-10" dirty="0">
                <a:solidFill>
                  <a:srgbClr val="0000CD"/>
                </a:solidFill>
                <a:latin typeface="Consolas"/>
                <a:cs typeface="Consolas"/>
              </a:rPr>
              <a:t>a</a:t>
            </a:r>
            <a:r>
              <a:rPr sz="1600" spc="-5" dirty="0">
                <a:solidFill>
                  <a:srgbClr val="0000CD"/>
                </a:solidFill>
                <a:latin typeface="Consolas"/>
                <a:cs typeface="Consolas"/>
              </a:rPr>
              <a:t>m</a:t>
            </a:r>
            <a:r>
              <a:rPr sz="1600" spc="-10" dirty="0">
                <a:solidFill>
                  <a:srgbClr val="0000CD"/>
                </a:solidFill>
                <a:latin typeface="Consolas"/>
                <a:cs typeface="Consolas"/>
              </a:rPr>
              <a:t>e</a:t>
            </a:r>
            <a:r>
              <a:rPr sz="1600" spc="-5" dirty="0">
                <a:solidFill>
                  <a:srgbClr val="0000CD"/>
                </a:solidFill>
                <a:latin typeface="Consolas"/>
                <a:cs typeface="Consolas"/>
              </a:rPr>
              <a:t>"</a:t>
            </a:r>
            <a:r>
              <a:rPr sz="1600" spc="-10" dirty="0">
                <a:solidFill>
                  <a:srgbClr val="0000CD"/>
                </a:solidFill>
                <a:latin typeface="Consolas"/>
                <a:cs typeface="Consolas"/>
              </a:rPr>
              <a:t> </a:t>
            </a:r>
            <a:r>
              <a:rPr sz="1600" spc="-10" dirty="0">
                <a:solidFill>
                  <a:srgbClr val="DC133B"/>
                </a:solidFill>
                <a:latin typeface="Consolas"/>
                <a:cs typeface="Consolas"/>
              </a:rPr>
              <a:t>valu</a:t>
            </a:r>
            <a:r>
              <a:rPr sz="1600" spc="-5" dirty="0">
                <a:solidFill>
                  <a:srgbClr val="DC133B"/>
                </a:solidFill>
                <a:latin typeface="Consolas"/>
                <a:cs typeface="Consolas"/>
              </a:rPr>
              <a:t>e</a:t>
            </a:r>
            <a:r>
              <a:rPr sz="1600" spc="-10" dirty="0">
                <a:solidFill>
                  <a:srgbClr val="DC133B"/>
                </a:solidFill>
                <a:latin typeface="Consolas"/>
                <a:cs typeface="Consolas"/>
              </a:rPr>
              <a:t>=</a:t>
            </a:r>
            <a:r>
              <a:rPr sz="1600" spc="-20" dirty="0">
                <a:solidFill>
                  <a:srgbClr val="0000CD"/>
                </a:solidFill>
                <a:latin typeface="Consolas"/>
                <a:cs typeface="Consolas"/>
              </a:rPr>
              <a:t>"</a:t>
            </a:r>
            <a:r>
              <a:rPr sz="1600" spc="-5" dirty="0">
                <a:solidFill>
                  <a:srgbClr val="0000CD"/>
                </a:solidFill>
                <a:latin typeface="Consolas"/>
                <a:cs typeface="Consolas"/>
              </a:rPr>
              <a:t>Mo</a:t>
            </a:r>
            <a:r>
              <a:rPr sz="1600" spc="-10" dirty="0">
                <a:solidFill>
                  <a:srgbClr val="0000CD"/>
                </a:solidFill>
                <a:latin typeface="Consolas"/>
                <a:cs typeface="Consolas"/>
              </a:rPr>
              <a:t>u</a:t>
            </a:r>
            <a:r>
              <a:rPr sz="1600" spc="-5" dirty="0">
                <a:solidFill>
                  <a:srgbClr val="0000CD"/>
                </a:solidFill>
                <a:latin typeface="Consolas"/>
                <a:cs typeface="Consolas"/>
              </a:rPr>
              <a:t>se</a:t>
            </a:r>
            <a:r>
              <a:rPr sz="1600" spc="-15" dirty="0">
                <a:solidFill>
                  <a:srgbClr val="0000CD"/>
                </a:solidFill>
                <a:latin typeface="Consolas"/>
                <a:cs typeface="Consolas"/>
              </a:rPr>
              <a:t>"</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br</a:t>
            </a:r>
            <a:r>
              <a:rPr sz="1600" spc="-10" dirty="0">
                <a:solidFill>
                  <a:srgbClr val="0000FF"/>
                </a:solidFill>
                <a:latin typeface="Consolas"/>
                <a:cs typeface="Consolas"/>
              </a:rPr>
              <a:t>&gt;&lt;</a:t>
            </a:r>
            <a:r>
              <a:rPr sz="1600" spc="-10" dirty="0">
                <a:solidFill>
                  <a:srgbClr val="A42A2A"/>
                </a:solidFill>
                <a:latin typeface="Consolas"/>
                <a:cs typeface="Consolas"/>
              </a:rPr>
              <a:t>br</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inpu</a:t>
            </a:r>
            <a:r>
              <a:rPr sz="1600" spc="-5" dirty="0">
                <a:solidFill>
                  <a:srgbClr val="A42A2A"/>
                </a:solidFill>
                <a:latin typeface="Consolas"/>
                <a:cs typeface="Consolas"/>
              </a:rPr>
              <a:t>t</a:t>
            </a:r>
            <a:r>
              <a:rPr sz="1600" spc="-10" dirty="0">
                <a:solidFill>
                  <a:srgbClr val="A42A2A"/>
                </a:solidFill>
                <a:latin typeface="Consolas"/>
                <a:cs typeface="Consolas"/>
              </a:rPr>
              <a:t> </a:t>
            </a:r>
            <a:r>
              <a:rPr sz="1600" spc="-10" dirty="0">
                <a:solidFill>
                  <a:srgbClr val="DC133B"/>
                </a:solidFill>
                <a:latin typeface="Consolas"/>
                <a:cs typeface="Consolas"/>
              </a:rPr>
              <a:t>type=</a:t>
            </a:r>
            <a:r>
              <a:rPr sz="1600" spc="-10" dirty="0">
                <a:solidFill>
                  <a:srgbClr val="0000CD"/>
                </a:solidFill>
                <a:latin typeface="Consolas"/>
                <a:cs typeface="Consolas"/>
              </a:rPr>
              <a:t>"</a:t>
            </a:r>
            <a:r>
              <a:rPr sz="1600" spc="-20" dirty="0">
                <a:solidFill>
                  <a:srgbClr val="0000CD"/>
                </a:solidFill>
                <a:latin typeface="Consolas"/>
                <a:cs typeface="Consolas"/>
              </a:rPr>
              <a:t>s</a:t>
            </a:r>
            <a:r>
              <a:rPr sz="1600" spc="-5" dirty="0">
                <a:solidFill>
                  <a:srgbClr val="0000CD"/>
                </a:solidFill>
                <a:latin typeface="Consolas"/>
                <a:cs typeface="Consolas"/>
              </a:rPr>
              <a:t>ub</a:t>
            </a:r>
            <a:r>
              <a:rPr sz="1600" spc="-10" dirty="0">
                <a:solidFill>
                  <a:srgbClr val="0000CD"/>
                </a:solidFill>
                <a:latin typeface="Consolas"/>
                <a:cs typeface="Consolas"/>
              </a:rPr>
              <a:t>m</a:t>
            </a:r>
            <a:r>
              <a:rPr sz="1600" spc="-5" dirty="0">
                <a:solidFill>
                  <a:srgbClr val="0000CD"/>
                </a:solidFill>
                <a:latin typeface="Consolas"/>
                <a:cs typeface="Consolas"/>
              </a:rPr>
              <a:t>i</a:t>
            </a:r>
            <a:r>
              <a:rPr sz="1600" spc="-10" dirty="0">
                <a:solidFill>
                  <a:srgbClr val="0000CD"/>
                </a:solidFill>
                <a:latin typeface="Consolas"/>
                <a:cs typeface="Consolas"/>
              </a:rPr>
              <a:t>t</a:t>
            </a:r>
            <a:r>
              <a:rPr sz="1600" spc="-5" dirty="0">
                <a:solidFill>
                  <a:srgbClr val="0000CD"/>
                </a:solidFill>
                <a:latin typeface="Consolas"/>
                <a:cs typeface="Consolas"/>
              </a:rPr>
              <a:t>"</a:t>
            </a:r>
            <a:r>
              <a:rPr sz="1600" spc="-10" dirty="0">
                <a:solidFill>
                  <a:srgbClr val="0000CD"/>
                </a:solidFill>
                <a:latin typeface="Consolas"/>
                <a:cs typeface="Consolas"/>
              </a:rPr>
              <a:t> </a:t>
            </a:r>
            <a:r>
              <a:rPr sz="1600" spc="-10" dirty="0">
                <a:solidFill>
                  <a:srgbClr val="DC133B"/>
                </a:solidFill>
                <a:latin typeface="Consolas"/>
                <a:cs typeface="Consolas"/>
              </a:rPr>
              <a:t>value=</a:t>
            </a:r>
            <a:r>
              <a:rPr sz="1600" spc="-20" dirty="0">
                <a:solidFill>
                  <a:srgbClr val="0000CD"/>
                </a:solidFill>
                <a:latin typeface="Consolas"/>
                <a:cs typeface="Consolas"/>
              </a:rPr>
              <a:t>"</a:t>
            </a:r>
            <a:r>
              <a:rPr sz="1600" spc="-10" dirty="0">
                <a:solidFill>
                  <a:srgbClr val="0000CD"/>
                </a:solidFill>
                <a:latin typeface="Consolas"/>
                <a:cs typeface="Consolas"/>
              </a:rPr>
              <a:t>Submit"</a:t>
            </a:r>
            <a:r>
              <a:rPr sz="1600" spc="-5" dirty="0">
                <a:solidFill>
                  <a:srgbClr val="0000FF"/>
                </a:solidFill>
                <a:latin typeface="Consolas"/>
                <a:cs typeface="Consolas"/>
              </a:rPr>
              <a:t>&gt;</a:t>
            </a:r>
            <a:endParaRPr sz="1600">
              <a:latin typeface="Consolas"/>
              <a:cs typeface="Consolas"/>
            </a:endParaRPr>
          </a:p>
          <a:p>
            <a:pPr marL="413384">
              <a:lnSpc>
                <a:spcPct val="100000"/>
              </a:lnSpc>
            </a:pPr>
            <a:r>
              <a:rPr sz="1600" spc="-10" dirty="0">
                <a:solidFill>
                  <a:srgbClr val="0000FF"/>
                </a:solidFill>
                <a:latin typeface="Consolas"/>
                <a:cs typeface="Consolas"/>
              </a:rPr>
              <a:t>&lt;</a:t>
            </a:r>
            <a:r>
              <a:rPr sz="1600" spc="-10" dirty="0">
                <a:solidFill>
                  <a:srgbClr val="A42A2A"/>
                </a:solidFill>
                <a:latin typeface="Consolas"/>
                <a:cs typeface="Consolas"/>
              </a:rPr>
              <a:t>/form</a:t>
            </a:r>
            <a:r>
              <a:rPr sz="1600" spc="-5" dirty="0">
                <a:solidFill>
                  <a:srgbClr val="0000FF"/>
                </a:solidFill>
                <a:latin typeface="Consolas"/>
                <a:cs typeface="Consolas"/>
              </a:rPr>
              <a:t>&gt;</a:t>
            </a:r>
            <a:endParaRPr sz="1600">
              <a:latin typeface="Consolas"/>
              <a:cs typeface="Consolas"/>
            </a:endParaRPr>
          </a:p>
        </p:txBody>
      </p:sp>
      <p:sp>
        <p:nvSpPr>
          <p:cNvPr id="7" name="object 7"/>
          <p:cNvSpPr/>
          <p:nvPr/>
        </p:nvSpPr>
        <p:spPr>
          <a:xfrm>
            <a:off x="6260591" y="3953255"/>
            <a:ext cx="2883408" cy="220522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455664" y="4149077"/>
            <a:ext cx="2508885" cy="1615947"/>
          </a:xfrm>
          <a:prstGeom prst="rect">
            <a:avLst/>
          </a:prstGeom>
          <a:blipFill>
            <a:blip r:embed="rId3" cstate="print"/>
            <a:stretch>
              <a:fillRect/>
            </a:stretch>
          </a:blipFill>
        </p:spPr>
        <p:txBody>
          <a:bodyPr wrap="square" lIns="0" tIns="0" rIns="0" bIns="0" rtlCol="0"/>
          <a:lstStyle/>
          <a:p>
            <a:endParaRPr/>
          </a:p>
        </p:txBody>
      </p:sp>
      <p:sp>
        <p:nvSpPr>
          <p:cNvPr id="11" name="Rectángulo 10"/>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83484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13</a:t>
            </a:fld>
            <a:endParaRPr spc="-100" dirty="0"/>
          </a:p>
        </p:txBody>
      </p:sp>
      <p:sp>
        <p:nvSpPr>
          <p:cNvPr id="4" name="object 4"/>
          <p:cNvSpPr txBox="1">
            <a:spLocks noGrp="1"/>
          </p:cNvSpPr>
          <p:nvPr>
            <p:ph type="body" idx="4294967295"/>
          </p:nvPr>
        </p:nvSpPr>
        <p:spPr>
          <a:xfrm>
            <a:off x="914400" y="1600200"/>
            <a:ext cx="8229600" cy="3446463"/>
          </a:xfrm>
          <a:prstGeom prst="rect">
            <a:avLst/>
          </a:prstGeom>
        </p:spPr>
        <p:txBody>
          <a:bodyPr vert="horz" wrap="square" lIns="0" tIns="0" rIns="0" bIns="0" rtlCol="0">
            <a:spAutoFit/>
          </a:bodyPr>
          <a:lstStyle/>
          <a:p>
            <a:pPr marL="427355" indent="-342900">
              <a:lnSpc>
                <a:spcPct val="100000"/>
              </a:lnSpc>
              <a:buFont typeface="Wingdings"/>
              <a:buChar char=""/>
              <a:tabLst>
                <a:tab pos="427990" algn="l"/>
              </a:tabLst>
            </a:pPr>
            <a:r>
              <a:rPr sz="2000" b="1" spc="-290" dirty="0">
                <a:solidFill>
                  <a:srgbClr val="003300"/>
                </a:solidFill>
                <a:latin typeface="Verdana"/>
                <a:cs typeface="Verdana"/>
              </a:rPr>
              <a:t>&lt;in</a:t>
            </a:r>
            <a:r>
              <a:rPr sz="2000" b="1" spc="-305" dirty="0">
                <a:solidFill>
                  <a:srgbClr val="003300"/>
                </a:solidFill>
                <a:latin typeface="Verdana"/>
                <a:cs typeface="Verdana"/>
              </a:rPr>
              <a:t>p</a:t>
            </a:r>
            <a:r>
              <a:rPr sz="2000" b="1" spc="-370" dirty="0">
                <a:solidFill>
                  <a:srgbClr val="003300"/>
                </a:solidFill>
                <a:latin typeface="Verdana"/>
                <a:cs typeface="Verdana"/>
              </a:rPr>
              <a:t>u</a:t>
            </a:r>
            <a:r>
              <a:rPr sz="2000" b="1" spc="-235" dirty="0">
                <a:solidFill>
                  <a:srgbClr val="003300"/>
                </a:solidFill>
                <a:latin typeface="Verdana"/>
                <a:cs typeface="Verdana"/>
              </a:rPr>
              <a:t>t</a:t>
            </a:r>
            <a:r>
              <a:rPr sz="2000" b="1" spc="-125" dirty="0">
                <a:solidFill>
                  <a:srgbClr val="003300"/>
                </a:solidFill>
                <a:latin typeface="Verdana"/>
                <a:cs typeface="Verdana"/>
              </a:rPr>
              <a:t> </a:t>
            </a:r>
            <a:r>
              <a:rPr sz="2000" b="1" spc="-160" dirty="0">
                <a:solidFill>
                  <a:srgbClr val="003300"/>
                </a:solidFill>
                <a:latin typeface="Verdana"/>
                <a:cs typeface="Verdana"/>
              </a:rPr>
              <a:t>typ</a:t>
            </a:r>
            <a:r>
              <a:rPr sz="2000" b="1" spc="-180" dirty="0">
                <a:solidFill>
                  <a:srgbClr val="003300"/>
                </a:solidFill>
                <a:latin typeface="Verdana"/>
                <a:cs typeface="Verdana"/>
              </a:rPr>
              <a:t>e</a:t>
            </a:r>
            <a:r>
              <a:rPr sz="2000" b="1" spc="-550" dirty="0">
                <a:solidFill>
                  <a:srgbClr val="003300"/>
                </a:solidFill>
                <a:latin typeface="Verdana"/>
                <a:cs typeface="Verdana"/>
              </a:rPr>
              <a:t>="</a:t>
            </a:r>
            <a:r>
              <a:rPr sz="2000" b="1" spc="-180" dirty="0">
                <a:solidFill>
                  <a:srgbClr val="003300"/>
                </a:solidFill>
                <a:latin typeface="Verdana"/>
                <a:cs typeface="Verdana"/>
              </a:rPr>
              <a:t>r</a:t>
            </a:r>
            <a:r>
              <a:rPr sz="2000" b="1" spc="-235" dirty="0">
                <a:solidFill>
                  <a:srgbClr val="003300"/>
                </a:solidFill>
                <a:latin typeface="Verdana"/>
                <a:cs typeface="Verdana"/>
              </a:rPr>
              <a:t>a</a:t>
            </a:r>
            <a:r>
              <a:rPr sz="2000" b="1" spc="-280" dirty="0">
                <a:solidFill>
                  <a:srgbClr val="003300"/>
                </a:solidFill>
                <a:latin typeface="Verdana"/>
                <a:cs typeface="Verdana"/>
              </a:rPr>
              <a:t>dio"</a:t>
            </a:r>
            <a:r>
              <a:rPr sz="2000" b="1" spc="-415" dirty="0">
                <a:solidFill>
                  <a:srgbClr val="003300"/>
                </a:solidFill>
                <a:latin typeface="Verdana"/>
                <a:cs typeface="Verdana"/>
              </a:rPr>
              <a:t>&gt;</a:t>
            </a:r>
            <a:r>
              <a:rPr sz="2000" b="1" spc="-120" dirty="0">
                <a:solidFill>
                  <a:srgbClr val="003300"/>
                </a:solidFill>
                <a:latin typeface="Verdana"/>
                <a:cs typeface="Verdana"/>
              </a:rPr>
              <a:t> </a:t>
            </a:r>
            <a:r>
              <a:rPr sz="2000" spc="55" dirty="0">
                <a:solidFill>
                  <a:srgbClr val="003300"/>
                </a:solidFill>
                <a:latin typeface="Verdana"/>
                <a:cs typeface="Verdana"/>
              </a:rPr>
              <a:t>de</a:t>
            </a:r>
            <a:r>
              <a:rPr sz="2000" spc="25" dirty="0">
                <a:solidFill>
                  <a:srgbClr val="003300"/>
                </a:solidFill>
                <a:latin typeface="Verdana"/>
                <a:cs typeface="Verdana"/>
              </a:rPr>
              <a:t>f</a:t>
            </a:r>
            <a:r>
              <a:rPr sz="2000" spc="-150" dirty="0">
                <a:solidFill>
                  <a:srgbClr val="003300"/>
                </a:solidFill>
                <a:latin typeface="Verdana"/>
                <a:cs typeface="Verdana"/>
              </a:rPr>
              <a:t>i</a:t>
            </a:r>
            <a:r>
              <a:rPr sz="2000" spc="30" dirty="0">
                <a:solidFill>
                  <a:srgbClr val="003300"/>
                </a:solidFill>
                <a:latin typeface="Verdana"/>
                <a:cs typeface="Verdana"/>
              </a:rPr>
              <a:t>ne</a:t>
            </a:r>
            <a:r>
              <a:rPr sz="2000" spc="-185" dirty="0">
                <a:solidFill>
                  <a:srgbClr val="003300"/>
                </a:solidFill>
                <a:latin typeface="Verdana"/>
                <a:cs typeface="Verdana"/>
              </a:rPr>
              <a:t> </a:t>
            </a:r>
            <a:r>
              <a:rPr sz="2000" spc="-65" dirty="0">
                <a:solidFill>
                  <a:srgbClr val="003300"/>
                </a:solidFill>
                <a:latin typeface="Verdana"/>
                <a:cs typeface="Verdana"/>
              </a:rPr>
              <a:t>u</a:t>
            </a:r>
            <a:r>
              <a:rPr sz="2000" spc="-60" dirty="0">
                <a:solidFill>
                  <a:srgbClr val="003300"/>
                </a:solidFill>
                <a:latin typeface="Verdana"/>
                <a:cs typeface="Verdana"/>
              </a:rPr>
              <a:t>n</a:t>
            </a:r>
            <a:r>
              <a:rPr sz="2000" spc="-160" dirty="0">
                <a:solidFill>
                  <a:srgbClr val="003300"/>
                </a:solidFill>
                <a:latin typeface="Verdana"/>
                <a:cs typeface="Verdana"/>
              </a:rPr>
              <a:t> </a:t>
            </a:r>
            <a:r>
              <a:rPr sz="2000" spc="35" dirty="0">
                <a:solidFill>
                  <a:srgbClr val="003300"/>
                </a:solidFill>
                <a:latin typeface="Verdana"/>
                <a:cs typeface="Verdana"/>
              </a:rPr>
              <a:t>bot</a:t>
            </a:r>
            <a:r>
              <a:rPr sz="2000" spc="20" dirty="0">
                <a:solidFill>
                  <a:srgbClr val="003300"/>
                </a:solidFill>
                <a:latin typeface="Verdana"/>
                <a:cs typeface="Verdana"/>
              </a:rPr>
              <a:t>ón</a:t>
            </a:r>
            <a:r>
              <a:rPr sz="2000" spc="-170" dirty="0">
                <a:solidFill>
                  <a:srgbClr val="003300"/>
                </a:solidFill>
                <a:latin typeface="Verdana"/>
                <a:cs typeface="Verdana"/>
              </a:rPr>
              <a:t> </a:t>
            </a:r>
            <a:r>
              <a:rPr sz="2000" spc="120" dirty="0">
                <a:solidFill>
                  <a:srgbClr val="003300"/>
                </a:solidFill>
                <a:latin typeface="Verdana"/>
                <a:cs typeface="Verdana"/>
              </a:rPr>
              <a:t>de</a:t>
            </a:r>
            <a:r>
              <a:rPr sz="2000" spc="-150" dirty="0">
                <a:solidFill>
                  <a:srgbClr val="003300"/>
                </a:solidFill>
                <a:latin typeface="Verdana"/>
                <a:cs typeface="Verdana"/>
              </a:rPr>
              <a:t> </a:t>
            </a:r>
            <a:r>
              <a:rPr sz="2000" spc="-40" dirty="0">
                <a:solidFill>
                  <a:srgbClr val="003300"/>
                </a:solidFill>
                <a:latin typeface="Verdana"/>
                <a:cs typeface="Verdana"/>
              </a:rPr>
              <a:t>rad</a:t>
            </a:r>
            <a:r>
              <a:rPr sz="2000" spc="-15" dirty="0">
                <a:solidFill>
                  <a:srgbClr val="003300"/>
                </a:solidFill>
                <a:latin typeface="Verdana"/>
                <a:cs typeface="Verdana"/>
              </a:rPr>
              <a:t>i</a:t>
            </a:r>
            <a:r>
              <a:rPr sz="2000" spc="105" dirty="0">
                <a:solidFill>
                  <a:srgbClr val="003300"/>
                </a:solidFill>
                <a:latin typeface="Verdana"/>
                <a:cs typeface="Verdana"/>
              </a:rPr>
              <a:t>o</a:t>
            </a:r>
            <a:r>
              <a:rPr sz="2000" spc="-195" dirty="0">
                <a:solidFill>
                  <a:srgbClr val="003300"/>
                </a:solidFill>
                <a:latin typeface="Verdana"/>
                <a:cs typeface="Verdana"/>
              </a:rPr>
              <a:t>.</a:t>
            </a:r>
            <a:endParaRPr sz="2000" dirty="0">
              <a:latin typeface="Verdana"/>
              <a:cs typeface="Verdana"/>
            </a:endParaRPr>
          </a:p>
          <a:p>
            <a:pPr marL="427355" indent="-342900">
              <a:lnSpc>
                <a:spcPct val="100000"/>
              </a:lnSpc>
              <a:spcBef>
                <a:spcPts val="1200"/>
              </a:spcBef>
              <a:buFont typeface="Wingdings"/>
              <a:buChar char=""/>
              <a:tabLst>
                <a:tab pos="427990" algn="l"/>
              </a:tabLst>
            </a:pPr>
            <a:r>
              <a:rPr sz="2000" spc="-135" dirty="0">
                <a:solidFill>
                  <a:srgbClr val="003300"/>
                </a:solidFill>
                <a:latin typeface="Verdana"/>
                <a:cs typeface="Verdana"/>
              </a:rPr>
              <a:t>Los</a:t>
            </a:r>
            <a:r>
              <a:rPr sz="2000" spc="-5" dirty="0">
                <a:solidFill>
                  <a:srgbClr val="003300"/>
                </a:solidFill>
                <a:latin typeface="Verdana"/>
                <a:cs typeface="Verdana"/>
              </a:rPr>
              <a:t> </a:t>
            </a:r>
            <a:r>
              <a:rPr sz="2000" spc="110" dirty="0">
                <a:solidFill>
                  <a:srgbClr val="003300"/>
                </a:solidFill>
                <a:latin typeface="Verdana"/>
                <a:cs typeface="Verdana"/>
              </a:rPr>
              <a:t>b</a:t>
            </a:r>
            <a:r>
              <a:rPr sz="2000" spc="100" dirty="0">
                <a:solidFill>
                  <a:srgbClr val="003300"/>
                </a:solidFill>
                <a:latin typeface="Verdana"/>
                <a:cs typeface="Verdana"/>
              </a:rPr>
              <a:t>o</a:t>
            </a:r>
            <a:r>
              <a:rPr sz="2000" spc="-120" dirty="0">
                <a:solidFill>
                  <a:srgbClr val="003300"/>
                </a:solidFill>
                <a:latin typeface="Verdana"/>
                <a:cs typeface="Verdana"/>
              </a:rPr>
              <a:t>t</a:t>
            </a:r>
            <a:r>
              <a:rPr sz="2000" spc="85" dirty="0">
                <a:solidFill>
                  <a:srgbClr val="003300"/>
                </a:solidFill>
                <a:latin typeface="Verdana"/>
                <a:cs typeface="Verdana"/>
              </a:rPr>
              <a:t>o</a:t>
            </a:r>
            <a:r>
              <a:rPr sz="2000" spc="30" dirty="0">
                <a:solidFill>
                  <a:srgbClr val="003300"/>
                </a:solidFill>
                <a:latin typeface="Verdana"/>
                <a:cs typeface="Verdana"/>
              </a:rPr>
              <a:t>n</a:t>
            </a:r>
            <a:r>
              <a:rPr sz="2000" spc="15" dirty="0">
                <a:solidFill>
                  <a:srgbClr val="003300"/>
                </a:solidFill>
                <a:latin typeface="Verdana"/>
                <a:cs typeface="Verdana"/>
              </a:rPr>
              <a:t>e</a:t>
            </a:r>
            <a:r>
              <a:rPr sz="2000" spc="-295" dirty="0">
                <a:solidFill>
                  <a:srgbClr val="003300"/>
                </a:solidFill>
                <a:latin typeface="Verdana"/>
                <a:cs typeface="Verdana"/>
              </a:rPr>
              <a:t>s</a:t>
            </a:r>
            <a:r>
              <a:rPr sz="2000" spc="-10" dirty="0">
                <a:solidFill>
                  <a:srgbClr val="003300"/>
                </a:solidFill>
                <a:latin typeface="Verdana"/>
                <a:cs typeface="Verdana"/>
              </a:rPr>
              <a:t> </a:t>
            </a:r>
            <a:r>
              <a:rPr sz="2000" spc="114" dirty="0">
                <a:solidFill>
                  <a:srgbClr val="003300"/>
                </a:solidFill>
                <a:latin typeface="Verdana"/>
                <a:cs typeface="Verdana"/>
              </a:rPr>
              <a:t>d</a:t>
            </a:r>
            <a:r>
              <a:rPr sz="2000" spc="120" dirty="0">
                <a:solidFill>
                  <a:srgbClr val="003300"/>
                </a:solidFill>
                <a:latin typeface="Verdana"/>
                <a:cs typeface="Verdana"/>
              </a:rPr>
              <a:t>e</a:t>
            </a:r>
            <a:r>
              <a:rPr sz="2000" spc="-5" dirty="0">
                <a:solidFill>
                  <a:srgbClr val="003300"/>
                </a:solidFill>
                <a:latin typeface="Verdana"/>
                <a:cs typeface="Verdana"/>
              </a:rPr>
              <a:t> </a:t>
            </a:r>
            <a:r>
              <a:rPr sz="2000" spc="95" dirty="0">
                <a:solidFill>
                  <a:srgbClr val="003300"/>
                </a:solidFill>
                <a:latin typeface="Verdana"/>
                <a:cs typeface="Verdana"/>
              </a:rPr>
              <a:t>opc</a:t>
            </a:r>
            <a:r>
              <a:rPr sz="2000" spc="50" dirty="0">
                <a:solidFill>
                  <a:srgbClr val="003300"/>
                </a:solidFill>
                <a:latin typeface="Verdana"/>
                <a:cs typeface="Verdana"/>
              </a:rPr>
              <a:t>i</a:t>
            </a:r>
            <a:r>
              <a:rPr sz="2000" spc="85" dirty="0">
                <a:solidFill>
                  <a:srgbClr val="003300"/>
                </a:solidFill>
                <a:latin typeface="Verdana"/>
                <a:cs typeface="Verdana"/>
              </a:rPr>
              <a:t>ó</a:t>
            </a:r>
            <a:r>
              <a:rPr sz="2000" spc="-55" dirty="0">
                <a:solidFill>
                  <a:srgbClr val="003300"/>
                </a:solidFill>
                <a:latin typeface="Verdana"/>
                <a:cs typeface="Verdana"/>
              </a:rPr>
              <a:t>n</a:t>
            </a:r>
            <a:r>
              <a:rPr sz="2000" spc="-5" dirty="0">
                <a:solidFill>
                  <a:srgbClr val="003300"/>
                </a:solidFill>
                <a:latin typeface="Verdana"/>
                <a:cs typeface="Verdana"/>
              </a:rPr>
              <a:t> </a:t>
            </a:r>
            <a:r>
              <a:rPr sz="2000" spc="-30" dirty="0">
                <a:solidFill>
                  <a:srgbClr val="003300"/>
                </a:solidFill>
                <a:latin typeface="Verdana"/>
                <a:cs typeface="Verdana"/>
              </a:rPr>
              <a:t>per</a:t>
            </a:r>
            <a:r>
              <a:rPr sz="2000" spc="-55" dirty="0">
                <a:solidFill>
                  <a:srgbClr val="003300"/>
                </a:solidFill>
                <a:latin typeface="Verdana"/>
                <a:cs typeface="Verdana"/>
              </a:rPr>
              <a:t>m</a:t>
            </a:r>
            <a:r>
              <a:rPr sz="2000" spc="-125" dirty="0">
                <a:solidFill>
                  <a:srgbClr val="003300"/>
                </a:solidFill>
                <a:latin typeface="Verdana"/>
                <a:cs typeface="Verdana"/>
              </a:rPr>
              <a:t>i</a:t>
            </a:r>
            <a:r>
              <a:rPr sz="2000" spc="-160" dirty="0">
                <a:solidFill>
                  <a:srgbClr val="003300"/>
                </a:solidFill>
                <a:latin typeface="Verdana"/>
                <a:cs typeface="Verdana"/>
              </a:rPr>
              <a:t>t</a:t>
            </a:r>
            <a:r>
              <a:rPr sz="2000" spc="100" dirty="0">
                <a:solidFill>
                  <a:srgbClr val="003300"/>
                </a:solidFill>
                <a:latin typeface="Verdana"/>
                <a:cs typeface="Verdana"/>
              </a:rPr>
              <a:t>e</a:t>
            </a:r>
            <a:r>
              <a:rPr sz="2000" spc="-55" dirty="0">
                <a:solidFill>
                  <a:srgbClr val="003300"/>
                </a:solidFill>
                <a:latin typeface="Verdana"/>
                <a:cs typeface="Verdana"/>
              </a:rPr>
              <a:t>n</a:t>
            </a:r>
            <a:r>
              <a:rPr sz="2000" spc="-15" dirty="0">
                <a:solidFill>
                  <a:srgbClr val="003300"/>
                </a:solidFill>
                <a:latin typeface="Verdana"/>
                <a:cs typeface="Verdana"/>
              </a:rPr>
              <a:t> </a:t>
            </a:r>
            <a:r>
              <a:rPr sz="2000" spc="5" dirty="0">
                <a:solidFill>
                  <a:srgbClr val="003300"/>
                </a:solidFill>
                <a:latin typeface="Verdana"/>
                <a:cs typeface="Verdana"/>
              </a:rPr>
              <a:t>al</a:t>
            </a:r>
            <a:r>
              <a:rPr sz="2000" spc="-5" dirty="0">
                <a:solidFill>
                  <a:srgbClr val="003300"/>
                </a:solidFill>
                <a:latin typeface="Verdana"/>
                <a:cs typeface="Verdana"/>
              </a:rPr>
              <a:t> </a:t>
            </a:r>
            <a:r>
              <a:rPr sz="2000" spc="-135" dirty="0">
                <a:solidFill>
                  <a:srgbClr val="003300"/>
                </a:solidFill>
                <a:latin typeface="Verdana"/>
                <a:cs typeface="Verdana"/>
              </a:rPr>
              <a:t>us</a:t>
            </a:r>
            <a:r>
              <a:rPr sz="2000" spc="-160" dirty="0">
                <a:solidFill>
                  <a:srgbClr val="003300"/>
                </a:solidFill>
                <a:latin typeface="Verdana"/>
                <a:cs typeface="Verdana"/>
              </a:rPr>
              <a:t>u</a:t>
            </a:r>
            <a:r>
              <a:rPr sz="2000" spc="-110" dirty="0">
                <a:solidFill>
                  <a:srgbClr val="003300"/>
                </a:solidFill>
                <a:latin typeface="Verdana"/>
                <a:cs typeface="Verdana"/>
              </a:rPr>
              <a:t>ar</a:t>
            </a:r>
            <a:r>
              <a:rPr sz="2000" spc="-45" dirty="0">
                <a:solidFill>
                  <a:srgbClr val="003300"/>
                </a:solidFill>
                <a:latin typeface="Verdana"/>
                <a:cs typeface="Verdana"/>
              </a:rPr>
              <a:t>i</a:t>
            </a:r>
            <a:r>
              <a:rPr sz="2000" spc="100" dirty="0">
                <a:solidFill>
                  <a:srgbClr val="003300"/>
                </a:solidFill>
                <a:latin typeface="Verdana"/>
                <a:cs typeface="Verdana"/>
              </a:rPr>
              <a:t>o</a:t>
            </a:r>
            <a:r>
              <a:rPr sz="2000" spc="-15" dirty="0">
                <a:solidFill>
                  <a:srgbClr val="003300"/>
                </a:solidFill>
                <a:latin typeface="Verdana"/>
                <a:cs typeface="Verdana"/>
              </a:rPr>
              <a:t> </a:t>
            </a:r>
            <a:r>
              <a:rPr sz="2000" spc="50" dirty="0">
                <a:solidFill>
                  <a:srgbClr val="003300"/>
                </a:solidFill>
                <a:latin typeface="Verdana"/>
                <a:cs typeface="Verdana"/>
              </a:rPr>
              <a:t>selec</a:t>
            </a:r>
            <a:r>
              <a:rPr sz="2000" spc="45" dirty="0">
                <a:solidFill>
                  <a:srgbClr val="003300"/>
                </a:solidFill>
                <a:latin typeface="Verdana"/>
                <a:cs typeface="Verdana"/>
              </a:rPr>
              <a:t>c</a:t>
            </a:r>
            <a:r>
              <a:rPr sz="2000" spc="-155" dirty="0">
                <a:solidFill>
                  <a:srgbClr val="003300"/>
                </a:solidFill>
                <a:latin typeface="Verdana"/>
                <a:cs typeface="Verdana"/>
              </a:rPr>
              <a:t>i</a:t>
            </a:r>
            <a:r>
              <a:rPr sz="2000" spc="85" dirty="0">
                <a:solidFill>
                  <a:srgbClr val="003300"/>
                </a:solidFill>
                <a:latin typeface="Verdana"/>
                <a:cs typeface="Verdana"/>
              </a:rPr>
              <a:t>o</a:t>
            </a:r>
            <a:r>
              <a:rPr sz="2000" spc="65" dirty="0">
                <a:solidFill>
                  <a:srgbClr val="003300"/>
                </a:solidFill>
                <a:latin typeface="Verdana"/>
                <a:cs typeface="Verdana"/>
              </a:rPr>
              <a:t>n</a:t>
            </a:r>
            <a:r>
              <a:rPr sz="2000" spc="45" dirty="0">
                <a:solidFill>
                  <a:srgbClr val="003300"/>
                </a:solidFill>
                <a:latin typeface="Verdana"/>
                <a:cs typeface="Verdana"/>
              </a:rPr>
              <a:t>a</a:t>
            </a:r>
            <a:r>
              <a:rPr sz="2000" spc="-280" dirty="0">
                <a:solidFill>
                  <a:srgbClr val="003300"/>
                </a:solidFill>
                <a:latin typeface="Verdana"/>
                <a:cs typeface="Verdana"/>
              </a:rPr>
              <a:t>r</a:t>
            </a:r>
            <a:r>
              <a:rPr sz="2000" spc="-5" dirty="0">
                <a:solidFill>
                  <a:srgbClr val="003300"/>
                </a:solidFill>
                <a:latin typeface="Verdana"/>
                <a:cs typeface="Verdana"/>
              </a:rPr>
              <a:t> </a:t>
            </a:r>
            <a:r>
              <a:rPr sz="2000" b="1" u="heavy" spc="-195" dirty="0">
                <a:solidFill>
                  <a:srgbClr val="003300"/>
                </a:solidFill>
                <a:latin typeface="Verdana"/>
                <a:cs typeface="Verdana"/>
              </a:rPr>
              <a:t>sólo</a:t>
            </a:r>
            <a:endParaRPr sz="2000" dirty="0">
              <a:latin typeface="Verdana"/>
              <a:cs typeface="Verdana"/>
            </a:endParaRPr>
          </a:p>
          <a:p>
            <a:pPr marL="427355">
              <a:lnSpc>
                <a:spcPct val="100000"/>
              </a:lnSpc>
            </a:pPr>
            <a:r>
              <a:rPr sz="2000" b="1" u="heavy" spc="-175" dirty="0">
                <a:solidFill>
                  <a:srgbClr val="003300"/>
                </a:solidFill>
                <a:latin typeface="Verdana"/>
                <a:cs typeface="Verdana"/>
              </a:rPr>
              <a:t>una</a:t>
            </a:r>
            <a:r>
              <a:rPr sz="2000" b="1" spc="-130" dirty="0">
                <a:solidFill>
                  <a:srgbClr val="003300"/>
                </a:solidFill>
                <a:latin typeface="Verdana"/>
                <a:cs typeface="Verdana"/>
              </a:rPr>
              <a:t> </a:t>
            </a:r>
            <a:r>
              <a:rPr sz="2000" spc="120" dirty="0">
                <a:solidFill>
                  <a:srgbClr val="003300"/>
                </a:solidFill>
                <a:latin typeface="Verdana"/>
                <a:cs typeface="Verdana"/>
              </a:rPr>
              <a:t>de</a:t>
            </a:r>
            <a:r>
              <a:rPr sz="2000" spc="-150" dirty="0">
                <a:solidFill>
                  <a:srgbClr val="003300"/>
                </a:solidFill>
                <a:latin typeface="Verdana"/>
                <a:cs typeface="Verdana"/>
              </a:rPr>
              <a:t> </a:t>
            </a:r>
            <a:r>
              <a:rPr sz="2000" spc="-65" dirty="0">
                <a:solidFill>
                  <a:srgbClr val="003300"/>
                </a:solidFill>
                <a:latin typeface="Verdana"/>
                <a:cs typeface="Verdana"/>
              </a:rPr>
              <a:t>u</a:t>
            </a:r>
            <a:r>
              <a:rPr sz="2000" spc="-60" dirty="0">
                <a:solidFill>
                  <a:srgbClr val="003300"/>
                </a:solidFill>
                <a:latin typeface="Verdana"/>
                <a:cs typeface="Verdana"/>
              </a:rPr>
              <a:t>n</a:t>
            </a:r>
            <a:r>
              <a:rPr sz="2000" spc="-170" dirty="0">
                <a:solidFill>
                  <a:srgbClr val="003300"/>
                </a:solidFill>
                <a:latin typeface="Verdana"/>
                <a:cs typeface="Verdana"/>
              </a:rPr>
              <a:t> </a:t>
            </a:r>
            <a:r>
              <a:rPr sz="2000" spc="-55" dirty="0">
                <a:solidFill>
                  <a:srgbClr val="003300"/>
                </a:solidFill>
                <a:latin typeface="Verdana"/>
                <a:cs typeface="Verdana"/>
              </a:rPr>
              <a:t>nú</a:t>
            </a:r>
            <a:r>
              <a:rPr sz="2000" spc="-80" dirty="0">
                <a:solidFill>
                  <a:srgbClr val="003300"/>
                </a:solidFill>
                <a:latin typeface="Verdana"/>
                <a:cs typeface="Verdana"/>
              </a:rPr>
              <a:t>m</a:t>
            </a:r>
            <a:r>
              <a:rPr sz="2000" spc="-25" dirty="0">
                <a:solidFill>
                  <a:srgbClr val="003300"/>
                </a:solidFill>
                <a:latin typeface="Verdana"/>
                <a:cs typeface="Verdana"/>
              </a:rPr>
              <a:t>ero</a:t>
            </a:r>
            <a:r>
              <a:rPr sz="2000" spc="-160" dirty="0">
                <a:solidFill>
                  <a:srgbClr val="003300"/>
                </a:solidFill>
                <a:latin typeface="Verdana"/>
                <a:cs typeface="Verdana"/>
              </a:rPr>
              <a:t> </a:t>
            </a:r>
            <a:r>
              <a:rPr sz="2000" spc="-170" dirty="0">
                <a:solidFill>
                  <a:srgbClr val="003300"/>
                </a:solidFill>
                <a:latin typeface="Verdana"/>
                <a:cs typeface="Verdana"/>
              </a:rPr>
              <a:t>l</a:t>
            </a:r>
            <a:r>
              <a:rPr sz="2000" spc="-150" dirty="0">
                <a:solidFill>
                  <a:srgbClr val="003300"/>
                </a:solidFill>
                <a:latin typeface="Verdana"/>
                <a:cs typeface="Verdana"/>
              </a:rPr>
              <a:t>i</a:t>
            </a:r>
            <a:r>
              <a:rPr sz="2000" spc="-195" dirty="0">
                <a:solidFill>
                  <a:srgbClr val="003300"/>
                </a:solidFill>
                <a:latin typeface="Verdana"/>
                <a:cs typeface="Verdana"/>
              </a:rPr>
              <a:t>m</a:t>
            </a:r>
            <a:r>
              <a:rPr sz="2000" spc="-50" dirty="0">
                <a:solidFill>
                  <a:srgbClr val="003300"/>
                </a:solidFill>
                <a:latin typeface="Verdana"/>
                <a:cs typeface="Verdana"/>
              </a:rPr>
              <a:t>i</a:t>
            </a:r>
            <a:r>
              <a:rPr sz="2000" spc="-120" dirty="0">
                <a:solidFill>
                  <a:srgbClr val="003300"/>
                </a:solidFill>
                <a:latin typeface="Verdana"/>
                <a:cs typeface="Verdana"/>
              </a:rPr>
              <a:t>t</a:t>
            </a:r>
            <a:r>
              <a:rPr sz="2000" spc="130" dirty="0">
                <a:solidFill>
                  <a:srgbClr val="003300"/>
                </a:solidFill>
                <a:latin typeface="Verdana"/>
                <a:cs typeface="Verdana"/>
              </a:rPr>
              <a:t>ad</a:t>
            </a:r>
            <a:r>
              <a:rPr sz="2000" spc="135" dirty="0">
                <a:solidFill>
                  <a:srgbClr val="003300"/>
                </a:solidFill>
                <a:latin typeface="Verdana"/>
                <a:cs typeface="Verdana"/>
              </a:rPr>
              <a:t>o</a:t>
            </a:r>
            <a:r>
              <a:rPr sz="2000" spc="-185" dirty="0">
                <a:solidFill>
                  <a:srgbClr val="003300"/>
                </a:solidFill>
                <a:latin typeface="Verdana"/>
                <a:cs typeface="Verdana"/>
              </a:rPr>
              <a:t> </a:t>
            </a:r>
            <a:r>
              <a:rPr sz="2000" spc="120" dirty="0">
                <a:solidFill>
                  <a:srgbClr val="003300"/>
                </a:solidFill>
                <a:latin typeface="Verdana"/>
                <a:cs typeface="Verdana"/>
              </a:rPr>
              <a:t>de</a:t>
            </a:r>
            <a:r>
              <a:rPr sz="2000" spc="-150" dirty="0">
                <a:solidFill>
                  <a:srgbClr val="003300"/>
                </a:solidFill>
                <a:latin typeface="Verdana"/>
                <a:cs typeface="Verdana"/>
              </a:rPr>
              <a:t> </a:t>
            </a:r>
            <a:r>
              <a:rPr sz="2000" spc="95" dirty="0">
                <a:solidFill>
                  <a:srgbClr val="003300"/>
                </a:solidFill>
                <a:latin typeface="Verdana"/>
                <a:cs typeface="Verdana"/>
              </a:rPr>
              <a:t>opc</a:t>
            </a:r>
            <a:r>
              <a:rPr sz="2000" spc="50" dirty="0">
                <a:solidFill>
                  <a:srgbClr val="003300"/>
                </a:solidFill>
                <a:latin typeface="Verdana"/>
                <a:cs typeface="Verdana"/>
              </a:rPr>
              <a:t>i</a:t>
            </a:r>
            <a:r>
              <a:rPr sz="2000" spc="55" dirty="0">
                <a:solidFill>
                  <a:srgbClr val="003300"/>
                </a:solidFill>
                <a:latin typeface="Verdana"/>
                <a:cs typeface="Verdana"/>
              </a:rPr>
              <a:t>one</a:t>
            </a:r>
            <a:r>
              <a:rPr sz="2000" spc="-295" dirty="0">
                <a:solidFill>
                  <a:srgbClr val="003300"/>
                </a:solidFill>
                <a:latin typeface="Verdana"/>
                <a:cs typeface="Verdana"/>
              </a:rPr>
              <a:t>s</a:t>
            </a:r>
            <a:r>
              <a:rPr sz="2000" spc="-395" dirty="0">
                <a:solidFill>
                  <a:srgbClr val="003300"/>
                </a:solidFill>
                <a:latin typeface="Verdana"/>
                <a:cs typeface="Verdana"/>
              </a:rPr>
              <a:t>:</a:t>
            </a:r>
            <a:endParaRPr sz="2000" dirty="0">
              <a:latin typeface="Verdana"/>
              <a:cs typeface="Verdana"/>
            </a:endParaRPr>
          </a:p>
          <a:p>
            <a:pPr marL="71755">
              <a:lnSpc>
                <a:spcPct val="100000"/>
              </a:lnSpc>
            </a:pPr>
            <a:endParaRPr sz="2000" dirty="0">
              <a:latin typeface="Times New Roman"/>
              <a:cs typeface="Times New Roman"/>
            </a:endParaRPr>
          </a:p>
          <a:p>
            <a:pPr marL="71755">
              <a:lnSpc>
                <a:spcPct val="100000"/>
              </a:lnSpc>
              <a:spcBef>
                <a:spcPts val="33"/>
              </a:spcBef>
            </a:pPr>
            <a:endParaRPr sz="1800" dirty="0">
              <a:latin typeface="Times New Roman"/>
              <a:cs typeface="Times New Roman"/>
            </a:endParaRPr>
          </a:p>
          <a:p>
            <a:pPr marL="485140">
              <a:lnSpc>
                <a:spcPct val="100000"/>
              </a:lnSpc>
            </a:pPr>
            <a:r>
              <a:rPr sz="1800" dirty="0">
                <a:solidFill>
                  <a:srgbClr val="0000FF"/>
                </a:solidFill>
              </a:rPr>
              <a:t>&lt;</a:t>
            </a:r>
            <a:r>
              <a:rPr sz="1800" dirty="0"/>
              <a:t>fo</a:t>
            </a:r>
            <a:r>
              <a:rPr sz="1800" spc="-10" dirty="0"/>
              <a:t>r</a:t>
            </a:r>
            <a:r>
              <a:rPr sz="1800" dirty="0"/>
              <a:t>m</a:t>
            </a:r>
            <a:r>
              <a:rPr sz="1800" dirty="0">
                <a:solidFill>
                  <a:srgbClr val="0000FF"/>
                </a:solidFill>
              </a:rPr>
              <a:t>&gt;</a:t>
            </a:r>
            <a:endParaRPr sz="1800" dirty="0"/>
          </a:p>
          <a:p>
            <a:pPr marL="485140">
              <a:lnSpc>
                <a:spcPct val="100000"/>
              </a:lnSpc>
            </a:pPr>
            <a:r>
              <a:rPr sz="1800" dirty="0">
                <a:solidFill>
                  <a:srgbClr val="0000FF"/>
                </a:solidFill>
              </a:rPr>
              <a:t>&lt;</a:t>
            </a:r>
            <a:r>
              <a:rPr sz="1800" dirty="0"/>
              <a:t>in</a:t>
            </a:r>
            <a:r>
              <a:rPr sz="1800" spc="-10" dirty="0"/>
              <a:t>p</a:t>
            </a:r>
            <a:r>
              <a:rPr sz="1800" dirty="0"/>
              <a:t>ut</a:t>
            </a:r>
            <a:r>
              <a:rPr sz="1800" spc="-5" dirty="0"/>
              <a:t> </a:t>
            </a:r>
            <a:r>
              <a:rPr sz="1800" dirty="0">
                <a:solidFill>
                  <a:srgbClr val="DC133B"/>
                </a:solidFill>
              </a:rPr>
              <a:t>ty</a:t>
            </a:r>
            <a:r>
              <a:rPr sz="1800" spc="-10" dirty="0">
                <a:solidFill>
                  <a:srgbClr val="DC133B"/>
                </a:solidFill>
              </a:rPr>
              <a:t>pe</a:t>
            </a:r>
            <a:r>
              <a:rPr sz="1800" dirty="0">
                <a:solidFill>
                  <a:srgbClr val="DC133B"/>
                </a:solidFill>
              </a:rPr>
              <a:t>=</a:t>
            </a:r>
            <a:r>
              <a:rPr sz="1800" dirty="0">
                <a:solidFill>
                  <a:srgbClr val="0000CD"/>
                </a:solidFill>
              </a:rPr>
              <a:t>"r</a:t>
            </a:r>
            <a:r>
              <a:rPr sz="1800" spc="-10" dirty="0">
                <a:solidFill>
                  <a:srgbClr val="0000CD"/>
                </a:solidFill>
              </a:rPr>
              <a:t>a</a:t>
            </a:r>
            <a:r>
              <a:rPr sz="1800" dirty="0">
                <a:solidFill>
                  <a:srgbClr val="0000CD"/>
                </a:solidFill>
              </a:rPr>
              <a:t>di</a:t>
            </a:r>
            <a:r>
              <a:rPr sz="1800" spc="-10" dirty="0">
                <a:solidFill>
                  <a:srgbClr val="0000CD"/>
                </a:solidFill>
              </a:rPr>
              <a:t>o</a:t>
            </a:r>
            <a:r>
              <a:rPr sz="1800" dirty="0">
                <a:solidFill>
                  <a:srgbClr val="0000CD"/>
                </a:solidFill>
              </a:rPr>
              <a:t>"</a:t>
            </a:r>
            <a:r>
              <a:rPr sz="1800" spc="5" dirty="0">
                <a:solidFill>
                  <a:srgbClr val="0000CD"/>
                </a:solidFill>
              </a:rPr>
              <a:t> </a:t>
            </a:r>
            <a:r>
              <a:rPr sz="1800" spc="-10" dirty="0">
                <a:solidFill>
                  <a:srgbClr val="DC133B"/>
                </a:solidFill>
              </a:rPr>
              <a:t>na</a:t>
            </a:r>
            <a:r>
              <a:rPr sz="1800" dirty="0">
                <a:solidFill>
                  <a:srgbClr val="DC133B"/>
                </a:solidFill>
              </a:rPr>
              <a:t>me</a:t>
            </a:r>
            <a:r>
              <a:rPr sz="1800" spc="5" dirty="0">
                <a:solidFill>
                  <a:srgbClr val="DC133B"/>
                </a:solidFill>
              </a:rPr>
              <a:t>=</a:t>
            </a:r>
            <a:r>
              <a:rPr sz="1800" spc="-10" dirty="0">
                <a:solidFill>
                  <a:srgbClr val="0000CD"/>
                </a:solidFill>
              </a:rPr>
              <a:t>"</a:t>
            </a:r>
            <a:r>
              <a:rPr sz="1800" dirty="0">
                <a:solidFill>
                  <a:srgbClr val="0000CD"/>
                </a:solidFill>
              </a:rPr>
              <a:t>se</a:t>
            </a:r>
            <a:r>
              <a:rPr sz="1800" spc="-10" dirty="0">
                <a:solidFill>
                  <a:srgbClr val="0000CD"/>
                </a:solidFill>
              </a:rPr>
              <a:t>x</a:t>
            </a:r>
            <a:r>
              <a:rPr sz="1800" dirty="0">
                <a:solidFill>
                  <a:srgbClr val="0000CD"/>
                </a:solidFill>
              </a:rPr>
              <a:t>"</a:t>
            </a:r>
            <a:r>
              <a:rPr sz="1800" spc="5" dirty="0">
                <a:solidFill>
                  <a:srgbClr val="0000CD"/>
                </a:solidFill>
              </a:rPr>
              <a:t> </a:t>
            </a:r>
            <a:r>
              <a:rPr sz="1800" spc="-10" dirty="0">
                <a:solidFill>
                  <a:srgbClr val="DC133B"/>
                </a:solidFill>
              </a:rPr>
              <a:t>va</a:t>
            </a:r>
            <a:r>
              <a:rPr sz="1800" dirty="0">
                <a:solidFill>
                  <a:srgbClr val="DC133B"/>
                </a:solidFill>
              </a:rPr>
              <a:t>lue</a:t>
            </a:r>
            <a:r>
              <a:rPr sz="1800" spc="-5" dirty="0">
                <a:solidFill>
                  <a:srgbClr val="DC133B"/>
                </a:solidFill>
              </a:rPr>
              <a:t>=</a:t>
            </a:r>
            <a:r>
              <a:rPr sz="1800" dirty="0">
                <a:solidFill>
                  <a:srgbClr val="0000CD"/>
                </a:solidFill>
              </a:rPr>
              <a:t>"m</a:t>
            </a:r>
            <a:r>
              <a:rPr sz="1800" spc="-10" dirty="0">
                <a:solidFill>
                  <a:srgbClr val="0000CD"/>
                </a:solidFill>
              </a:rPr>
              <a:t>a</a:t>
            </a:r>
            <a:r>
              <a:rPr sz="1800" dirty="0">
                <a:solidFill>
                  <a:srgbClr val="0000CD"/>
                </a:solidFill>
              </a:rPr>
              <a:t>le"</a:t>
            </a:r>
            <a:r>
              <a:rPr sz="1800" spc="-15" dirty="0">
                <a:solidFill>
                  <a:srgbClr val="0000CD"/>
                </a:solidFill>
              </a:rPr>
              <a:t> </a:t>
            </a:r>
            <a:r>
              <a:rPr sz="1800" dirty="0">
                <a:solidFill>
                  <a:srgbClr val="DC133B"/>
                </a:solidFill>
              </a:rPr>
              <a:t>checke</a:t>
            </a:r>
            <a:r>
              <a:rPr sz="1800" spc="-15" dirty="0">
                <a:solidFill>
                  <a:srgbClr val="DC133B"/>
                </a:solidFill>
              </a:rPr>
              <a:t>d</a:t>
            </a:r>
            <a:r>
              <a:rPr sz="1800" dirty="0">
                <a:solidFill>
                  <a:srgbClr val="0000FF"/>
                </a:solidFill>
              </a:rPr>
              <a:t>&gt;</a:t>
            </a:r>
            <a:r>
              <a:rPr sz="1800" dirty="0">
                <a:solidFill>
                  <a:srgbClr val="000000"/>
                </a:solidFill>
              </a:rPr>
              <a:t>M</a:t>
            </a:r>
            <a:r>
              <a:rPr sz="1800" spc="-10" dirty="0">
                <a:solidFill>
                  <a:srgbClr val="000000"/>
                </a:solidFill>
              </a:rPr>
              <a:t>al</a:t>
            </a:r>
            <a:r>
              <a:rPr sz="1800" dirty="0">
                <a:solidFill>
                  <a:srgbClr val="000000"/>
                </a:solidFill>
              </a:rPr>
              <a:t>e</a:t>
            </a:r>
            <a:endParaRPr sz="1800" dirty="0"/>
          </a:p>
          <a:p>
            <a:pPr marL="485140">
              <a:lnSpc>
                <a:spcPct val="100000"/>
              </a:lnSpc>
            </a:pPr>
            <a:r>
              <a:rPr sz="1800" dirty="0">
                <a:solidFill>
                  <a:srgbClr val="0000FF"/>
                </a:solidFill>
              </a:rPr>
              <a:t>&lt;</a:t>
            </a:r>
            <a:r>
              <a:rPr sz="1800" dirty="0"/>
              <a:t>br</a:t>
            </a:r>
            <a:r>
              <a:rPr sz="1800" dirty="0">
                <a:solidFill>
                  <a:srgbClr val="0000FF"/>
                </a:solidFill>
              </a:rPr>
              <a:t>&gt;</a:t>
            </a:r>
            <a:endParaRPr sz="1800" dirty="0"/>
          </a:p>
          <a:p>
            <a:pPr marL="485140">
              <a:lnSpc>
                <a:spcPct val="100000"/>
              </a:lnSpc>
            </a:pPr>
            <a:r>
              <a:rPr sz="1800" dirty="0">
                <a:solidFill>
                  <a:srgbClr val="0000FF"/>
                </a:solidFill>
              </a:rPr>
              <a:t>&lt;</a:t>
            </a:r>
            <a:r>
              <a:rPr sz="1800" dirty="0"/>
              <a:t>in</a:t>
            </a:r>
            <a:r>
              <a:rPr sz="1800" spc="-10" dirty="0"/>
              <a:t>p</a:t>
            </a:r>
            <a:r>
              <a:rPr sz="1800" dirty="0"/>
              <a:t>ut</a:t>
            </a:r>
            <a:r>
              <a:rPr sz="1800" spc="-5" dirty="0"/>
              <a:t> </a:t>
            </a:r>
            <a:r>
              <a:rPr sz="1800" dirty="0">
                <a:solidFill>
                  <a:srgbClr val="DC133B"/>
                </a:solidFill>
              </a:rPr>
              <a:t>ty</a:t>
            </a:r>
            <a:r>
              <a:rPr sz="1800" spc="-10" dirty="0">
                <a:solidFill>
                  <a:srgbClr val="DC133B"/>
                </a:solidFill>
              </a:rPr>
              <a:t>pe</a:t>
            </a:r>
            <a:r>
              <a:rPr sz="1800" dirty="0">
                <a:solidFill>
                  <a:srgbClr val="DC133B"/>
                </a:solidFill>
              </a:rPr>
              <a:t>=</a:t>
            </a:r>
            <a:r>
              <a:rPr sz="1800" dirty="0">
                <a:solidFill>
                  <a:srgbClr val="0000CD"/>
                </a:solidFill>
              </a:rPr>
              <a:t>"r</a:t>
            </a:r>
            <a:r>
              <a:rPr sz="1800" spc="-10" dirty="0">
                <a:solidFill>
                  <a:srgbClr val="0000CD"/>
                </a:solidFill>
              </a:rPr>
              <a:t>a</a:t>
            </a:r>
            <a:r>
              <a:rPr sz="1800" dirty="0">
                <a:solidFill>
                  <a:srgbClr val="0000CD"/>
                </a:solidFill>
              </a:rPr>
              <a:t>di</a:t>
            </a:r>
            <a:r>
              <a:rPr sz="1800" spc="-10" dirty="0">
                <a:solidFill>
                  <a:srgbClr val="0000CD"/>
                </a:solidFill>
              </a:rPr>
              <a:t>o</a:t>
            </a:r>
            <a:r>
              <a:rPr sz="1800" dirty="0">
                <a:solidFill>
                  <a:srgbClr val="0000CD"/>
                </a:solidFill>
              </a:rPr>
              <a:t>"</a:t>
            </a:r>
            <a:r>
              <a:rPr sz="1800" spc="5" dirty="0">
                <a:solidFill>
                  <a:srgbClr val="0000CD"/>
                </a:solidFill>
              </a:rPr>
              <a:t> </a:t>
            </a:r>
            <a:r>
              <a:rPr sz="1800" spc="-10" dirty="0">
                <a:solidFill>
                  <a:srgbClr val="DC133B"/>
                </a:solidFill>
              </a:rPr>
              <a:t>na</a:t>
            </a:r>
            <a:r>
              <a:rPr sz="1800" dirty="0">
                <a:solidFill>
                  <a:srgbClr val="DC133B"/>
                </a:solidFill>
              </a:rPr>
              <a:t>me</a:t>
            </a:r>
            <a:r>
              <a:rPr sz="1800" spc="5" dirty="0">
                <a:solidFill>
                  <a:srgbClr val="DC133B"/>
                </a:solidFill>
              </a:rPr>
              <a:t>=</a:t>
            </a:r>
            <a:r>
              <a:rPr sz="1800" spc="-10" dirty="0">
                <a:solidFill>
                  <a:srgbClr val="0000CD"/>
                </a:solidFill>
              </a:rPr>
              <a:t>"</a:t>
            </a:r>
            <a:r>
              <a:rPr sz="1800" dirty="0">
                <a:solidFill>
                  <a:srgbClr val="0000CD"/>
                </a:solidFill>
              </a:rPr>
              <a:t>se</a:t>
            </a:r>
            <a:r>
              <a:rPr sz="1800" spc="-10" dirty="0">
                <a:solidFill>
                  <a:srgbClr val="0000CD"/>
                </a:solidFill>
              </a:rPr>
              <a:t>x</a:t>
            </a:r>
            <a:r>
              <a:rPr sz="1800" dirty="0">
                <a:solidFill>
                  <a:srgbClr val="0000CD"/>
                </a:solidFill>
              </a:rPr>
              <a:t>"</a:t>
            </a:r>
            <a:r>
              <a:rPr sz="1800" spc="5" dirty="0">
                <a:solidFill>
                  <a:srgbClr val="0000CD"/>
                </a:solidFill>
              </a:rPr>
              <a:t> </a:t>
            </a:r>
            <a:r>
              <a:rPr sz="1800" spc="-10" dirty="0">
                <a:solidFill>
                  <a:srgbClr val="DC133B"/>
                </a:solidFill>
              </a:rPr>
              <a:t>va</a:t>
            </a:r>
            <a:r>
              <a:rPr sz="1800" dirty="0">
                <a:solidFill>
                  <a:srgbClr val="DC133B"/>
                </a:solidFill>
              </a:rPr>
              <a:t>lue</a:t>
            </a:r>
            <a:r>
              <a:rPr sz="1800" spc="-5" dirty="0">
                <a:solidFill>
                  <a:srgbClr val="DC133B"/>
                </a:solidFill>
              </a:rPr>
              <a:t>=</a:t>
            </a:r>
            <a:r>
              <a:rPr sz="1800" dirty="0">
                <a:solidFill>
                  <a:srgbClr val="0000CD"/>
                </a:solidFill>
              </a:rPr>
              <a:t>"f</a:t>
            </a:r>
            <a:r>
              <a:rPr sz="1800" spc="-10" dirty="0">
                <a:solidFill>
                  <a:srgbClr val="0000CD"/>
                </a:solidFill>
              </a:rPr>
              <a:t>e</a:t>
            </a:r>
            <a:r>
              <a:rPr sz="1800" dirty="0">
                <a:solidFill>
                  <a:srgbClr val="0000CD"/>
                </a:solidFill>
              </a:rPr>
              <a:t>ma</a:t>
            </a:r>
            <a:r>
              <a:rPr sz="1800" spc="-10" dirty="0">
                <a:solidFill>
                  <a:srgbClr val="0000CD"/>
                </a:solidFill>
              </a:rPr>
              <a:t>le</a:t>
            </a:r>
            <a:r>
              <a:rPr sz="1800" dirty="0">
                <a:solidFill>
                  <a:srgbClr val="0000CD"/>
                </a:solidFill>
              </a:rPr>
              <a:t>"</a:t>
            </a:r>
            <a:r>
              <a:rPr sz="1800" dirty="0">
                <a:solidFill>
                  <a:srgbClr val="0000FF"/>
                </a:solidFill>
              </a:rPr>
              <a:t>&gt;</a:t>
            </a:r>
            <a:r>
              <a:rPr sz="1800" dirty="0">
                <a:solidFill>
                  <a:srgbClr val="000000"/>
                </a:solidFill>
              </a:rPr>
              <a:t>F</a:t>
            </a:r>
            <a:r>
              <a:rPr sz="1800" spc="-10" dirty="0">
                <a:solidFill>
                  <a:srgbClr val="000000"/>
                </a:solidFill>
              </a:rPr>
              <a:t>e</a:t>
            </a:r>
            <a:r>
              <a:rPr sz="1800" dirty="0">
                <a:solidFill>
                  <a:srgbClr val="000000"/>
                </a:solidFill>
              </a:rPr>
              <a:t>ma</a:t>
            </a:r>
            <a:r>
              <a:rPr sz="1800" spc="-10" dirty="0">
                <a:solidFill>
                  <a:srgbClr val="000000"/>
                </a:solidFill>
              </a:rPr>
              <a:t>l</a:t>
            </a:r>
            <a:r>
              <a:rPr sz="1800" dirty="0">
                <a:solidFill>
                  <a:srgbClr val="000000"/>
                </a:solidFill>
              </a:rPr>
              <a:t>e</a:t>
            </a:r>
            <a:endParaRPr sz="1800" dirty="0"/>
          </a:p>
          <a:p>
            <a:pPr marL="485140">
              <a:lnSpc>
                <a:spcPct val="100000"/>
              </a:lnSpc>
            </a:pPr>
            <a:r>
              <a:rPr sz="1800" dirty="0">
                <a:solidFill>
                  <a:srgbClr val="0000FF"/>
                </a:solidFill>
              </a:rPr>
              <a:t>&lt;</a:t>
            </a:r>
            <a:r>
              <a:rPr sz="1800" dirty="0"/>
              <a:t>/f</a:t>
            </a:r>
            <a:r>
              <a:rPr sz="1800" spc="-10" dirty="0"/>
              <a:t>o</a:t>
            </a:r>
            <a:r>
              <a:rPr sz="1800" dirty="0"/>
              <a:t>rm</a:t>
            </a:r>
            <a:r>
              <a:rPr sz="1800" dirty="0">
                <a:solidFill>
                  <a:srgbClr val="0000FF"/>
                </a:solidFill>
              </a:rPr>
              <a:t>&gt;</a:t>
            </a:r>
            <a:endParaRPr sz="1800" dirty="0"/>
          </a:p>
        </p:txBody>
      </p:sp>
      <p:sp>
        <p:nvSpPr>
          <p:cNvPr id="6" name="object 6"/>
          <p:cNvSpPr/>
          <p:nvPr/>
        </p:nvSpPr>
        <p:spPr>
          <a:xfrm>
            <a:off x="5508104" y="5028915"/>
            <a:ext cx="2114931" cy="1225575"/>
          </a:xfrm>
          <a:prstGeom prst="rect">
            <a:avLst/>
          </a:prstGeom>
          <a:blipFill>
            <a:blip r:embed="rId2" cstate="print"/>
            <a:stretch>
              <a:fillRect/>
            </a:stretch>
          </a:blipFill>
        </p:spPr>
        <p:txBody>
          <a:bodyPr wrap="square" lIns="0" tIns="0" rIns="0" bIns="0" rtlCol="0"/>
          <a:lstStyle/>
          <a:p>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9752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14</a:t>
            </a:fld>
            <a:endParaRPr spc="-100" dirty="0"/>
          </a:p>
        </p:txBody>
      </p:sp>
      <p:sp>
        <p:nvSpPr>
          <p:cNvPr id="4" name="object 4"/>
          <p:cNvSpPr txBox="1"/>
          <p:nvPr/>
        </p:nvSpPr>
        <p:spPr>
          <a:xfrm>
            <a:off x="330200" y="1236090"/>
            <a:ext cx="8557895" cy="380174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125" dirty="0">
                <a:solidFill>
                  <a:srgbClr val="003300"/>
                </a:solidFill>
                <a:latin typeface="Verdana"/>
                <a:cs typeface="Verdana"/>
              </a:rPr>
              <a:t> </a:t>
            </a:r>
            <a:r>
              <a:rPr sz="2200" b="1" spc="-160" dirty="0">
                <a:solidFill>
                  <a:srgbClr val="003300"/>
                </a:solidFill>
                <a:latin typeface="Verdana"/>
                <a:cs typeface="Verdana"/>
              </a:rPr>
              <a:t>typ</a:t>
            </a:r>
            <a:r>
              <a:rPr sz="2200" b="1" spc="-180" dirty="0">
                <a:solidFill>
                  <a:srgbClr val="003300"/>
                </a:solidFill>
                <a:latin typeface="Verdana"/>
                <a:cs typeface="Verdana"/>
              </a:rPr>
              <a:t>e</a:t>
            </a:r>
            <a:r>
              <a:rPr sz="2200" b="1" spc="-550" dirty="0">
                <a:solidFill>
                  <a:srgbClr val="003300"/>
                </a:solidFill>
                <a:latin typeface="Verdana"/>
                <a:cs typeface="Verdana"/>
              </a:rPr>
              <a:t>="</a:t>
            </a:r>
            <a:r>
              <a:rPr sz="2200" b="1" spc="-75" dirty="0">
                <a:solidFill>
                  <a:srgbClr val="003300"/>
                </a:solidFill>
                <a:latin typeface="Verdana"/>
                <a:cs typeface="Verdana"/>
              </a:rPr>
              <a:t>checkb</a:t>
            </a:r>
            <a:r>
              <a:rPr sz="2200" b="1" spc="-70" dirty="0">
                <a:solidFill>
                  <a:srgbClr val="003300"/>
                </a:solidFill>
                <a:latin typeface="Verdana"/>
                <a:cs typeface="Verdana"/>
              </a:rPr>
              <a:t>o</a:t>
            </a:r>
            <a:r>
              <a:rPr sz="2200" b="1" spc="-245" dirty="0">
                <a:solidFill>
                  <a:srgbClr val="003300"/>
                </a:solidFill>
                <a:latin typeface="Verdana"/>
                <a:cs typeface="Verdana"/>
              </a:rPr>
              <a:t>x</a:t>
            </a:r>
            <a:r>
              <a:rPr sz="2200" b="1" spc="-550" dirty="0">
                <a:solidFill>
                  <a:srgbClr val="003300"/>
                </a:solidFill>
                <a:latin typeface="Verdana"/>
                <a:cs typeface="Verdana"/>
              </a:rPr>
              <a:t>"&gt;</a:t>
            </a:r>
            <a:r>
              <a:rPr sz="2200" b="1" spc="-80"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180" dirty="0">
                <a:solidFill>
                  <a:srgbClr val="003300"/>
                </a:solidFill>
                <a:latin typeface="Verdana"/>
                <a:cs typeface="Verdana"/>
              </a:rPr>
              <a:t> </a:t>
            </a:r>
            <a:r>
              <a:rPr sz="2200" spc="20" dirty="0">
                <a:solidFill>
                  <a:srgbClr val="003300"/>
                </a:solidFill>
                <a:latin typeface="Verdana"/>
                <a:cs typeface="Verdana"/>
              </a:rPr>
              <a:t>una</a:t>
            </a:r>
            <a:r>
              <a:rPr sz="2200" spc="-165" dirty="0">
                <a:solidFill>
                  <a:srgbClr val="003300"/>
                </a:solidFill>
                <a:latin typeface="Verdana"/>
                <a:cs typeface="Verdana"/>
              </a:rPr>
              <a:t> </a:t>
            </a:r>
            <a:r>
              <a:rPr sz="2200" spc="-5" dirty="0">
                <a:solidFill>
                  <a:srgbClr val="003300"/>
                </a:solidFill>
                <a:latin typeface="Verdana"/>
                <a:cs typeface="Verdana"/>
              </a:rPr>
              <a:t>cas</a:t>
            </a:r>
            <a:r>
              <a:rPr sz="2200" dirty="0">
                <a:solidFill>
                  <a:srgbClr val="003300"/>
                </a:solidFill>
                <a:latin typeface="Verdana"/>
                <a:cs typeface="Verdana"/>
              </a:rPr>
              <a:t>i</a:t>
            </a:r>
            <a:r>
              <a:rPr sz="2200" spc="-170" dirty="0">
                <a:solidFill>
                  <a:srgbClr val="003300"/>
                </a:solidFill>
                <a:latin typeface="Verdana"/>
                <a:cs typeface="Verdana"/>
              </a:rPr>
              <a:t>l</a:t>
            </a:r>
            <a:r>
              <a:rPr sz="2200" spc="-160" dirty="0">
                <a:solidFill>
                  <a:srgbClr val="003300"/>
                </a:solidFill>
                <a:latin typeface="Verdana"/>
                <a:cs typeface="Verdana"/>
              </a:rPr>
              <a:t>l</a:t>
            </a:r>
            <a:r>
              <a:rPr sz="2200" spc="175" dirty="0">
                <a:solidFill>
                  <a:srgbClr val="003300"/>
                </a:solidFill>
                <a:latin typeface="Verdana"/>
                <a:cs typeface="Verdana"/>
              </a:rPr>
              <a:t>a</a:t>
            </a:r>
            <a:r>
              <a:rPr sz="2200" spc="-185"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75" dirty="0">
                <a:solidFill>
                  <a:srgbClr val="003300"/>
                </a:solidFill>
                <a:latin typeface="Verdana"/>
                <a:cs typeface="Verdana"/>
              </a:rPr>
              <a:t>v</a:t>
            </a:r>
            <a:r>
              <a:rPr sz="2200" spc="-130" dirty="0">
                <a:solidFill>
                  <a:srgbClr val="003300"/>
                </a:solidFill>
                <a:latin typeface="Verdana"/>
                <a:cs typeface="Verdana"/>
              </a:rPr>
              <a:t>er</a:t>
            </a:r>
            <a:r>
              <a:rPr sz="2200" spc="-60" dirty="0">
                <a:solidFill>
                  <a:srgbClr val="003300"/>
                </a:solidFill>
                <a:latin typeface="Verdana"/>
                <a:cs typeface="Verdana"/>
              </a:rPr>
              <a:t>i</a:t>
            </a:r>
            <a:r>
              <a:rPr sz="2200" spc="-140" dirty="0">
                <a:solidFill>
                  <a:srgbClr val="003300"/>
                </a:solidFill>
                <a:latin typeface="Verdana"/>
                <a:cs typeface="Verdana"/>
              </a:rPr>
              <a:t>f</a:t>
            </a:r>
            <a:r>
              <a:rPr sz="2200" spc="-105" dirty="0">
                <a:solidFill>
                  <a:srgbClr val="003300"/>
                </a:solidFill>
                <a:latin typeface="Verdana"/>
                <a:cs typeface="Verdana"/>
              </a:rPr>
              <a:t>i</a:t>
            </a:r>
            <a:r>
              <a:rPr sz="2200" spc="245" dirty="0">
                <a:solidFill>
                  <a:srgbClr val="003300"/>
                </a:solidFill>
                <a:latin typeface="Verdana"/>
                <a:cs typeface="Verdana"/>
              </a:rPr>
              <a:t>ca</a:t>
            </a:r>
            <a:r>
              <a:rPr sz="2200" spc="220" dirty="0">
                <a:solidFill>
                  <a:srgbClr val="003300"/>
                </a:solidFill>
                <a:latin typeface="Verdana"/>
                <a:cs typeface="Verdana"/>
              </a:rPr>
              <a:t>c</a:t>
            </a:r>
            <a:r>
              <a:rPr sz="2200" spc="-40" dirty="0">
                <a:solidFill>
                  <a:srgbClr val="003300"/>
                </a:solidFill>
                <a:latin typeface="Verdana"/>
                <a:cs typeface="Verdana"/>
              </a:rPr>
              <a:t>ió</a:t>
            </a:r>
            <a:r>
              <a:rPr sz="2200" spc="-35" dirty="0">
                <a:solidFill>
                  <a:srgbClr val="003300"/>
                </a:solidFill>
                <a:latin typeface="Verdana"/>
                <a:cs typeface="Verdana"/>
              </a:rPr>
              <a:t>n</a:t>
            </a:r>
            <a:r>
              <a:rPr sz="2200" spc="-195" dirty="0">
                <a:solidFill>
                  <a:srgbClr val="003300"/>
                </a:solidFill>
                <a:latin typeface="Verdana"/>
                <a:cs typeface="Verdana"/>
              </a:rPr>
              <a:t>.</a:t>
            </a:r>
            <a:endParaRPr sz="2200">
              <a:latin typeface="Verdana"/>
              <a:cs typeface="Verdana"/>
            </a:endParaRPr>
          </a:p>
          <a:p>
            <a:pPr marL="355600" marR="5080" indent="-342900" algn="just">
              <a:lnSpc>
                <a:spcPct val="100000"/>
              </a:lnSpc>
              <a:spcBef>
                <a:spcPts val="1200"/>
              </a:spcBef>
              <a:buFont typeface="Wingdings"/>
              <a:buChar char=""/>
              <a:tabLst>
                <a:tab pos="356235" algn="l"/>
              </a:tabLst>
            </a:pPr>
            <a:r>
              <a:rPr sz="2200" spc="-110" dirty="0">
                <a:solidFill>
                  <a:srgbClr val="003300"/>
                </a:solidFill>
                <a:latin typeface="Verdana"/>
                <a:cs typeface="Verdana"/>
              </a:rPr>
              <a:t>Las</a:t>
            </a:r>
            <a:r>
              <a:rPr sz="2200" dirty="0">
                <a:solidFill>
                  <a:srgbClr val="003300"/>
                </a:solidFill>
                <a:latin typeface="Verdana"/>
                <a:cs typeface="Verdana"/>
              </a:rPr>
              <a:t>  </a:t>
            </a:r>
            <a:r>
              <a:rPr sz="2200" spc="-105" dirty="0">
                <a:solidFill>
                  <a:srgbClr val="003300"/>
                </a:solidFill>
                <a:latin typeface="Verdana"/>
                <a:cs typeface="Verdana"/>
              </a:rPr>
              <a:t> </a:t>
            </a:r>
            <a:r>
              <a:rPr sz="2200" spc="210" dirty="0">
                <a:solidFill>
                  <a:srgbClr val="003300"/>
                </a:solidFill>
                <a:latin typeface="Verdana"/>
                <a:cs typeface="Verdana"/>
              </a:rPr>
              <a:t>c</a:t>
            </a:r>
            <a:r>
              <a:rPr sz="2200" spc="229" dirty="0">
                <a:solidFill>
                  <a:srgbClr val="003300"/>
                </a:solidFill>
                <a:latin typeface="Verdana"/>
                <a:cs typeface="Verdana"/>
              </a:rPr>
              <a:t>a</a:t>
            </a:r>
            <a:r>
              <a:rPr sz="2200" spc="-310" dirty="0">
                <a:solidFill>
                  <a:srgbClr val="003300"/>
                </a:solidFill>
                <a:latin typeface="Verdana"/>
                <a:cs typeface="Verdana"/>
              </a:rPr>
              <a:t>s</a:t>
            </a:r>
            <a:r>
              <a:rPr sz="2200" spc="-155" dirty="0">
                <a:solidFill>
                  <a:srgbClr val="003300"/>
                </a:solidFill>
                <a:latin typeface="Verdana"/>
                <a:cs typeface="Verdana"/>
              </a:rPr>
              <a:t>i</a:t>
            </a:r>
            <a:r>
              <a:rPr sz="2200" spc="-175" dirty="0">
                <a:solidFill>
                  <a:srgbClr val="003300"/>
                </a:solidFill>
                <a:latin typeface="Verdana"/>
                <a:cs typeface="Verdana"/>
              </a:rPr>
              <a:t>l</a:t>
            </a:r>
            <a:r>
              <a:rPr sz="2200" dirty="0">
                <a:solidFill>
                  <a:srgbClr val="003300"/>
                </a:solidFill>
                <a:latin typeface="Verdana"/>
                <a:cs typeface="Verdana"/>
              </a:rPr>
              <a:t>la</a:t>
            </a:r>
            <a:r>
              <a:rPr sz="2200" spc="-295" dirty="0">
                <a:solidFill>
                  <a:srgbClr val="003300"/>
                </a:solidFill>
                <a:latin typeface="Verdana"/>
                <a:cs typeface="Verdana"/>
              </a:rPr>
              <a:t>s</a:t>
            </a:r>
            <a:r>
              <a:rPr sz="2200" dirty="0">
                <a:solidFill>
                  <a:srgbClr val="003300"/>
                </a:solidFill>
                <a:latin typeface="Verdana"/>
                <a:cs typeface="Verdana"/>
              </a:rPr>
              <a:t>  </a:t>
            </a:r>
            <a:r>
              <a:rPr sz="2200" spc="-105"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dirty="0">
                <a:solidFill>
                  <a:srgbClr val="003300"/>
                </a:solidFill>
                <a:latin typeface="Verdana"/>
                <a:cs typeface="Verdana"/>
              </a:rPr>
              <a:t>  </a:t>
            </a:r>
            <a:r>
              <a:rPr sz="2200" spc="-105" dirty="0">
                <a:solidFill>
                  <a:srgbClr val="003300"/>
                </a:solidFill>
                <a:latin typeface="Verdana"/>
                <a:cs typeface="Verdana"/>
              </a:rPr>
              <a:t> </a:t>
            </a:r>
            <a:r>
              <a:rPr sz="2200" spc="-70" dirty="0">
                <a:solidFill>
                  <a:srgbClr val="003300"/>
                </a:solidFill>
                <a:latin typeface="Verdana"/>
                <a:cs typeface="Verdana"/>
              </a:rPr>
              <a:t>v</a:t>
            </a:r>
            <a:r>
              <a:rPr sz="2200" spc="-95" dirty="0">
                <a:solidFill>
                  <a:srgbClr val="003300"/>
                </a:solidFill>
                <a:latin typeface="Verdana"/>
                <a:cs typeface="Verdana"/>
              </a:rPr>
              <a:t>e</a:t>
            </a:r>
            <a:r>
              <a:rPr sz="2200" spc="-85" dirty="0">
                <a:solidFill>
                  <a:srgbClr val="003300"/>
                </a:solidFill>
                <a:latin typeface="Verdana"/>
                <a:cs typeface="Verdana"/>
              </a:rPr>
              <a:t>r</a:t>
            </a:r>
            <a:r>
              <a:rPr sz="2200" spc="-150" dirty="0">
                <a:solidFill>
                  <a:srgbClr val="003300"/>
                </a:solidFill>
                <a:latin typeface="Verdana"/>
                <a:cs typeface="Verdana"/>
              </a:rPr>
              <a:t>if</a:t>
            </a:r>
            <a:r>
              <a:rPr sz="2200" spc="-114" dirty="0">
                <a:solidFill>
                  <a:srgbClr val="003300"/>
                </a:solidFill>
                <a:latin typeface="Verdana"/>
                <a:cs typeface="Verdana"/>
              </a:rPr>
              <a:t>i</a:t>
            </a:r>
            <a:r>
              <a:rPr sz="2200" spc="210" dirty="0">
                <a:solidFill>
                  <a:srgbClr val="003300"/>
                </a:solidFill>
                <a:latin typeface="Verdana"/>
                <a:cs typeface="Verdana"/>
              </a:rPr>
              <a:t>c</a:t>
            </a:r>
            <a:r>
              <a:rPr sz="2200" spc="229" dirty="0">
                <a:solidFill>
                  <a:srgbClr val="003300"/>
                </a:solidFill>
                <a:latin typeface="Verdana"/>
                <a:cs typeface="Verdana"/>
              </a:rPr>
              <a:t>a</a:t>
            </a:r>
            <a:r>
              <a:rPr sz="2200" spc="40" dirty="0">
                <a:solidFill>
                  <a:srgbClr val="003300"/>
                </a:solidFill>
                <a:latin typeface="Verdana"/>
                <a:cs typeface="Verdana"/>
              </a:rPr>
              <a:t>ción</a:t>
            </a:r>
            <a:r>
              <a:rPr sz="2200" dirty="0">
                <a:solidFill>
                  <a:srgbClr val="003300"/>
                </a:solidFill>
                <a:latin typeface="Verdana"/>
                <a:cs typeface="Verdana"/>
              </a:rPr>
              <a:t>  </a:t>
            </a:r>
            <a:r>
              <a:rPr sz="2200" spc="-110" dirty="0">
                <a:solidFill>
                  <a:srgbClr val="003300"/>
                </a:solidFill>
                <a:latin typeface="Verdana"/>
                <a:cs typeface="Verdana"/>
              </a:rPr>
              <a:t> </a:t>
            </a:r>
            <a:r>
              <a:rPr sz="2200" spc="-30" dirty="0">
                <a:solidFill>
                  <a:srgbClr val="003300"/>
                </a:solidFill>
                <a:latin typeface="Verdana"/>
                <a:cs typeface="Verdana"/>
              </a:rPr>
              <a:t>per</a:t>
            </a:r>
            <a:r>
              <a:rPr sz="2200" spc="-55" dirty="0">
                <a:solidFill>
                  <a:srgbClr val="003300"/>
                </a:solidFill>
                <a:latin typeface="Verdana"/>
                <a:cs typeface="Verdana"/>
              </a:rPr>
              <a:t>m</a:t>
            </a:r>
            <a:r>
              <a:rPr sz="2200" spc="-155" dirty="0">
                <a:solidFill>
                  <a:srgbClr val="003300"/>
                </a:solidFill>
                <a:latin typeface="Verdana"/>
                <a:cs typeface="Verdana"/>
              </a:rPr>
              <a:t>i</a:t>
            </a:r>
            <a:r>
              <a:rPr sz="2200" spc="-120" dirty="0">
                <a:solidFill>
                  <a:srgbClr val="003300"/>
                </a:solidFill>
                <a:latin typeface="Verdana"/>
                <a:cs typeface="Verdana"/>
              </a:rPr>
              <a:t>t</a:t>
            </a:r>
            <a:r>
              <a:rPr sz="2200" spc="114" dirty="0">
                <a:solidFill>
                  <a:srgbClr val="003300"/>
                </a:solidFill>
                <a:latin typeface="Verdana"/>
                <a:cs typeface="Verdana"/>
              </a:rPr>
              <a:t>e</a:t>
            </a:r>
            <a:r>
              <a:rPr sz="2200" dirty="0">
                <a:solidFill>
                  <a:srgbClr val="003300"/>
                </a:solidFill>
                <a:latin typeface="Verdana"/>
                <a:cs typeface="Verdana"/>
              </a:rPr>
              <a:t>  </a:t>
            </a:r>
            <a:r>
              <a:rPr sz="2200" spc="-114" dirty="0">
                <a:solidFill>
                  <a:srgbClr val="003300"/>
                </a:solidFill>
                <a:latin typeface="Verdana"/>
                <a:cs typeface="Verdana"/>
              </a:rPr>
              <a:t> </a:t>
            </a:r>
            <a:r>
              <a:rPr sz="2200" spc="110" dirty="0">
                <a:solidFill>
                  <a:srgbClr val="003300"/>
                </a:solidFill>
                <a:latin typeface="Verdana"/>
                <a:cs typeface="Verdana"/>
              </a:rPr>
              <a:t>q</a:t>
            </a:r>
            <a:r>
              <a:rPr sz="2200" spc="30" dirty="0">
                <a:solidFill>
                  <a:srgbClr val="003300"/>
                </a:solidFill>
                <a:latin typeface="Verdana"/>
                <a:cs typeface="Verdana"/>
              </a:rPr>
              <a:t>ue</a:t>
            </a:r>
            <a:r>
              <a:rPr sz="2200" dirty="0">
                <a:solidFill>
                  <a:srgbClr val="003300"/>
                </a:solidFill>
                <a:latin typeface="Verdana"/>
                <a:cs typeface="Verdana"/>
              </a:rPr>
              <a:t>  </a:t>
            </a:r>
            <a:r>
              <a:rPr sz="2200" spc="-110"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dirty="0">
                <a:solidFill>
                  <a:srgbClr val="003300"/>
                </a:solidFill>
                <a:latin typeface="Verdana"/>
                <a:cs typeface="Verdana"/>
              </a:rPr>
              <a:t>  </a:t>
            </a:r>
            <a:r>
              <a:rPr sz="2200" spc="-100" dirty="0">
                <a:solidFill>
                  <a:srgbClr val="003300"/>
                </a:solidFill>
                <a:latin typeface="Verdana"/>
                <a:cs typeface="Verdana"/>
              </a:rPr>
              <a:t> </a:t>
            </a:r>
            <a:r>
              <a:rPr sz="2200" spc="-135" dirty="0">
                <a:solidFill>
                  <a:srgbClr val="003300"/>
                </a:solidFill>
                <a:latin typeface="Verdana"/>
                <a:cs typeface="Verdana"/>
              </a:rPr>
              <a:t>us</a:t>
            </a:r>
            <a:r>
              <a:rPr sz="2200" spc="-160" dirty="0">
                <a:solidFill>
                  <a:srgbClr val="003300"/>
                </a:solidFill>
                <a:latin typeface="Verdana"/>
                <a:cs typeface="Verdana"/>
              </a:rPr>
              <a:t>u</a:t>
            </a:r>
            <a:r>
              <a:rPr sz="2200" spc="-110" dirty="0">
                <a:solidFill>
                  <a:srgbClr val="003300"/>
                </a:solidFill>
                <a:latin typeface="Verdana"/>
                <a:cs typeface="Verdana"/>
              </a:rPr>
              <a:t>ar</a:t>
            </a:r>
            <a:r>
              <a:rPr sz="2200" spc="-45" dirty="0">
                <a:solidFill>
                  <a:srgbClr val="003300"/>
                </a:solidFill>
                <a:latin typeface="Verdana"/>
                <a:cs typeface="Verdana"/>
              </a:rPr>
              <a:t>i</a:t>
            </a:r>
            <a:r>
              <a:rPr sz="2200" spc="100" dirty="0">
                <a:solidFill>
                  <a:srgbClr val="003300"/>
                </a:solidFill>
                <a:latin typeface="Verdana"/>
                <a:cs typeface="Verdana"/>
              </a:rPr>
              <a:t>o</a:t>
            </a:r>
            <a:r>
              <a:rPr sz="2200" spc="60" dirty="0">
                <a:solidFill>
                  <a:srgbClr val="003300"/>
                </a:solidFill>
                <a:latin typeface="Verdana"/>
                <a:cs typeface="Verdana"/>
              </a:rPr>
              <a:t> </a:t>
            </a:r>
            <a:r>
              <a:rPr sz="2200" b="1" u="heavy" spc="-114" dirty="0">
                <a:solidFill>
                  <a:srgbClr val="003300"/>
                </a:solidFill>
                <a:latin typeface="Verdana"/>
                <a:cs typeface="Verdana"/>
              </a:rPr>
              <a:t>sele</a:t>
            </a:r>
            <a:r>
              <a:rPr sz="2200" b="1" u="heavy" spc="-110" dirty="0">
                <a:solidFill>
                  <a:srgbClr val="003300"/>
                </a:solidFill>
                <a:latin typeface="Verdana"/>
                <a:cs typeface="Verdana"/>
              </a:rPr>
              <a:t>c</a:t>
            </a:r>
            <a:r>
              <a:rPr sz="2200" b="1" u="heavy" spc="-70" dirty="0">
                <a:solidFill>
                  <a:srgbClr val="003300"/>
                </a:solidFill>
                <a:latin typeface="Verdana"/>
                <a:cs typeface="Verdana"/>
              </a:rPr>
              <a:t>ci</a:t>
            </a:r>
            <a:r>
              <a:rPr sz="2200" b="1" u="heavy" spc="-90" dirty="0">
                <a:solidFill>
                  <a:srgbClr val="003300"/>
                </a:solidFill>
                <a:latin typeface="Verdana"/>
                <a:cs typeface="Verdana"/>
              </a:rPr>
              <a:t>o</a:t>
            </a:r>
            <a:r>
              <a:rPr sz="2200" b="1" u="heavy" spc="-254" dirty="0">
                <a:solidFill>
                  <a:srgbClr val="003300"/>
                </a:solidFill>
                <a:latin typeface="Verdana"/>
                <a:cs typeface="Verdana"/>
              </a:rPr>
              <a:t>n</a:t>
            </a:r>
            <a:r>
              <a:rPr sz="2200" b="1" u="heavy" spc="-55" dirty="0">
                <a:solidFill>
                  <a:srgbClr val="003300"/>
                </a:solidFill>
                <a:latin typeface="Verdana"/>
                <a:cs typeface="Verdana"/>
              </a:rPr>
              <a:t>e</a:t>
            </a:r>
            <a:r>
              <a:rPr sz="2200" b="1" u="heavy" spc="-20" dirty="0">
                <a:solidFill>
                  <a:srgbClr val="003300"/>
                </a:solidFill>
                <a:latin typeface="Verdana"/>
                <a:cs typeface="Verdana"/>
              </a:rPr>
              <a:t> </a:t>
            </a:r>
            <a:r>
              <a:rPr sz="2200" b="1" u="heavy" spc="114" dirty="0">
                <a:solidFill>
                  <a:srgbClr val="003300"/>
                </a:solidFill>
                <a:latin typeface="Verdana"/>
                <a:cs typeface="Verdana"/>
              </a:rPr>
              <a:t>c</a:t>
            </a:r>
            <a:r>
              <a:rPr sz="2200" b="1" u="heavy" spc="-229" dirty="0">
                <a:solidFill>
                  <a:srgbClr val="003300"/>
                </a:solidFill>
                <a:latin typeface="Verdana"/>
                <a:cs typeface="Verdana"/>
              </a:rPr>
              <a:t>er</a:t>
            </a:r>
            <a:r>
              <a:rPr sz="2200" b="1" u="heavy" spc="-110" dirty="0">
                <a:solidFill>
                  <a:srgbClr val="003300"/>
                </a:solidFill>
                <a:latin typeface="Verdana"/>
                <a:cs typeface="Verdana"/>
              </a:rPr>
              <a:t>o</a:t>
            </a:r>
            <a:r>
              <a:rPr sz="2200" b="1" u="heavy" spc="-15" dirty="0">
                <a:solidFill>
                  <a:srgbClr val="003300"/>
                </a:solidFill>
                <a:latin typeface="Verdana"/>
                <a:cs typeface="Verdana"/>
              </a:rPr>
              <a:t> </a:t>
            </a:r>
            <a:r>
              <a:rPr sz="2200" b="1" u="heavy" spc="-110" dirty="0">
                <a:solidFill>
                  <a:srgbClr val="003300"/>
                </a:solidFill>
                <a:latin typeface="Verdana"/>
                <a:cs typeface="Verdana"/>
              </a:rPr>
              <a:t>o</a:t>
            </a:r>
            <a:r>
              <a:rPr sz="2200" b="1" u="heavy" spc="-35" dirty="0">
                <a:solidFill>
                  <a:srgbClr val="003300"/>
                </a:solidFill>
                <a:latin typeface="Verdana"/>
                <a:cs typeface="Verdana"/>
              </a:rPr>
              <a:t> </a:t>
            </a:r>
            <a:r>
              <a:rPr sz="2200" b="1" u="heavy" spc="-175" dirty="0">
                <a:solidFill>
                  <a:srgbClr val="003300"/>
                </a:solidFill>
                <a:latin typeface="Verdana"/>
                <a:cs typeface="Verdana"/>
              </a:rPr>
              <a:t>m</a:t>
            </a:r>
            <a:r>
              <a:rPr sz="2200" b="1" u="heavy" spc="-95" dirty="0">
                <a:solidFill>
                  <a:srgbClr val="003300"/>
                </a:solidFill>
                <a:latin typeface="Verdana"/>
                <a:cs typeface="Verdana"/>
              </a:rPr>
              <a:t>á</a:t>
            </a:r>
            <a:r>
              <a:rPr sz="2200" b="1" u="heavy" spc="-340" dirty="0">
                <a:solidFill>
                  <a:srgbClr val="003300"/>
                </a:solidFill>
                <a:latin typeface="Verdana"/>
                <a:cs typeface="Verdana"/>
              </a:rPr>
              <a:t>s</a:t>
            </a:r>
            <a:r>
              <a:rPr sz="2200" b="1" u="heavy" spc="-30" dirty="0">
                <a:solidFill>
                  <a:srgbClr val="003300"/>
                </a:solidFill>
                <a:latin typeface="Verdana"/>
                <a:cs typeface="Verdana"/>
              </a:rPr>
              <a:t> </a:t>
            </a:r>
            <a:r>
              <a:rPr sz="2200" b="1" u="heavy" spc="-85" dirty="0">
                <a:solidFill>
                  <a:srgbClr val="003300"/>
                </a:solidFill>
                <a:latin typeface="Verdana"/>
                <a:cs typeface="Verdana"/>
              </a:rPr>
              <a:t>opci</a:t>
            </a:r>
            <a:r>
              <a:rPr sz="2200" b="1" u="heavy" spc="-90" dirty="0">
                <a:solidFill>
                  <a:srgbClr val="003300"/>
                </a:solidFill>
                <a:latin typeface="Verdana"/>
                <a:cs typeface="Verdana"/>
              </a:rPr>
              <a:t>o</a:t>
            </a:r>
            <a:r>
              <a:rPr sz="2200" b="1" u="heavy" spc="-160" dirty="0">
                <a:solidFill>
                  <a:srgbClr val="003300"/>
                </a:solidFill>
                <a:latin typeface="Verdana"/>
                <a:cs typeface="Verdana"/>
              </a:rPr>
              <a:t>ne</a:t>
            </a:r>
            <a:r>
              <a:rPr sz="2200" b="1" u="heavy" spc="-340" dirty="0">
                <a:solidFill>
                  <a:srgbClr val="003300"/>
                </a:solidFill>
                <a:latin typeface="Verdana"/>
                <a:cs typeface="Verdana"/>
              </a:rPr>
              <a:t>s</a:t>
            </a:r>
            <a:r>
              <a:rPr sz="2200" b="1" u="heavy" spc="-20" dirty="0">
                <a:solidFill>
                  <a:srgbClr val="003300"/>
                </a:solidFill>
                <a:latin typeface="Verdana"/>
                <a:cs typeface="Verdana"/>
              </a:rPr>
              <a:t> </a:t>
            </a:r>
            <a:r>
              <a:rPr sz="2200" spc="120" dirty="0">
                <a:solidFill>
                  <a:srgbClr val="003300"/>
                </a:solidFill>
                <a:latin typeface="Verdana"/>
                <a:cs typeface="Verdana"/>
              </a:rPr>
              <a:t>de</a:t>
            </a:r>
            <a:r>
              <a:rPr sz="2200" spc="-4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50" dirty="0">
                <a:solidFill>
                  <a:srgbClr val="003300"/>
                </a:solidFill>
                <a:latin typeface="Verdana"/>
                <a:cs typeface="Verdana"/>
              </a:rPr>
              <a:t> </a:t>
            </a:r>
            <a:r>
              <a:rPr sz="2200" spc="-60" dirty="0">
                <a:solidFill>
                  <a:srgbClr val="003300"/>
                </a:solidFill>
                <a:latin typeface="Verdana"/>
                <a:cs typeface="Verdana"/>
              </a:rPr>
              <a:t>n</a:t>
            </a:r>
            <a:r>
              <a:rPr sz="2200" spc="-50" dirty="0">
                <a:solidFill>
                  <a:srgbClr val="003300"/>
                </a:solidFill>
                <a:latin typeface="Verdana"/>
                <a:cs typeface="Verdana"/>
              </a:rPr>
              <a:t>ú</a:t>
            </a:r>
            <a:r>
              <a:rPr sz="2200" spc="15" dirty="0">
                <a:solidFill>
                  <a:srgbClr val="003300"/>
                </a:solidFill>
                <a:latin typeface="Verdana"/>
                <a:cs typeface="Verdana"/>
              </a:rPr>
              <a:t>me</a:t>
            </a:r>
            <a:r>
              <a:rPr sz="2200" spc="-90" dirty="0">
                <a:solidFill>
                  <a:srgbClr val="003300"/>
                </a:solidFill>
                <a:latin typeface="Verdana"/>
                <a:cs typeface="Verdana"/>
              </a:rPr>
              <a:t>ro</a:t>
            </a:r>
            <a:r>
              <a:rPr sz="2200" spc="-50" dirty="0">
                <a:solidFill>
                  <a:srgbClr val="003300"/>
                </a:solidFill>
                <a:latin typeface="Verdana"/>
                <a:cs typeface="Verdana"/>
              </a:rPr>
              <a:t> </a:t>
            </a:r>
            <a:r>
              <a:rPr sz="2200" spc="-175" dirty="0">
                <a:solidFill>
                  <a:srgbClr val="003300"/>
                </a:solidFill>
                <a:latin typeface="Verdana"/>
                <a:cs typeface="Verdana"/>
              </a:rPr>
              <a:t>l</a:t>
            </a:r>
            <a:r>
              <a:rPr sz="2200" spc="-150" dirty="0">
                <a:solidFill>
                  <a:srgbClr val="003300"/>
                </a:solidFill>
                <a:latin typeface="Verdana"/>
                <a:cs typeface="Verdana"/>
              </a:rPr>
              <a:t>i</a:t>
            </a:r>
            <a:r>
              <a:rPr sz="2200" spc="-140" dirty="0">
                <a:solidFill>
                  <a:srgbClr val="003300"/>
                </a:solidFill>
                <a:latin typeface="Verdana"/>
                <a:cs typeface="Verdana"/>
              </a:rPr>
              <a:t>mi</a:t>
            </a:r>
            <a:r>
              <a:rPr sz="2200" spc="-85" dirty="0">
                <a:solidFill>
                  <a:srgbClr val="003300"/>
                </a:solidFill>
                <a:latin typeface="Verdana"/>
                <a:cs typeface="Verdana"/>
              </a:rPr>
              <a:t>t</a:t>
            </a:r>
            <a:r>
              <a:rPr sz="2200" spc="160" dirty="0">
                <a:solidFill>
                  <a:srgbClr val="003300"/>
                </a:solidFill>
                <a:latin typeface="Verdana"/>
                <a:cs typeface="Verdana"/>
              </a:rPr>
              <a:t>a</a:t>
            </a:r>
            <a:r>
              <a:rPr sz="2200" spc="110" dirty="0">
                <a:solidFill>
                  <a:srgbClr val="003300"/>
                </a:solidFill>
                <a:latin typeface="Verdana"/>
                <a:cs typeface="Verdana"/>
              </a:rPr>
              <a:t>d</a:t>
            </a:r>
            <a:r>
              <a:rPr sz="2200" spc="114" dirty="0">
                <a:solidFill>
                  <a:srgbClr val="003300"/>
                </a:solidFill>
                <a:latin typeface="Verdana"/>
                <a:cs typeface="Verdana"/>
              </a:rPr>
              <a:t>o</a:t>
            </a:r>
            <a:r>
              <a:rPr sz="2200" spc="-45" dirty="0">
                <a:solidFill>
                  <a:srgbClr val="003300"/>
                </a:solidFill>
                <a:latin typeface="Verdana"/>
                <a:cs typeface="Verdana"/>
              </a:rPr>
              <a:t> </a:t>
            </a:r>
            <a:r>
              <a:rPr sz="2200" spc="114" dirty="0">
                <a:solidFill>
                  <a:srgbClr val="003300"/>
                </a:solidFill>
                <a:latin typeface="Verdana"/>
                <a:cs typeface="Verdana"/>
              </a:rPr>
              <a:t>de</a:t>
            </a:r>
            <a:r>
              <a:rPr sz="2200" spc="65"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55" dirty="0">
                <a:solidFill>
                  <a:srgbClr val="003300"/>
                </a:solidFill>
                <a:latin typeface="Verdana"/>
                <a:cs typeface="Verdana"/>
              </a:rPr>
              <a:t>one</a:t>
            </a:r>
            <a:r>
              <a:rPr sz="2200" spc="-295" dirty="0">
                <a:solidFill>
                  <a:srgbClr val="003300"/>
                </a:solidFill>
                <a:latin typeface="Verdana"/>
                <a:cs typeface="Verdana"/>
              </a:rPr>
              <a:t>s</a:t>
            </a:r>
            <a:r>
              <a:rPr sz="2200" spc="-215" dirty="0">
                <a:solidFill>
                  <a:srgbClr val="003300"/>
                </a:solidFill>
                <a:latin typeface="Verdana"/>
                <a:cs typeface="Verdana"/>
              </a:rPr>
              <a:t>..</a:t>
            </a:r>
            <a:endParaRPr sz="2200">
              <a:latin typeface="Verdana"/>
              <a:cs typeface="Verdana"/>
            </a:endParaRPr>
          </a:p>
          <a:p>
            <a:pPr marL="413384">
              <a:lnSpc>
                <a:spcPts val="2395"/>
              </a:lnSpc>
              <a:spcBef>
                <a:spcPts val="1145"/>
              </a:spcBef>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413384">
              <a:lnSpc>
                <a:spcPts val="2395"/>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10"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a:t>
            </a:r>
            <a:r>
              <a:rPr sz="2000" spc="-15"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"c</a:t>
            </a:r>
            <a:r>
              <a:rPr sz="2000" spc="-10" dirty="0">
                <a:solidFill>
                  <a:srgbClr val="0000CD"/>
                </a:solidFill>
                <a:latin typeface="Consolas"/>
                <a:cs typeface="Consolas"/>
              </a:rPr>
              <a:t>h</a:t>
            </a:r>
            <a:r>
              <a:rPr sz="2000" dirty="0">
                <a:solidFill>
                  <a:srgbClr val="0000CD"/>
                </a:solidFill>
                <a:latin typeface="Consolas"/>
                <a:cs typeface="Consolas"/>
              </a:rPr>
              <a:t>ec</a:t>
            </a:r>
            <a:r>
              <a:rPr sz="2000" spc="-10" dirty="0">
                <a:solidFill>
                  <a:srgbClr val="0000CD"/>
                </a:solidFill>
                <a:latin typeface="Consolas"/>
                <a:cs typeface="Consolas"/>
              </a:rPr>
              <a:t>k</a:t>
            </a:r>
            <a:r>
              <a:rPr sz="2000" dirty="0">
                <a:solidFill>
                  <a:srgbClr val="0000CD"/>
                </a:solidFill>
                <a:latin typeface="Consolas"/>
                <a:cs typeface="Consolas"/>
              </a:rPr>
              <a:t>bo</a:t>
            </a:r>
            <a:r>
              <a:rPr sz="2000" spc="-10" dirty="0">
                <a:solidFill>
                  <a:srgbClr val="0000CD"/>
                </a:solidFill>
                <a:latin typeface="Consolas"/>
                <a:cs typeface="Consolas"/>
              </a:rPr>
              <a:t>x</a:t>
            </a:r>
            <a:r>
              <a:rPr sz="2000" dirty="0">
                <a:solidFill>
                  <a:srgbClr val="0000CD"/>
                </a:solidFill>
                <a:latin typeface="Consolas"/>
                <a:cs typeface="Consolas"/>
              </a:rPr>
              <a:t>"</a:t>
            </a:r>
            <a:r>
              <a:rPr sz="2000" spc="-10" dirty="0">
                <a:solidFill>
                  <a:srgbClr val="0000CD"/>
                </a:solidFill>
                <a:latin typeface="Consolas"/>
                <a:cs typeface="Consolas"/>
              </a:rPr>
              <a:t> </a:t>
            </a:r>
            <a:r>
              <a:rPr sz="2000" dirty="0">
                <a:solidFill>
                  <a:srgbClr val="DC133B"/>
                </a:solidFill>
                <a:latin typeface="Consolas"/>
                <a:cs typeface="Consolas"/>
              </a:rPr>
              <a:t>na</a:t>
            </a:r>
            <a:r>
              <a:rPr sz="2000" spc="-10" dirty="0">
                <a:solidFill>
                  <a:srgbClr val="DC133B"/>
                </a:solidFill>
                <a:latin typeface="Consolas"/>
                <a:cs typeface="Consolas"/>
              </a:rPr>
              <a:t>m</a:t>
            </a:r>
            <a:r>
              <a:rPr sz="2000" dirty="0">
                <a:solidFill>
                  <a:srgbClr val="DC133B"/>
                </a:solidFill>
                <a:latin typeface="Consolas"/>
                <a:cs typeface="Consolas"/>
              </a:rPr>
              <a:t>e=</a:t>
            </a:r>
            <a:r>
              <a:rPr sz="2000" spc="-15" dirty="0">
                <a:solidFill>
                  <a:srgbClr val="0000CD"/>
                </a:solidFill>
                <a:latin typeface="Consolas"/>
                <a:cs typeface="Consolas"/>
              </a:rPr>
              <a:t>"</a:t>
            </a:r>
            <a:r>
              <a:rPr sz="2000" dirty="0">
                <a:solidFill>
                  <a:srgbClr val="0000CD"/>
                </a:solidFill>
                <a:latin typeface="Consolas"/>
                <a:cs typeface="Consolas"/>
              </a:rPr>
              <a:t>ve</a:t>
            </a:r>
            <a:r>
              <a:rPr sz="2000" spc="-10" dirty="0">
                <a:solidFill>
                  <a:srgbClr val="0000CD"/>
                </a:solidFill>
                <a:latin typeface="Consolas"/>
                <a:cs typeface="Consolas"/>
              </a:rPr>
              <a:t>h</a:t>
            </a:r>
            <a:r>
              <a:rPr sz="2000" spc="-15" dirty="0">
                <a:solidFill>
                  <a:srgbClr val="0000CD"/>
                </a:solidFill>
                <a:latin typeface="Consolas"/>
                <a:cs typeface="Consolas"/>
              </a:rPr>
              <a:t>i</a:t>
            </a:r>
            <a:r>
              <a:rPr sz="2000" dirty="0">
                <a:solidFill>
                  <a:srgbClr val="0000CD"/>
                </a:solidFill>
                <a:latin typeface="Consolas"/>
                <a:cs typeface="Consolas"/>
              </a:rPr>
              <a:t>cle"</a:t>
            </a:r>
            <a:r>
              <a:rPr sz="2000" spc="-5" dirty="0">
                <a:solidFill>
                  <a:srgbClr val="0000CD"/>
                </a:solidFill>
                <a:latin typeface="Consolas"/>
                <a:cs typeface="Consolas"/>
              </a:rPr>
              <a:t> </a:t>
            </a:r>
            <a:r>
              <a:rPr sz="2000" dirty="0">
                <a:solidFill>
                  <a:srgbClr val="DC133B"/>
                </a:solidFill>
                <a:latin typeface="Consolas"/>
                <a:cs typeface="Consolas"/>
              </a:rPr>
              <a:t>v</a:t>
            </a:r>
            <a:r>
              <a:rPr sz="2000" spc="-15" dirty="0">
                <a:solidFill>
                  <a:srgbClr val="DC133B"/>
                </a:solidFill>
                <a:latin typeface="Consolas"/>
                <a:cs typeface="Consolas"/>
              </a:rPr>
              <a:t>a</a:t>
            </a:r>
            <a:r>
              <a:rPr sz="2000" dirty="0">
                <a:solidFill>
                  <a:srgbClr val="DC133B"/>
                </a:solidFill>
                <a:latin typeface="Consolas"/>
                <a:cs typeface="Consolas"/>
              </a:rPr>
              <a:t>lu</a:t>
            </a:r>
            <a:r>
              <a:rPr sz="2000" spc="-10" dirty="0">
                <a:solidFill>
                  <a:srgbClr val="DC133B"/>
                </a:solidFill>
                <a:latin typeface="Consolas"/>
                <a:cs typeface="Consolas"/>
              </a:rPr>
              <a:t>e=</a:t>
            </a:r>
            <a:r>
              <a:rPr sz="2000" dirty="0">
                <a:solidFill>
                  <a:srgbClr val="0000CD"/>
                </a:solidFill>
                <a:latin typeface="Consolas"/>
                <a:cs typeface="Consolas"/>
              </a:rPr>
              <a:t>"Bi</a:t>
            </a:r>
            <a:r>
              <a:rPr sz="2000" spc="-10" dirty="0">
                <a:solidFill>
                  <a:srgbClr val="0000CD"/>
                </a:solidFill>
                <a:latin typeface="Consolas"/>
                <a:cs typeface="Consolas"/>
              </a:rPr>
              <a:t>k</a:t>
            </a:r>
            <a:r>
              <a:rPr sz="2000" dirty="0">
                <a:solidFill>
                  <a:srgbClr val="0000CD"/>
                </a:solidFill>
                <a:latin typeface="Consolas"/>
                <a:cs typeface="Consolas"/>
              </a:rPr>
              <a:t>e"</a:t>
            </a:r>
            <a:r>
              <a:rPr sz="2000" spc="-15" dirty="0">
                <a:solidFill>
                  <a:srgbClr val="0000FF"/>
                </a:solidFill>
                <a:latin typeface="Consolas"/>
                <a:cs typeface="Consolas"/>
              </a:rPr>
              <a:t>&gt;</a:t>
            </a:r>
            <a:r>
              <a:rPr sz="2000" dirty="0">
                <a:latin typeface="Consolas"/>
                <a:cs typeface="Consolas"/>
              </a:rPr>
              <a:t>I </a:t>
            </a:r>
            <a:r>
              <a:rPr sz="2000" spc="-10" dirty="0">
                <a:latin typeface="Consolas"/>
                <a:cs typeface="Consolas"/>
              </a:rPr>
              <a:t>h</a:t>
            </a:r>
            <a:r>
              <a:rPr sz="2000" spc="-15" dirty="0">
                <a:latin typeface="Consolas"/>
                <a:cs typeface="Consolas"/>
              </a:rPr>
              <a:t>a</a:t>
            </a:r>
            <a:r>
              <a:rPr sz="2000" dirty="0">
                <a:latin typeface="Consolas"/>
                <a:cs typeface="Consolas"/>
              </a:rPr>
              <a:t>ve</a:t>
            </a:r>
            <a:endParaRPr sz="2000">
              <a:latin typeface="Consolas"/>
              <a:cs typeface="Consolas"/>
            </a:endParaRPr>
          </a:p>
          <a:p>
            <a:pPr marL="413384">
              <a:lnSpc>
                <a:spcPct val="100000"/>
              </a:lnSpc>
              <a:spcBef>
                <a:spcPts val="10"/>
              </a:spcBef>
            </a:pPr>
            <a:r>
              <a:rPr sz="2000" dirty="0">
                <a:latin typeface="Consolas"/>
                <a:cs typeface="Consolas"/>
              </a:rPr>
              <a:t>a bike</a:t>
            </a:r>
            <a:endParaRPr sz="2000">
              <a:latin typeface="Consolas"/>
              <a:cs typeface="Consolas"/>
            </a:endParaRPr>
          </a:p>
          <a:p>
            <a:pPr marL="413384">
              <a:lnSpc>
                <a:spcPts val="2395"/>
              </a:lnSpc>
            </a:pPr>
            <a:r>
              <a:rPr sz="2000"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413384" marR="33655">
              <a:lnSpc>
                <a:spcPts val="2410"/>
              </a:lnSpc>
              <a:spcBef>
                <a:spcPts val="65"/>
              </a:spcBef>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pe</a:t>
            </a:r>
            <a:r>
              <a:rPr sz="2000" dirty="0">
                <a:solidFill>
                  <a:srgbClr val="DC133B"/>
                </a:solidFill>
                <a:latin typeface="Consolas"/>
                <a:cs typeface="Consolas"/>
              </a:rPr>
              <a:t>=</a:t>
            </a:r>
            <a:r>
              <a:rPr sz="2000" dirty="0">
                <a:solidFill>
                  <a:srgbClr val="0000CD"/>
                </a:solidFill>
                <a:latin typeface="Consolas"/>
                <a:cs typeface="Consolas"/>
              </a:rPr>
              <a:t>"c</a:t>
            </a:r>
            <a:r>
              <a:rPr sz="2000" spc="-10" dirty="0">
                <a:solidFill>
                  <a:srgbClr val="0000CD"/>
                </a:solidFill>
                <a:latin typeface="Consolas"/>
                <a:cs typeface="Consolas"/>
              </a:rPr>
              <a:t>h</a:t>
            </a:r>
            <a:r>
              <a:rPr sz="2000" dirty="0">
                <a:solidFill>
                  <a:srgbClr val="0000CD"/>
                </a:solidFill>
                <a:latin typeface="Consolas"/>
                <a:cs typeface="Consolas"/>
              </a:rPr>
              <a:t>ec</a:t>
            </a:r>
            <a:r>
              <a:rPr sz="2000" spc="-10" dirty="0">
                <a:solidFill>
                  <a:srgbClr val="0000CD"/>
                </a:solidFill>
                <a:latin typeface="Consolas"/>
                <a:cs typeface="Consolas"/>
              </a:rPr>
              <a:t>k</a:t>
            </a:r>
            <a:r>
              <a:rPr sz="2000" dirty="0">
                <a:solidFill>
                  <a:srgbClr val="0000CD"/>
                </a:solidFill>
                <a:latin typeface="Consolas"/>
                <a:cs typeface="Consolas"/>
              </a:rPr>
              <a:t>bo</a:t>
            </a:r>
            <a:r>
              <a:rPr sz="2000" spc="-10" dirty="0">
                <a:solidFill>
                  <a:srgbClr val="0000CD"/>
                </a:solidFill>
                <a:latin typeface="Consolas"/>
                <a:cs typeface="Consolas"/>
              </a:rPr>
              <a:t>x</a:t>
            </a:r>
            <a:r>
              <a:rPr sz="2000" dirty="0">
                <a:solidFill>
                  <a:srgbClr val="0000CD"/>
                </a:solidFill>
                <a:latin typeface="Consolas"/>
                <a:cs typeface="Consolas"/>
              </a:rPr>
              <a:t>"</a:t>
            </a:r>
            <a:r>
              <a:rPr sz="2000" spc="-5" dirty="0">
                <a:solidFill>
                  <a:srgbClr val="0000CD"/>
                </a:solidFill>
                <a:latin typeface="Consolas"/>
                <a:cs typeface="Consolas"/>
              </a:rPr>
              <a:t> </a:t>
            </a:r>
            <a:r>
              <a:rPr sz="2000" dirty="0">
                <a:solidFill>
                  <a:srgbClr val="DC133B"/>
                </a:solidFill>
                <a:latin typeface="Consolas"/>
                <a:cs typeface="Consolas"/>
              </a:rPr>
              <a:t>na</a:t>
            </a:r>
            <a:r>
              <a:rPr sz="2000" spc="-10" dirty="0">
                <a:solidFill>
                  <a:srgbClr val="DC133B"/>
                </a:solidFill>
                <a:latin typeface="Consolas"/>
                <a:cs typeface="Consolas"/>
              </a:rPr>
              <a:t>m</a:t>
            </a:r>
            <a:r>
              <a:rPr sz="2000" dirty="0">
                <a:solidFill>
                  <a:srgbClr val="DC133B"/>
                </a:solidFill>
                <a:latin typeface="Consolas"/>
                <a:cs typeface="Consolas"/>
              </a:rPr>
              <a:t>e=</a:t>
            </a:r>
            <a:r>
              <a:rPr sz="2000" spc="-10" dirty="0">
                <a:solidFill>
                  <a:srgbClr val="0000CD"/>
                </a:solidFill>
                <a:latin typeface="Consolas"/>
                <a:cs typeface="Consolas"/>
              </a:rPr>
              <a:t>"</a:t>
            </a:r>
            <a:r>
              <a:rPr sz="2000" dirty="0">
                <a:solidFill>
                  <a:srgbClr val="0000CD"/>
                </a:solidFill>
                <a:latin typeface="Consolas"/>
                <a:cs typeface="Consolas"/>
              </a:rPr>
              <a:t>ve</a:t>
            </a:r>
            <a:r>
              <a:rPr sz="2000" spc="-10" dirty="0">
                <a:solidFill>
                  <a:srgbClr val="0000CD"/>
                </a:solidFill>
                <a:latin typeface="Consolas"/>
                <a:cs typeface="Consolas"/>
              </a:rPr>
              <a:t>hi</a:t>
            </a:r>
            <a:r>
              <a:rPr sz="2000" dirty="0">
                <a:solidFill>
                  <a:srgbClr val="0000CD"/>
                </a:solidFill>
                <a:latin typeface="Consolas"/>
                <a:cs typeface="Consolas"/>
              </a:rPr>
              <a:t>cle" </a:t>
            </a:r>
            <a:r>
              <a:rPr sz="2000" dirty="0">
                <a:solidFill>
                  <a:srgbClr val="DC133B"/>
                </a:solidFill>
                <a:latin typeface="Consolas"/>
                <a:cs typeface="Consolas"/>
              </a:rPr>
              <a:t>v</a:t>
            </a:r>
            <a:r>
              <a:rPr sz="2000" spc="-10" dirty="0">
                <a:solidFill>
                  <a:srgbClr val="DC133B"/>
                </a:solidFill>
                <a:latin typeface="Consolas"/>
                <a:cs typeface="Consolas"/>
              </a:rPr>
              <a:t>a</a:t>
            </a:r>
            <a:r>
              <a:rPr sz="2000" dirty="0">
                <a:solidFill>
                  <a:srgbClr val="DC133B"/>
                </a:solidFill>
                <a:latin typeface="Consolas"/>
                <a:cs typeface="Consolas"/>
              </a:rPr>
              <a:t>lu</a:t>
            </a:r>
            <a:r>
              <a:rPr sz="2000" spc="-10" dirty="0">
                <a:solidFill>
                  <a:srgbClr val="DC133B"/>
                </a:solidFill>
                <a:latin typeface="Consolas"/>
                <a:cs typeface="Consolas"/>
              </a:rPr>
              <a:t>e=</a:t>
            </a:r>
            <a:r>
              <a:rPr sz="2000" dirty="0">
                <a:solidFill>
                  <a:srgbClr val="0000CD"/>
                </a:solidFill>
                <a:latin typeface="Consolas"/>
                <a:cs typeface="Consolas"/>
              </a:rPr>
              <a:t>"Car</a:t>
            </a:r>
            <a:r>
              <a:rPr sz="2000" spc="-5" dirty="0">
                <a:solidFill>
                  <a:srgbClr val="0000CD"/>
                </a:solidFill>
                <a:latin typeface="Consolas"/>
                <a:cs typeface="Consolas"/>
              </a:rPr>
              <a:t>"</a:t>
            </a:r>
            <a:r>
              <a:rPr sz="2000" dirty="0">
                <a:solidFill>
                  <a:srgbClr val="0000FF"/>
                </a:solidFill>
                <a:latin typeface="Consolas"/>
                <a:cs typeface="Consolas"/>
              </a:rPr>
              <a:t>&gt;</a:t>
            </a:r>
            <a:r>
              <a:rPr sz="2000" dirty="0">
                <a:latin typeface="Consolas"/>
                <a:cs typeface="Consolas"/>
              </a:rPr>
              <a:t>I</a:t>
            </a:r>
            <a:r>
              <a:rPr sz="2000" spc="-10" dirty="0">
                <a:latin typeface="Consolas"/>
                <a:cs typeface="Consolas"/>
              </a:rPr>
              <a:t> </a:t>
            </a:r>
            <a:r>
              <a:rPr sz="2000" dirty="0">
                <a:latin typeface="Consolas"/>
                <a:cs typeface="Consolas"/>
              </a:rPr>
              <a:t>h</a:t>
            </a:r>
            <a:r>
              <a:rPr sz="2000" spc="-10" dirty="0">
                <a:latin typeface="Consolas"/>
                <a:cs typeface="Consolas"/>
              </a:rPr>
              <a:t>av</a:t>
            </a:r>
            <a:r>
              <a:rPr sz="2000" dirty="0">
                <a:latin typeface="Consolas"/>
                <a:cs typeface="Consolas"/>
              </a:rPr>
              <a:t>e a car</a:t>
            </a:r>
            <a:endParaRPr sz="2000">
              <a:latin typeface="Consolas"/>
              <a:cs typeface="Consolas"/>
            </a:endParaRPr>
          </a:p>
          <a:p>
            <a:pPr marL="413384">
              <a:lnSpc>
                <a:spcPts val="232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rm</a:t>
            </a:r>
            <a:r>
              <a:rPr sz="2000" dirty="0">
                <a:solidFill>
                  <a:srgbClr val="0000FF"/>
                </a:solidFill>
                <a:latin typeface="Consolas"/>
                <a:cs typeface="Consolas"/>
              </a:rPr>
              <a:t>&gt;</a:t>
            </a:r>
            <a:endParaRPr sz="2000">
              <a:latin typeface="Consolas"/>
              <a:cs typeface="Consolas"/>
            </a:endParaRPr>
          </a:p>
        </p:txBody>
      </p:sp>
      <p:sp>
        <p:nvSpPr>
          <p:cNvPr id="5" name="object 5"/>
          <p:cNvSpPr/>
          <p:nvPr/>
        </p:nvSpPr>
        <p:spPr>
          <a:xfrm>
            <a:off x="3008376" y="4602479"/>
            <a:ext cx="3112007" cy="174040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203829" y="4797145"/>
            <a:ext cx="2524124" cy="1152131"/>
          </a:xfrm>
          <a:prstGeom prst="rect">
            <a:avLst/>
          </a:prstGeom>
          <a:blipFill>
            <a:blip r:embed="rId3" cstate="print"/>
            <a:stretch>
              <a:fillRect/>
            </a:stretch>
          </a:blipFill>
        </p:spPr>
        <p:txBody>
          <a:bodyPr wrap="square" lIns="0" tIns="0" rIns="0" bIns="0" rtlCol="0"/>
          <a:lstStyle/>
          <a:p>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91911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575" dirty="0"/>
              <a:t>I</a:t>
            </a:r>
            <a:r>
              <a:rPr sz="3000" spc="-35" dirty="0"/>
              <a:t>nput</a:t>
            </a:r>
            <a:r>
              <a:rPr sz="3000" spc="-250" dirty="0"/>
              <a:t> </a:t>
            </a:r>
            <a:r>
              <a:rPr sz="3000" spc="-160" dirty="0"/>
              <a:t>Types</a:t>
            </a:r>
            <a:endParaRPr sz="3000"/>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15</a:t>
            </a:fld>
            <a:endParaRPr spc="-100" dirty="0"/>
          </a:p>
        </p:txBody>
      </p:sp>
      <p:sp>
        <p:nvSpPr>
          <p:cNvPr id="4" name="object 4"/>
          <p:cNvSpPr txBox="1"/>
          <p:nvPr/>
        </p:nvSpPr>
        <p:spPr>
          <a:xfrm>
            <a:off x="258267" y="1236090"/>
            <a:ext cx="6294120" cy="1421765"/>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125" dirty="0">
                <a:solidFill>
                  <a:srgbClr val="003300"/>
                </a:solidFill>
                <a:latin typeface="Verdana"/>
                <a:cs typeface="Verdana"/>
              </a:rPr>
              <a:t> </a:t>
            </a:r>
            <a:r>
              <a:rPr sz="2200" b="1" spc="-290" dirty="0">
                <a:solidFill>
                  <a:srgbClr val="003300"/>
                </a:solidFill>
                <a:latin typeface="Verdana"/>
                <a:cs typeface="Verdana"/>
              </a:rPr>
              <a:t>type="</a:t>
            </a:r>
            <a:r>
              <a:rPr sz="2200" b="1" spc="-280" dirty="0">
                <a:solidFill>
                  <a:srgbClr val="003300"/>
                </a:solidFill>
                <a:latin typeface="Verdana"/>
                <a:cs typeface="Verdana"/>
              </a:rPr>
              <a:t>but</a:t>
            </a:r>
            <a:r>
              <a:rPr sz="2200" b="1" spc="-200" dirty="0">
                <a:solidFill>
                  <a:srgbClr val="003300"/>
                </a:solidFill>
                <a:latin typeface="Verdana"/>
                <a:cs typeface="Verdana"/>
              </a:rPr>
              <a:t>t</a:t>
            </a:r>
            <a:r>
              <a:rPr sz="2200" b="1" spc="-345" dirty="0">
                <a:solidFill>
                  <a:srgbClr val="003300"/>
                </a:solidFill>
                <a:latin typeface="Verdana"/>
                <a:cs typeface="Verdana"/>
              </a:rPr>
              <a:t>on"</a:t>
            </a:r>
            <a:r>
              <a:rPr sz="2200" b="1" spc="-440" dirty="0">
                <a:solidFill>
                  <a:srgbClr val="003300"/>
                </a:solidFill>
                <a:latin typeface="Verdana"/>
                <a:cs typeface="Verdana"/>
              </a:rPr>
              <a:t>&gt;</a:t>
            </a:r>
            <a:r>
              <a:rPr sz="2200" b="1" spc="-95"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17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60" dirty="0">
                <a:solidFill>
                  <a:srgbClr val="003300"/>
                </a:solidFill>
                <a:latin typeface="Verdana"/>
                <a:cs typeface="Verdana"/>
              </a:rPr>
              <a:t> </a:t>
            </a:r>
            <a:r>
              <a:rPr sz="2200" spc="35" dirty="0">
                <a:solidFill>
                  <a:srgbClr val="003300"/>
                </a:solidFill>
                <a:latin typeface="Verdana"/>
                <a:cs typeface="Verdana"/>
              </a:rPr>
              <a:t>bot</a:t>
            </a:r>
            <a:r>
              <a:rPr sz="2200" spc="20" dirty="0">
                <a:solidFill>
                  <a:srgbClr val="003300"/>
                </a:solidFill>
                <a:latin typeface="Verdana"/>
                <a:cs typeface="Verdana"/>
              </a:rPr>
              <a:t>ó</a:t>
            </a:r>
            <a:r>
              <a:rPr sz="2200" spc="35" dirty="0">
                <a:solidFill>
                  <a:srgbClr val="003300"/>
                </a:solidFill>
                <a:latin typeface="Verdana"/>
                <a:cs typeface="Verdana"/>
              </a:rPr>
              <a:t>n</a:t>
            </a:r>
            <a:r>
              <a:rPr sz="2200" spc="-395" dirty="0">
                <a:solidFill>
                  <a:srgbClr val="003300"/>
                </a:solidFill>
                <a:latin typeface="Verdana"/>
                <a:cs typeface="Verdana"/>
              </a:rPr>
              <a:t>:</a:t>
            </a:r>
            <a:endParaRPr sz="2200">
              <a:latin typeface="Verdana"/>
              <a:cs typeface="Verdana"/>
            </a:endParaRPr>
          </a:p>
          <a:p>
            <a:pPr>
              <a:lnSpc>
                <a:spcPct val="100000"/>
              </a:lnSpc>
              <a:spcBef>
                <a:spcPts val="30"/>
              </a:spcBef>
            </a:pPr>
            <a:endParaRPr sz="3050">
              <a:latin typeface="Times New Roman"/>
              <a:cs typeface="Times New Roman"/>
            </a:endParaRPr>
          </a:p>
          <a:p>
            <a:pPr marL="413384" marR="5080">
              <a:lnSpc>
                <a:spcPct val="100000"/>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pe</a:t>
            </a:r>
            <a:r>
              <a:rPr sz="2000" dirty="0">
                <a:solidFill>
                  <a:srgbClr val="DC133B"/>
                </a:solidFill>
                <a:latin typeface="Consolas"/>
                <a:cs typeface="Consolas"/>
              </a:rPr>
              <a:t>=</a:t>
            </a:r>
            <a:r>
              <a:rPr sz="2000" dirty="0">
                <a:solidFill>
                  <a:srgbClr val="0000CD"/>
                </a:solidFill>
                <a:latin typeface="Consolas"/>
                <a:cs typeface="Consolas"/>
              </a:rPr>
              <a:t>"b</a:t>
            </a:r>
            <a:r>
              <a:rPr sz="2000" spc="-10" dirty="0">
                <a:solidFill>
                  <a:srgbClr val="0000CD"/>
                </a:solidFill>
                <a:latin typeface="Consolas"/>
                <a:cs typeface="Consolas"/>
              </a:rPr>
              <a:t>u</a:t>
            </a:r>
            <a:r>
              <a:rPr sz="2000" dirty="0">
                <a:solidFill>
                  <a:srgbClr val="0000CD"/>
                </a:solidFill>
                <a:latin typeface="Consolas"/>
                <a:cs typeface="Consolas"/>
              </a:rPr>
              <a:t>tt</a:t>
            </a:r>
            <a:r>
              <a:rPr sz="2000" spc="-10" dirty="0">
                <a:solidFill>
                  <a:srgbClr val="0000CD"/>
                </a:solidFill>
                <a:latin typeface="Consolas"/>
                <a:cs typeface="Consolas"/>
              </a:rPr>
              <a:t>o</a:t>
            </a:r>
            <a:r>
              <a:rPr sz="2000" dirty="0">
                <a:solidFill>
                  <a:srgbClr val="0000CD"/>
                </a:solidFill>
                <a:latin typeface="Consolas"/>
                <a:cs typeface="Consolas"/>
              </a:rPr>
              <a:t>n"</a:t>
            </a:r>
            <a:r>
              <a:rPr sz="2000" spc="-5" dirty="0">
                <a:solidFill>
                  <a:srgbClr val="0000CD"/>
                </a:solidFill>
                <a:latin typeface="Consolas"/>
                <a:cs typeface="Consolas"/>
              </a:rPr>
              <a:t> </a:t>
            </a:r>
            <a:r>
              <a:rPr sz="2000" spc="-10" dirty="0">
                <a:solidFill>
                  <a:srgbClr val="DC133B"/>
                </a:solidFill>
                <a:latin typeface="Consolas"/>
                <a:cs typeface="Consolas"/>
              </a:rPr>
              <a:t>o</a:t>
            </a:r>
            <a:r>
              <a:rPr sz="2000" dirty="0">
                <a:solidFill>
                  <a:srgbClr val="DC133B"/>
                </a:solidFill>
                <a:latin typeface="Consolas"/>
                <a:cs typeface="Consolas"/>
              </a:rPr>
              <a:t>nclic</a:t>
            </a:r>
            <a:r>
              <a:rPr sz="2000" spc="-5" dirty="0">
                <a:solidFill>
                  <a:srgbClr val="DC133B"/>
                </a:solidFill>
                <a:latin typeface="Consolas"/>
                <a:cs typeface="Consolas"/>
              </a:rPr>
              <a:t>k</a:t>
            </a:r>
            <a:r>
              <a:rPr sz="2000" spc="-10" dirty="0">
                <a:solidFill>
                  <a:srgbClr val="DC133B"/>
                </a:solidFill>
                <a:latin typeface="Consolas"/>
                <a:cs typeface="Consolas"/>
              </a:rPr>
              <a:t>=</a:t>
            </a:r>
            <a:r>
              <a:rPr sz="2000" dirty="0">
                <a:solidFill>
                  <a:srgbClr val="0000CD"/>
                </a:solidFill>
                <a:latin typeface="Consolas"/>
                <a:cs typeface="Consolas"/>
              </a:rPr>
              <a:t>"a</a:t>
            </a:r>
            <a:r>
              <a:rPr sz="2000" spc="-10" dirty="0">
                <a:solidFill>
                  <a:srgbClr val="0000CD"/>
                </a:solidFill>
                <a:latin typeface="Consolas"/>
                <a:cs typeface="Consolas"/>
              </a:rPr>
              <a:t>le</a:t>
            </a:r>
            <a:r>
              <a:rPr sz="2000" dirty="0">
                <a:solidFill>
                  <a:srgbClr val="0000CD"/>
                </a:solidFill>
                <a:latin typeface="Consolas"/>
                <a:cs typeface="Consolas"/>
              </a:rPr>
              <a:t>rt('He</a:t>
            </a:r>
            <a:r>
              <a:rPr sz="2000" spc="-15" dirty="0">
                <a:solidFill>
                  <a:srgbClr val="0000CD"/>
                </a:solidFill>
                <a:latin typeface="Consolas"/>
                <a:cs typeface="Consolas"/>
              </a:rPr>
              <a:t>l</a:t>
            </a:r>
            <a:r>
              <a:rPr sz="2000" dirty="0">
                <a:solidFill>
                  <a:srgbClr val="0000CD"/>
                </a:solidFill>
                <a:latin typeface="Consolas"/>
                <a:cs typeface="Consolas"/>
              </a:rPr>
              <a:t>lo World!</a:t>
            </a:r>
            <a:r>
              <a:rPr sz="2000" spc="-15" dirty="0">
                <a:solidFill>
                  <a:srgbClr val="0000CD"/>
                </a:solidFill>
                <a:latin typeface="Consolas"/>
                <a:cs typeface="Consolas"/>
              </a:rPr>
              <a:t>'</a:t>
            </a:r>
            <a:r>
              <a:rPr sz="2000" dirty="0">
                <a:solidFill>
                  <a:srgbClr val="0000CD"/>
                </a:solidFill>
                <a:latin typeface="Consolas"/>
                <a:cs typeface="Consolas"/>
              </a:rPr>
              <a:t>)"</a:t>
            </a:r>
            <a:r>
              <a:rPr sz="2000" spc="-5" dirty="0">
                <a:solidFill>
                  <a:srgbClr val="0000CD"/>
                </a:solidFill>
                <a:latin typeface="Consolas"/>
                <a:cs typeface="Consolas"/>
              </a:rPr>
              <a:t> </a:t>
            </a:r>
            <a:r>
              <a:rPr sz="2000" spc="-10" dirty="0">
                <a:solidFill>
                  <a:srgbClr val="DC133B"/>
                </a:solidFill>
                <a:latin typeface="Consolas"/>
                <a:cs typeface="Consolas"/>
              </a:rPr>
              <a:t>v</a:t>
            </a:r>
            <a:r>
              <a:rPr sz="2000" dirty="0">
                <a:solidFill>
                  <a:srgbClr val="DC133B"/>
                </a:solidFill>
                <a:latin typeface="Consolas"/>
                <a:cs typeface="Consolas"/>
              </a:rPr>
              <a:t>alue</a:t>
            </a:r>
            <a:r>
              <a:rPr sz="2000" spc="-5" dirty="0">
                <a:solidFill>
                  <a:srgbClr val="DC133B"/>
                </a:solidFill>
                <a:latin typeface="Consolas"/>
                <a:cs typeface="Consolas"/>
              </a:rPr>
              <a:t>=</a:t>
            </a:r>
            <a:r>
              <a:rPr sz="2000" dirty="0">
                <a:solidFill>
                  <a:srgbClr val="0000CD"/>
                </a:solidFill>
                <a:latin typeface="Consolas"/>
                <a:cs typeface="Consolas"/>
              </a:rPr>
              <a:t>"</a:t>
            </a:r>
            <a:r>
              <a:rPr sz="2000" spc="-10" dirty="0">
                <a:solidFill>
                  <a:srgbClr val="0000CD"/>
                </a:solidFill>
                <a:latin typeface="Consolas"/>
                <a:cs typeface="Consolas"/>
              </a:rPr>
              <a:t>C</a:t>
            </a:r>
            <a:r>
              <a:rPr sz="2000" dirty="0">
                <a:solidFill>
                  <a:srgbClr val="0000CD"/>
                </a:solidFill>
                <a:latin typeface="Consolas"/>
                <a:cs typeface="Consolas"/>
              </a:rPr>
              <a:t>li</a:t>
            </a:r>
            <a:r>
              <a:rPr sz="2000" spc="-10" dirty="0">
                <a:solidFill>
                  <a:srgbClr val="0000CD"/>
                </a:solidFill>
                <a:latin typeface="Consolas"/>
                <a:cs typeface="Consolas"/>
              </a:rPr>
              <a:t>c</a:t>
            </a:r>
            <a:r>
              <a:rPr sz="2000" dirty="0">
                <a:solidFill>
                  <a:srgbClr val="0000CD"/>
                </a:solidFill>
                <a:latin typeface="Consolas"/>
                <a:cs typeface="Consolas"/>
              </a:rPr>
              <a:t>k</a:t>
            </a:r>
            <a:r>
              <a:rPr sz="2000" spc="-10" dirty="0">
                <a:solidFill>
                  <a:srgbClr val="0000CD"/>
                </a:solidFill>
                <a:latin typeface="Consolas"/>
                <a:cs typeface="Consolas"/>
              </a:rPr>
              <a:t> </a:t>
            </a:r>
            <a:r>
              <a:rPr sz="2000" dirty="0">
                <a:solidFill>
                  <a:srgbClr val="0000CD"/>
                </a:solidFill>
                <a:latin typeface="Consolas"/>
                <a:cs typeface="Consolas"/>
              </a:rPr>
              <a:t>M</a:t>
            </a:r>
            <a:r>
              <a:rPr sz="2000" spc="5" dirty="0">
                <a:solidFill>
                  <a:srgbClr val="0000CD"/>
                </a:solidFill>
                <a:latin typeface="Consolas"/>
                <a:cs typeface="Consolas"/>
              </a:rPr>
              <a:t>e</a:t>
            </a:r>
            <a:r>
              <a:rPr sz="2000" spc="-10" dirty="0">
                <a:solidFill>
                  <a:srgbClr val="0000CD"/>
                </a:solidFill>
                <a:latin typeface="Consolas"/>
                <a:cs typeface="Consolas"/>
              </a:rPr>
              <a:t>!</a:t>
            </a:r>
            <a:r>
              <a:rPr sz="200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p:txBody>
      </p:sp>
      <p:sp>
        <p:nvSpPr>
          <p:cNvPr id="5" name="object 5"/>
          <p:cNvSpPr/>
          <p:nvPr/>
        </p:nvSpPr>
        <p:spPr>
          <a:xfrm>
            <a:off x="775716" y="3457955"/>
            <a:ext cx="2165604" cy="12298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71600" y="3653078"/>
            <a:ext cx="1576324" cy="64180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607308" y="3197351"/>
            <a:ext cx="4093464" cy="206502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803141" y="3392804"/>
            <a:ext cx="3505200" cy="147637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71550" y="3262885"/>
            <a:ext cx="3804158" cy="3118864"/>
          </a:xfrm>
          <a:prstGeom prst="rect">
            <a:avLst/>
          </a:prstGeom>
          <a:blipFill>
            <a:blip r:embed="rId6" cstate="print"/>
            <a:stretch>
              <a:fillRect/>
            </a:stretch>
          </a:blipFill>
        </p:spPr>
        <p:txBody>
          <a:bodyPr wrap="square" lIns="0" tIns="0" rIns="0" bIns="0" rtlCol="0"/>
          <a:lstStyle/>
          <a:p>
            <a:endParaRPr/>
          </a:p>
        </p:txBody>
      </p:sp>
      <p:sp>
        <p:nvSpPr>
          <p:cNvPr id="13" name="Rectángulo 12"/>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16506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100" dirty="0"/>
              <a:t>Ele</a:t>
            </a:r>
            <a:r>
              <a:rPr sz="3000" spc="-195" dirty="0"/>
              <a:t>m</a:t>
            </a:r>
            <a:r>
              <a:rPr sz="3000" spc="40" dirty="0"/>
              <a:t>e</a:t>
            </a:r>
            <a:r>
              <a:rPr sz="3000" spc="30" dirty="0"/>
              <a:t>n</a:t>
            </a:r>
            <a:r>
              <a:rPr sz="3000" spc="-15" dirty="0"/>
              <a:t>to</a:t>
            </a:r>
            <a:r>
              <a:rPr sz="3000" spc="-225" dirty="0"/>
              <a:t> </a:t>
            </a:r>
            <a:r>
              <a:rPr sz="3000" spc="-640" dirty="0"/>
              <a:t>&lt;</a:t>
            </a:r>
            <a:r>
              <a:rPr sz="3000" spc="-75" dirty="0"/>
              <a:t>sel</a:t>
            </a:r>
            <a:r>
              <a:rPr sz="3000" spc="-105" dirty="0"/>
              <a:t>e</a:t>
            </a:r>
            <a:r>
              <a:rPr sz="3000" spc="120" dirty="0"/>
              <a:t>c</a:t>
            </a:r>
            <a:r>
              <a:rPr sz="3000" spc="95" dirty="0"/>
              <a:t>t</a:t>
            </a:r>
            <a:r>
              <a:rPr sz="3000" spc="-640" dirty="0"/>
              <a:t>&gt;</a:t>
            </a:r>
            <a:endParaRPr sz="3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16</a:t>
            </a:fld>
            <a:endParaRPr spc="-100" dirty="0"/>
          </a:p>
        </p:txBody>
      </p:sp>
      <p:sp>
        <p:nvSpPr>
          <p:cNvPr id="4" name="object 4"/>
          <p:cNvSpPr txBox="1"/>
          <p:nvPr/>
        </p:nvSpPr>
        <p:spPr>
          <a:xfrm>
            <a:off x="258267" y="1202563"/>
            <a:ext cx="8558530" cy="4695825"/>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70" dirty="0">
                <a:solidFill>
                  <a:srgbClr val="003300"/>
                </a:solidFill>
                <a:latin typeface="Verdana"/>
                <a:cs typeface="Verdana"/>
              </a:rPr>
              <a:t> </a:t>
            </a:r>
            <a:r>
              <a:rPr sz="2200" spc="-5" dirty="0">
                <a:solidFill>
                  <a:srgbClr val="003300"/>
                </a:solidFill>
                <a:latin typeface="Verdana"/>
                <a:cs typeface="Verdana"/>
              </a:rPr>
              <a:t>ele</a:t>
            </a:r>
            <a:r>
              <a:rPr sz="2200" dirty="0">
                <a:solidFill>
                  <a:srgbClr val="003300"/>
                </a:solidFill>
                <a:latin typeface="Verdana"/>
                <a:cs typeface="Verdana"/>
              </a:rPr>
              <a:t>m</a:t>
            </a:r>
            <a:r>
              <a:rPr sz="2200" spc="-25" dirty="0">
                <a:solidFill>
                  <a:srgbClr val="003300"/>
                </a:solidFill>
                <a:latin typeface="Verdana"/>
                <a:cs typeface="Verdana"/>
              </a:rPr>
              <a:t>en</a:t>
            </a:r>
            <a:r>
              <a:rPr sz="2200" dirty="0">
                <a:solidFill>
                  <a:srgbClr val="003300"/>
                </a:solidFill>
                <a:latin typeface="Verdana"/>
                <a:cs typeface="Verdana"/>
              </a:rPr>
              <a:t>t</a:t>
            </a:r>
            <a:r>
              <a:rPr sz="2200" spc="100" dirty="0">
                <a:solidFill>
                  <a:srgbClr val="003300"/>
                </a:solidFill>
                <a:latin typeface="Verdana"/>
                <a:cs typeface="Verdana"/>
              </a:rPr>
              <a:t>o</a:t>
            </a:r>
            <a:r>
              <a:rPr sz="2200" spc="-180" dirty="0">
                <a:solidFill>
                  <a:srgbClr val="003300"/>
                </a:solidFill>
                <a:latin typeface="Verdana"/>
                <a:cs typeface="Verdana"/>
              </a:rPr>
              <a:t> </a:t>
            </a:r>
            <a:r>
              <a:rPr sz="2200" b="1" spc="-590" dirty="0">
                <a:solidFill>
                  <a:srgbClr val="003300"/>
                </a:solidFill>
                <a:latin typeface="Verdana"/>
                <a:cs typeface="Verdana"/>
              </a:rPr>
              <a:t>&lt;</a:t>
            </a:r>
            <a:r>
              <a:rPr sz="2200" b="1" spc="-160" dirty="0">
                <a:solidFill>
                  <a:srgbClr val="003300"/>
                </a:solidFill>
                <a:latin typeface="Verdana"/>
                <a:cs typeface="Verdana"/>
              </a:rPr>
              <a:t>selec</a:t>
            </a:r>
            <a:r>
              <a:rPr sz="2200" b="1" spc="-120" dirty="0">
                <a:solidFill>
                  <a:srgbClr val="003300"/>
                </a:solidFill>
                <a:latin typeface="Verdana"/>
                <a:cs typeface="Verdana"/>
              </a:rPr>
              <a:t>t</a:t>
            </a:r>
            <a:r>
              <a:rPr sz="2200" b="1" spc="-590" dirty="0">
                <a:solidFill>
                  <a:srgbClr val="003300"/>
                </a:solidFill>
                <a:latin typeface="Verdana"/>
                <a:cs typeface="Verdana"/>
              </a:rPr>
              <a:t>&gt;</a:t>
            </a:r>
            <a:r>
              <a:rPr sz="2200" b="1" spc="-114"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spc="-170" dirty="0">
                <a:solidFill>
                  <a:srgbClr val="003300"/>
                </a:solidFill>
                <a:latin typeface="Verdana"/>
                <a:cs typeface="Verdana"/>
              </a:rPr>
              <a:t> </a:t>
            </a:r>
            <a:r>
              <a:rPr sz="2200" spc="20" dirty="0">
                <a:solidFill>
                  <a:srgbClr val="003300"/>
                </a:solidFill>
                <a:latin typeface="Verdana"/>
                <a:cs typeface="Verdana"/>
              </a:rPr>
              <a:t>una</a:t>
            </a:r>
            <a:r>
              <a:rPr sz="2200" spc="-165" dirty="0">
                <a:solidFill>
                  <a:srgbClr val="003300"/>
                </a:solidFill>
                <a:latin typeface="Verdana"/>
                <a:cs typeface="Verdana"/>
              </a:rPr>
              <a:t> </a:t>
            </a:r>
            <a:r>
              <a:rPr sz="2200" spc="-170" dirty="0">
                <a:solidFill>
                  <a:srgbClr val="003300"/>
                </a:solidFill>
                <a:latin typeface="Verdana"/>
                <a:cs typeface="Verdana"/>
              </a:rPr>
              <a:t>l</a:t>
            </a:r>
            <a:r>
              <a:rPr sz="2200" spc="-150" dirty="0">
                <a:solidFill>
                  <a:srgbClr val="003300"/>
                </a:solidFill>
                <a:latin typeface="Verdana"/>
                <a:cs typeface="Verdana"/>
              </a:rPr>
              <a:t>i</a:t>
            </a:r>
            <a:r>
              <a:rPr sz="2200" spc="-245" dirty="0">
                <a:solidFill>
                  <a:srgbClr val="003300"/>
                </a:solidFill>
                <a:latin typeface="Verdana"/>
                <a:cs typeface="Verdana"/>
              </a:rPr>
              <a:t>s</a:t>
            </a:r>
            <a:r>
              <a:rPr sz="2200" spc="-175" dirty="0">
                <a:solidFill>
                  <a:srgbClr val="003300"/>
                </a:solidFill>
                <a:latin typeface="Verdana"/>
                <a:cs typeface="Verdana"/>
              </a:rPr>
              <a:t>t</a:t>
            </a:r>
            <a:r>
              <a:rPr sz="2200" spc="175" dirty="0">
                <a:solidFill>
                  <a:srgbClr val="003300"/>
                </a:solidFill>
                <a:latin typeface="Verdana"/>
                <a:cs typeface="Verdana"/>
              </a:rPr>
              <a:t>a</a:t>
            </a:r>
            <a:r>
              <a:rPr sz="2200" spc="-195" dirty="0">
                <a:solidFill>
                  <a:srgbClr val="003300"/>
                </a:solidFill>
                <a:latin typeface="Verdana"/>
                <a:cs typeface="Verdana"/>
              </a:rPr>
              <a:t> </a:t>
            </a:r>
            <a:r>
              <a:rPr sz="2200" spc="25" dirty="0">
                <a:solidFill>
                  <a:srgbClr val="003300"/>
                </a:solidFill>
                <a:latin typeface="Verdana"/>
                <a:cs typeface="Verdana"/>
              </a:rPr>
              <a:t>desplegab</a:t>
            </a:r>
            <a:r>
              <a:rPr sz="2200" spc="15" dirty="0">
                <a:solidFill>
                  <a:srgbClr val="003300"/>
                </a:solidFill>
                <a:latin typeface="Verdana"/>
                <a:cs typeface="Verdana"/>
              </a:rPr>
              <a:t>l</a:t>
            </a:r>
            <a:r>
              <a:rPr sz="2200" spc="120" dirty="0">
                <a:solidFill>
                  <a:srgbClr val="003300"/>
                </a:solidFill>
                <a:latin typeface="Verdana"/>
                <a:cs typeface="Verdana"/>
              </a:rPr>
              <a:t>e</a:t>
            </a:r>
            <a:r>
              <a:rPr sz="2200" spc="-195" dirty="0">
                <a:solidFill>
                  <a:srgbClr val="003300"/>
                </a:solidFill>
                <a:latin typeface="Verdana"/>
                <a:cs typeface="Verdana"/>
              </a:rPr>
              <a:t>.</a:t>
            </a:r>
            <a:endParaRPr sz="2200">
              <a:latin typeface="Verdana"/>
              <a:cs typeface="Verdana"/>
            </a:endParaRPr>
          </a:p>
          <a:p>
            <a:pPr marL="355600" indent="-342900">
              <a:lnSpc>
                <a:spcPts val="2510"/>
              </a:lnSpc>
              <a:spcBef>
                <a:spcPts val="935"/>
              </a:spcBef>
              <a:buFont typeface="Wingdings"/>
              <a:buChar char=""/>
              <a:tabLst>
                <a:tab pos="355600" algn="l"/>
              </a:tabLst>
            </a:pPr>
            <a:r>
              <a:rPr sz="2200" spc="-135" dirty="0">
                <a:solidFill>
                  <a:srgbClr val="003300"/>
                </a:solidFill>
                <a:latin typeface="Verdana"/>
                <a:cs typeface="Verdana"/>
              </a:rPr>
              <a:t>Los</a:t>
            </a:r>
            <a:r>
              <a:rPr sz="2200" spc="-140" dirty="0">
                <a:solidFill>
                  <a:srgbClr val="003300"/>
                </a:solidFill>
                <a:latin typeface="Verdana"/>
                <a:cs typeface="Verdana"/>
              </a:rPr>
              <a:t> </a:t>
            </a:r>
            <a:r>
              <a:rPr sz="2200" spc="-35" dirty="0">
                <a:solidFill>
                  <a:srgbClr val="003300"/>
                </a:solidFill>
                <a:latin typeface="Verdana"/>
                <a:cs typeface="Verdana"/>
              </a:rPr>
              <a:t>e</a:t>
            </a:r>
            <a:r>
              <a:rPr sz="2200" spc="-25" dirty="0">
                <a:solidFill>
                  <a:srgbClr val="003300"/>
                </a:solidFill>
                <a:latin typeface="Verdana"/>
                <a:cs typeface="Verdana"/>
              </a:rPr>
              <a:t>l</a:t>
            </a:r>
            <a:r>
              <a:rPr sz="2200" spc="55" dirty="0">
                <a:solidFill>
                  <a:srgbClr val="003300"/>
                </a:solidFill>
                <a:latin typeface="Verdana"/>
                <a:cs typeface="Verdana"/>
              </a:rPr>
              <a:t>em</a:t>
            </a:r>
            <a:r>
              <a:rPr sz="2200" spc="25" dirty="0">
                <a:solidFill>
                  <a:srgbClr val="003300"/>
                </a:solidFill>
                <a:latin typeface="Verdana"/>
                <a:cs typeface="Verdana"/>
              </a:rPr>
              <a:t>e</a:t>
            </a:r>
            <a:r>
              <a:rPr sz="2200" spc="-65" dirty="0">
                <a:solidFill>
                  <a:srgbClr val="003300"/>
                </a:solidFill>
                <a:latin typeface="Verdana"/>
                <a:cs typeface="Verdana"/>
              </a:rPr>
              <a:t>n</a:t>
            </a:r>
            <a:r>
              <a:rPr sz="2200" spc="-120" dirty="0">
                <a:solidFill>
                  <a:srgbClr val="003300"/>
                </a:solidFill>
                <a:latin typeface="Verdana"/>
                <a:cs typeface="Verdana"/>
              </a:rPr>
              <a:t>t</a:t>
            </a:r>
            <a:r>
              <a:rPr sz="2200" spc="-95" dirty="0">
                <a:solidFill>
                  <a:srgbClr val="003300"/>
                </a:solidFill>
                <a:latin typeface="Verdana"/>
                <a:cs typeface="Verdana"/>
              </a:rPr>
              <a:t>os</a:t>
            </a:r>
            <a:r>
              <a:rPr sz="2200" spc="-140" dirty="0">
                <a:solidFill>
                  <a:srgbClr val="003300"/>
                </a:solidFill>
                <a:latin typeface="Verdana"/>
                <a:cs typeface="Verdana"/>
              </a:rPr>
              <a:t> </a:t>
            </a:r>
            <a:r>
              <a:rPr sz="2200" b="1" spc="-590" dirty="0">
                <a:solidFill>
                  <a:srgbClr val="003300"/>
                </a:solidFill>
                <a:latin typeface="Verdana"/>
                <a:cs typeface="Verdana"/>
              </a:rPr>
              <a:t>&lt;</a:t>
            </a:r>
            <a:r>
              <a:rPr sz="2200" b="1" spc="-170" dirty="0">
                <a:solidFill>
                  <a:srgbClr val="003300"/>
                </a:solidFill>
                <a:latin typeface="Verdana"/>
                <a:cs typeface="Verdana"/>
              </a:rPr>
              <a:t>opti</a:t>
            </a:r>
            <a:r>
              <a:rPr sz="2200" b="1" spc="-204" dirty="0">
                <a:solidFill>
                  <a:srgbClr val="003300"/>
                </a:solidFill>
                <a:latin typeface="Verdana"/>
                <a:cs typeface="Verdana"/>
              </a:rPr>
              <a:t>o</a:t>
            </a:r>
            <a:r>
              <a:rPr sz="2200" b="1" spc="-235" dirty="0">
                <a:solidFill>
                  <a:srgbClr val="003300"/>
                </a:solidFill>
                <a:latin typeface="Verdana"/>
                <a:cs typeface="Verdana"/>
              </a:rPr>
              <a:t>n</a:t>
            </a:r>
            <a:r>
              <a:rPr sz="2200" b="1" spc="-590" dirty="0">
                <a:solidFill>
                  <a:srgbClr val="003300"/>
                </a:solidFill>
                <a:latin typeface="Verdana"/>
                <a:cs typeface="Verdana"/>
              </a:rPr>
              <a:t>&gt;</a:t>
            </a:r>
            <a:r>
              <a:rPr sz="2200" b="1" spc="-10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40" dirty="0">
                <a:solidFill>
                  <a:srgbClr val="003300"/>
                </a:solidFill>
                <a:latin typeface="Verdana"/>
                <a:cs typeface="Verdana"/>
              </a:rPr>
              <a:t>f</a:t>
            </a:r>
            <a:r>
              <a:rPr sz="2200" spc="-105" dirty="0">
                <a:solidFill>
                  <a:srgbClr val="003300"/>
                </a:solidFill>
                <a:latin typeface="Verdana"/>
                <a:cs typeface="Verdana"/>
              </a:rPr>
              <a:t>i</a:t>
            </a:r>
            <a:r>
              <a:rPr sz="2200" spc="30" dirty="0">
                <a:solidFill>
                  <a:srgbClr val="003300"/>
                </a:solidFill>
                <a:latin typeface="Verdana"/>
                <a:cs typeface="Verdana"/>
              </a:rPr>
              <a:t>n</a:t>
            </a:r>
            <a:r>
              <a:rPr sz="2200" spc="15" dirty="0">
                <a:solidFill>
                  <a:srgbClr val="003300"/>
                </a:solidFill>
                <a:latin typeface="Verdana"/>
                <a:cs typeface="Verdana"/>
              </a:rPr>
              <a:t>e</a:t>
            </a:r>
            <a:r>
              <a:rPr sz="2200" spc="-55" dirty="0">
                <a:solidFill>
                  <a:srgbClr val="003300"/>
                </a:solidFill>
                <a:latin typeface="Verdana"/>
                <a:cs typeface="Verdana"/>
              </a:rPr>
              <a:t>n</a:t>
            </a:r>
            <a:r>
              <a:rPr sz="2200" spc="-135" dirty="0">
                <a:solidFill>
                  <a:srgbClr val="003300"/>
                </a:solidFill>
                <a:latin typeface="Verdana"/>
                <a:cs typeface="Verdana"/>
              </a:rPr>
              <a:t> </a:t>
            </a:r>
            <a:r>
              <a:rPr sz="2200" spc="-175" dirty="0">
                <a:solidFill>
                  <a:srgbClr val="003300"/>
                </a:solidFill>
                <a:latin typeface="Verdana"/>
                <a:cs typeface="Verdana"/>
              </a:rPr>
              <a:t>l</a:t>
            </a:r>
            <a:r>
              <a:rPr sz="2200" spc="-70" dirty="0">
                <a:solidFill>
                  <a:srgbClr val="003300"/>
                </a:solidFill>
                <a:latin typeface="Verdana"/>
                <a:cs typeface="Verdana"/>
              </a:rPr>
              <a:t>a</a:t>
            </a:r>
            <a:r>
              <a:rPr sz="2200" spc="-55" dirty="0">
                <a:solidFill>
                  <a:srgbClr val="003300"/>
                </a:solidFill>
                <a:latin typeface="Verdana"/>
                <a:cs typeface="Verdana"/>
              </a:rPr>
              <a:t>s</a:t>
            </a:r>
            <a:r>
              <a:rPr sz="2200" spc="-140"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85" dirty="0">
                <a:solidFill>
                  <a:srgbClr val="003300"/>
                </a:solidFill>
                <a:latin typeface="Verdana"/>
                <a:cs typeface="Verdana"/>
              </a:rPr>
              <a:t>o</a:t>
            </a:r>
            <a:r>
              <a:rPr sz="2200" spc="30" dirty="0">
                <a:solidFill>
                  <a:srgbClr val="003300"/>
                </a:solidFill>
                <a:latin typeface="Verdana"/>
                <a:cs typeface="Verdana"/>
              </a:rPr>
              <a:t>n</a:t>
            </a:r>
            <a:r>
              <a:rPr sz="2200" spc="15" dirty="0">
                <a:solidFill>
                  <a:srgbClr val="003300"/>
                </a:solidFill>
                <a:latin typeface="Verdana"/>
                <a:cs typeface="Verdana"/>
              </a:rPr>
              <a:t>e</a:t>
            </a:r>
            <a:r>
              <a:rPr sz="2200" spc="-295" dirty="0">
                <a:solidFill>
                  <a:srgbClr val="003300"/>
                </a:solidFill>
                <a:latin typeface="Verdana"/>
                <a:cs typeface="Verdana"/>
              </a:rPr>
              <a:t>s</a:t>
            </a:r>
            <a:r>
              <a:rPr sz="2200" spc="-14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40" dirty="0">
                <a:solidFill>
                  <a:srgbClr val="003300"/>
                </a:solidFill>
                <a:latin typeface="Verdana"/>
                <a:cs typeface="Verdana"/>
              </a:rPr>
              <a:t> </a:t>
            </a:r>
            <a:r>
              <a:rPr sz="2200" spc="5" dirty="0">
                <a:solidFill>
                  <a:srgbClr val="003300"/>
                </a:solidFill>
                <a:latin typeface="Verdana"/>
                <a:cs typeface="Verdana"/>
              </a:rPr>
              <a:t>la</a:t>
            </a:r>
            <a:r>
              <a:rPr sz="2200" spc="-140" dirty="0">
                <a:solidFill>
                  <a:srgbClr val="003300"/>
                </a:solidFill>
                <a:latin typeface="Verdana"/>
                <a:cs typeface="Verdana"/>
              </a:rPr>
              <a:t> </a:t>
            </a:r>
            <a:r>
              <a:rPr sz="2200" spc="-170" dirty="0">
                <a:solidFill>
                  <a:srgbClr val="003300"/>
                </a:solidFill>
                <a:latin typeface="Verdana"/>
                <a:cs typeface="Verdana"/>
              </a:rPr>
              <a:t>l</a:t>
            </a:r>
            <a:r>
              <a:rPr sz="2200" spc="-150" dirty="0">
                <a:solidFill>
                  <a:srgbClr val="003300"/>
                </a:solidFill>
                <a:latin typeface="Verdana"/>
                <a:cs typeface="Verdana"/>
              </a:rPr>
              <a:t>i</a:t>
            </a:r>
            <a:r>
              <a:rPr sz="2200" spc="-310" dirty="0">
                <a:solidFill>
                  <a:srgbClr val="003300"/>
                </a:solidFill>
                <a:latin typeface="Verdana"/>
                <a:cs typeface="Verdana"/>
              </a:rPr>
              <a:t>s</a:t>
            </a:r>
            <a:r>
              <a:rPr sz="2200" spc="-120" dirty="0">
                <a:solidFill>
                  <a:srgbClr val="003300"/>
                </a:solidFill>
                <a:latin typeface="Verdana"/>
                <a:cs typeface="Verdana"/>
              </a:rPr>
              <a:t>t</a:t>
            </a:r>
            <a:r>
              <a:rPr sz="2200" spc="175" dirty="0">
                <a:solidFill>
                  <a:srgbClr val="003300"/>
                </a:solidFill>
                <a:latin typeface="Verdana"/>
                <a:cs typeface="Verdana"/>
              </a:rPr>
              <a:t>a</a:t>
            </a:r>
            <a:r>
              <a:rPr sz="2200" spc="-135" dirty="0">
                <a:solidFill>
                  <a:srgbClr val="003300"/>
                </a:solidFill>
                <a:latin typeface="Verdana"/>
                <a:cs typeface="Verdana"/>
              </a:rPr>
              <a:t> </a:t>
            </a:r>
            <a:r>
              <a:rPr sz="2200" spc="45" dirty="0">
                <a:solidFill>
                  <a:srgbClr val="003300"/>
                </a:solidFill>
                <a:latin typeface="Verdana"/>
                <a:cs typeface="Verdana"/>
              </a:rPr>
              <a:t>para</a:t>
            </a:r>
            <a:endParaRPr sz="2200">
              <a:latin typeface="Verdana"/>
              <a:cs typeface="Verdana"/>
            </a:endParaRPr>
          </a:p>
          <a:p>
            <a:pPr marL="355600">
              <a:lnSpc>
                <a:spcPts val="2510"/>
              </a:lnSpc>
            </a:pPr>
            <a:r>
              <a:rPr sz="2200" spc="15" dirty="0">
                <a:solidFill>
                  <a:srgbClr val="003300"/>
                </a:solidFill>
                <a:latin typeface="Verdana"/>
                <a:cs typeface="Verdana"/>
              </a:rPr>
              <a:t>selecc</a:t>
            </a:r>
            <a:r>
              <a:rPr sz="2200" spc="20" dirty="0">
                <a:solidFill>
                  <a:srgbClr val="003300"/>
                </a:solidFill>
                <a:latin typeface="Verdana"/>
                <a:cs typeface="Verdana"/>
              </a:rPr>
              <a:t>i</a:t>
            </a:r>
            <a:r>
              <a:rPr sz="2200" spc="-15" dirty="0">
                <a:solidFill>
                  <a:srgbClr val="003300"/>
                </a:solidFill>
                <a:latin typeface="Verdana"/>
                <a:cs typeface="Verdana"/>
              </a:rPr>
              <a:t>ona</a:t>
            </a:r>
            <a:r>
              <a:rPr sz="2200" spc="-5" dirty="0">
                <a:solidFill>
                  <a:srgbClr val="003300"/>
                </a:solidFill>
                <a:latin typeface="Verdana"/>
                <a:cs typeface="Verdana"/>
              </a:rPr>
              <a:t>r</a:t>
            </a:r>
            <a:r>
              <a:rPr sz="2200" spc="-195" dirty="0">
                <a:solidFill>
                  <a:srgbClr val="003300"/>
                </a:solidFill>
                <a:latin typeface="Verdana"/>
                <a:cs typeface="Verdana"/>
              </a:rPr>
              <a:t>.</a:t>
            </a:r>
            <a:endParaRPr sz="2200">
              <a:latin typeface="Verdana"/>
              <a:cs typeface="Verdana"/>
            </a:endParaRPr>
          </a:p>
          <a:p>
            <a:pPr marL="355600" marR="6985" indent="-342900">
              <a:lnSpc>
                <a:spcPts val="2380"/>
              </a:lnSpc>
              <a:spcBef>
                <a:spcPts val="1230"/>
              </a:spcBef>
              <a:buFont typeface="Wingdings"/>
              <a:buChar char=""/>
              <a:tabLst>
                <a:tab pos="355600" algn="l"/>
                <a:tab pos="835025" algn="l"/>
                <a:tab pos="1501775" algn="l"/>
                <a:tab pos="2858135" algn="l"/>
                <a:tab pos="4851400" algn="l"/>
                <a:tab pos="5249545" algn="l"/>
                <a:tab pos="6266180" algn="l"/>
                <a:tab pos="7735570"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dirty="0">
                <a:solidFill>
                  <a:srgbClr val="003300"/>
                </a:solidFill>
                <a:latin typeface="Verdana"/>
                <a:cs typeface="Verdana"/>
              </a:rPr>
              <a:t>	</a:t>
            </a:r>
            <a:r>
              <a:rPr sz="2200" spc="-175" dirty="0">
                <a:solidFill>
                  <a:srgbClr val="003300"/>
                </a:solidFill>
                <a:latin typeface="Verdana"/>
                <a:cs typeface="Verdana"/>
              </a:rPr>
              <a:t>l</a:t>
            </a:r>
            <a:r>
              <a:rPr sz="2200" spc="-200" dirty="0">
                <a:solidFill>
                  <a:srgbClr val="003300"/>
                </a:solidFill>
                <a:latin typeface="Verdana"/>
                <a:cs typeface="Verdana"/>
              </a:rPr>
              <a:t>is</a:t>
            </a:r>
            <a:r>
              <a:rPr sz="2200" spc="-185" dirty="0">
                <a:solidFill>
                  <a:srgbClr val="003300"/>
                </a:solidFill>
                <a:latin typeface="Verdana"/>
                <a:cs typeface="Verdana"/>
              </a:rPr>
              <a:t>t</a:t>
            </a:r>
            <a:r>
              <a:rPr sz="2200" spc="175" dirty="0">
                <a:solidFill>
                  <a:srgbClr val="003300"/>
                </a:solidFill>
                <a:latin typeface="Verdana"/>
                <a:cs typeface="Verdana"/>
              </a:rPr>
              <a:t>a</a:t>
            </a:r>
            <a:r>
              <a:rPr sz="2200" dirty="0">
                <a:solidFill>
                  <a:srgbClr val="003300"/>
                </a:solidFill>
                <a:latin typeface="Verdana"/>
                <a:cs typeface="Verdana"/>
              </a:rPr>
              <a:t>	</a:t>
            </a:r>
            <a:r>
              <a:rPr sz="2200" spc="-95" dirty="0">
                <a:solidFill>
                  <a:srgbClr val="003300"/>
                </a:solidFill>
                <a:latin typeface="Verdana"/>
                <a:cs typeface="Verdana"/>
              </a:rPr>
              <a:t>m</a:t>
            </a:r>
            <a:r>
              <a:rPr sz="2200" spc="-120" dirty="0">
                <a:solidFill>
                  <a:srgbClr val="003300"/>
                </a:solidFill>
                <a:latin typeface="Verdana"/>
                <a:cs typeface="Verdana"/>
              </a:rPr>
              <a:t>os</a:t>
            </a:r>
            <a:r>
              <a:rPr sz="2200" spc="-75" dirty="0">
                <a:solidFill>
                  <a:srgbClr val="003300"/>
                </a:solidFill>
                <a:latin typeface="Verdana"/>
                <a:cs typeface="Verdana"/>
              </a:rPr>
              <a:t>t</a:t>
            </a:r>
            <a:r>
              <a:rPr sz="2200" spc="-55" dirty="0">
                <a:solidFill>
                  <a:srgbClr val="003300"/>
                </a:solidFill>
                <a:latin typeface="Verdana"/>
                <a:cs typeface="Verdana"/>
              </a:rPr>
              <a:t>rará</a:t>
            </a:r>
            <a:r>
              <a:rPr sz="2200" dirty="0">
                <a:solidFill>
                  <a:srgbClr val="003300"/>
                </a:solidFill>
                <a:latin typeface="Verdana"/>
                <a:cs typeface="Verdana"/>
              </a:rPr>
              <a:t>	</a:t>
            </a:r>
            <a:r>
              <a:rPr sz="2200" spc="-90" dirty="0">
                <a:solidFill>
                  <a:srgbClr val="003300"/>
                </a:solidFill>
                <a:latin typeface="Verdana"/>
                <a:cs typeface="Verdana"/>
              </a:rPr>
              <a:t>no</a:t>
            </a:r>
            <a:r>
              <a:rPr sz="2200" spc="-70" dirty="0">
                <a:solidFill>
                  <a:srgbClr val="003300"/>
                </a:solidFill>
                <a:latin typeface="Verdana"/>
                <a:cs typeface="Verdana"/>
              </a:rPr>
              <a:t>r</a:t>
            </a:r>
            <a:r>
              <a:rPr sz="2200" spc="-30" dirty="0">
                <a:solidFill>
                  <a:srgbClr val="003300"/>
                </a:solidFill>
                <a:latin typeface="Verdana"/>
                <a:cs typeface="Verdana"/>
              </a:rPr>
              <a:t>ma</a:t>
            </a:r>
            <a:r>
              <a:rPr sz="2200" spc="-5" dirty="0">
                <a:solidFill>
                  <a:srgbClr val="003300"/>
                </a:solidFill>
                <a:latin typeface="Verdana"/>
                <a:cs typeface="Verdana"/>
              </a:rPr>
              <a:t>l</a:t>
            </a:r>
            <a:r>
              <a:rPr sz="2200" spc="20" dirty="0">
                <a:solidFill>
                  <a:srgbClr val="003300"/>
                </a:solidFill>
                <a:latin typeface="Verdana"/>
                <a:cs typeface="Verdana"/>
              </a:rPr>
              <a:t>m</a:t>
            </a:r>
            <a:r>
              <a:rPr sz="22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14" dirty="0">
                <a:solidFill>
                  <a:srgbClr val="003300"/>
                </a:solidFill>
                <a:latin typeface="Verdana"/>
                <a:cs typeface="Verdana"/>
              </a:rPr>
              <a:t>e</a:t>
            </a:r>
            <a:r>
              <a:rPr sz="2200" dirty="0">
                <a:solidFill>
                  <a:srgbClr val="003300"/>
                </a:solidFill>
                <a:latin typeface="Verdana"/>
                <a:cs typeface="Verdana"/>
              </a:rPr>
              <a:t>	</a:t>
            </a:r>
            <a:r>
              <a:rPr sz="2200" spc="-25" dirty="0">
                <a:solidFill>
                  <a:srgbClr val="003300"/>
                </a:solidFill>
                <a:latin typeface="Verdana"/>
                <a:cs typeface="Verdana"/>
              </a:rPr>
              <a:t>el</a:t>
            </a:r>
            <a:r>
              <a:rPr sz="2200" dirty="0">
                <a:solidFill>
                  <a:srgbClr val="003300"/>
                </a:solidFill>
                <a:latin typeface="Verdana"/>
                <a:cs typeface="Verdana"/>
              </a:rPr>
              <a:t>	</a:t>
            </a:r>
            <a:r>
              <a:rPr sz="2200" spc="-95" dirty="0">
                <a:solidFill>
                  <a:srgbClr val="003300"/>
                </a:solidFill>
                <a:latin typeface="Verdana"/>
                <a:cs typeface="Verdana"/>
              </a:rPr>
              <a:t>p</a:t>
            </a:r>
            <a:r>
              <a:rPr sz="2200" spc="-80" dirty="0">
                <a:solidFill>
                  <a:srgbClr val="003300"/>
                </a:solidFill>
                <a:latin typeface="Verdana"/>
                <a:cs typeface="Verdana"/>
              </a:rPr>
              <a:t>r</a:t>
            </a:r>
            <a:r>
              <a:rPr sz="2200" spc="-150" dirty="0">
                <a:solidFill>
                  <a:srgbClr val="003300"/>
                </a:solidFill>
                <a:latin typeface="Verdana"/>
                <a:cs typeface="Verdana"/>
              </a:rPr>
              <a:t>i</a:t>
            </a:r>
            <a:r>
              <a:rPr sz="2200" spc="-85" dirty="0">
                <a:solidFill>
                  <a:srgbClr val="003300"/>
                </a:solidFill>
                <a:latin typeface="Verdana"/>
                <a:cs typeface="Verdana"/>
              </a:rPr>
              <a:t>mer</a:t>
            </a:r>
            <a:r>
              <a:rPr sz="2200" dirty="0">
                <a:solidFill>
                  <a:srgbClr val="003300"/>
                </a:solidFill>
                <a:latin typeface="Verdana"/>
                <a:cs typeface="Verdana"/>
              </a:rPr>
              <a:t>	</a:t>
            </a:r>
            <a:r>
              <a:rPr sz="2200" spc="-5" dirty="0">
                <a:solidFill>
                  <a:srgbClr val="003300"/>
                </a:solidFill>
                <a:latin typeface="Verdana"/>
                <a:cs typeface="Verdana"/>
              </a:rPr>
              <a:t>ele</a:t>
            </a:r>
            <a:r>
              <a:rPr sz="2200" dirty="0">
                <a:solidFill>
                  <a:srgbClr val="003300"/>
                </a:solidFill>
                <a:latin typeface="Verdana"/>
                <a:cs typeface="Verdana"/>
              </a:rPr>
              <a:t>m</a:t>
            </a:r>
            <a:r>
              <a:rPr sz="2200" spc="100" dirty="0">
                <a:solidFill>
                  <a:srgbClr val="003300"/>
                </a:solidFill>
                <a:latin typeface="Verdana"/>
                <a:cs typeface="Verdana"/>
              </a:rPr>
              <a:t>e</a:t>
            </a:r>
            <a:r>
              <a:rPr sz="2200" spc="-25" dirty="0">
                <a:solidFill>
                  <a:srgbClr val="003300"/>
                </a:solidFill>
                <a:latin typeface="Verdana"/>
                <a:cs typeface="Verdana"/>
              </a:rPr>
              <a:t>nto</a:t>
            </a:r>
            <a:r>
              <a:rPr sz="2200" dirty="0">
                <a:solidFill>
                  <a:srgbClr val="003300"/>
                </a:solidFill>
                <a:latin typeface="Verdana"/>
                <a:cs typeface="Verdana"/>
              </a:rPr>
              <a:t>	</a:t>
            </a:r>
            <a:r>
              <a:rPr sz="2200" spc="95" dirty="0">
                <a:solidFill>
                  <a:srgbClr val="003300"/>
                </a:solidFill>
                <a:latin typeface="Verdana"/>
                <a:cs typeface="Verdana"/>
              </a:rPr>
              <a:t>como</a:t>
            </a:r>
            <a:r>
              <a:rPr sz="2200" spc="50" dirty="0">
                <a:solidFill>
                  <a:srgbClr val="003300"/>
                </a:solidFill>
                <a:latin typeface="Verdana"/>
                <a:cs typeface="Verdana"/>
              </a:rPr>
              <a:t> </a:t>
            </a:r>
            <a:r>
              <a:rPr sz="2200" spc="15" dirty="0">
                <a:solidFill>
                  <a:srgbClr val="003300"/>
                </a:solidFill>
                <a:latin typeface="Verdana"/>
                <a:cs typeface="Verdana"/>
              </a:rPr>
              <a:t>selecc</a:t>
            </a:r>
            <a:r>
              <a:rPr sz="2200" spc="20" dirty="0">
                <a:solidFill>
                  <a:srgbClr val="003300"/>
                </a:solidFill>
                <a:latin typeface="Verdana"/>
                <a:cs typeface="Verdana"/>
              </a:rPr>
              <a:t>i</a:t>
            </a:r>
            <a:r>
              <a:rPr sz="2200" spc="90" dirty="0">
                <a:solidFill>
                  <a:srgbClr val="003300"/>
                </a:solidFill>
                <a:latin typeface="Verdana"/>
                <a:cs typeface="Verdana"/>
              </a:rPr>
              <a:t>onad</a:t>
            </a:r>
            <a:r>
              <a:rPr sz="2200" spc="9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marL="355600" indent="-342900">
              <a:lnSpc>
                <a:spcPts val="2510"/>
              </a:lnSpc>
              <a:spcBef>
                <a:spcPts val="900"/>
              </a:spcBef>
              <a:buFont typeface="Wingdings"/>
              <a:buChar char=""/>
              <a:tabLst>
                <a:tab pos="355600" algn="l"/>
              </a:tabLst>
            </a:pPr>
            <a:r>
              <a:rPr sz="2200" spc="-190" dirty="0">
                <a:solidFill>
                  <a:srgbClr val="003300"/>
                </a:solidFill>
                <a:latin typeface="Verdana"/>
                <a:cs typeface="Verdana"/>
              </a:rPr>
              <a:t>U</a:t>
            </a:r>
            <a:r>
              <a:rPr sz="2200" spc="-245" dirty="0">
                <a:solidFill>
                  <a:srgbClr val="003300"/>
                </a:solidFill>
                <a:latin typeface="Verdana"/>
                <a:cs typeface="Verdana"/>
              </a:rPr>
              <a:t>s</a:t>
            </a:r>
            <a:r>
              <a:rPr sz="2200" spc="-175" dirty="0">
                <a:solidFill>
                  <a:srgbClr val="003300"/>
                </a:solidFill>
                <a:latin typeface="Verdana"/>
                <a:cs typeface="Verdana"/>
              </a:rPr>
              <a:t>t</a:t>
            </a:r>
            <a:r>
              <a:rPr sz="2200" spc="125" dirty="0">
                <a:solidFill>
                  <a:srgbClr val="003300"/>
                </a:solidFill>
                <a:latin typeface="Verdana"/>
                <a:cs typeface="Verdana"/>
              </a:rPr>
              <a:t>ed</a:t>
            </a:r>
            <a:r>
              <a:rPr sz="2200" spc="35" dirty="0">
                <a:solidFill>
                  <a:srgbClr val="003300"/>
                </a:solidFill>
                <a:latin typeface="Verdana"/>
                <a:cs typeface="Verdana"/>
              </a:rPr>
              <a:t> </a:t>
            </a:r>
            <a:r>
              <a:rPr sz="2200" spc="135" dirty="0">
                <a:solidFill>
                  <a:srgbClr val="003300"/>
                </a:solidFill>
                <a:latin typeface="Verdana"/>
                <a:cs typeface="Verdana"/>
              </a:rPr>
              <a:t>p</a:t>
            </a:r>
            <a:r>
              <a:rPr sz="2200" spc="65" dirty="0">
                <a:solidFill>
                  <a:srgbClr val="003300"/>
                </a:solidFill>
                <a:latin typeface="Verdana"/>
                <a:cs typeface="Verdana"/>
              </a:rPr>
              <a:t>ue</a:t>
            </a:r>
            <a:r>
              <a:rPr sz="2200" spc="50" dirty="0">
                <a:solidFill>
                  <a:srgbClr val="003300"/>
                </a:solidFill>
                <a:latin typeface="Verdana"/>
                <a:cs typeface="Verdana"/>
              </a:rPr>
              <a:t>d</a:t>
            </a:r>
            <a:r>
              <a:rPr sz="2200" spc="114" dirty="0">
                <a:solidFill>
                  <a:srgbClr val="003300"/>
                </a:solidFill>
                <a:latin typeface="Verdana"/>
                <a:cs typeface="Verdana"/>
              </a:rPr>
              <a:t>e</a:t>
            </a:r>
            <a:r>
              <a:rPr sz="2200" spc="40" dirty="0">
                <a:solidFill>
                  <a:srgbClr val="003300"/>
                </a:solidFill>
                <a:latin typeface="Verdana"/>
                <a:cs typeface="Verdana"/>
              </a:rPr>
              <a:t> </a:t>
            </a:r>
            <a:r>
              <a:rPr sz="2200" spc="-5" dirty="0">
                <a:solidFill>
                  <a:srgbClr val="003300"/>
                </a:solidFill>
                <a:latin typeface="Verdana"/>
                <a:cs typeface="Verdana"/>
              </a:rPr>
              <a:t>ag</a:t>
            </a:r>
            <a:r>
              <a:rPr sz="2200" spc="-10" dirty="0">
                <a:solidFill>
                  <a:srgbClr val="003300"/>
                </a:solidFill>
                <a:latin typeface="Verdana"/>
                <a:cs typeface="Verdana"/>
              </a:rPr>
              <a:t>r</a:t>
            </a:r>
            <a:r>
              <a:rPr sz="2200" spc="30" dirty="0">
                <a:solidFill>
                  <a:srgbClr val="003300"/>
                </a:solidFill>
                <a:latin typeface="Verdana"/>
                <a:cs typeface="Verdana"/>
              </a:rPr>
              <a:t>egar</a:t>
            </a:r>
            <a:r>
              <a:rPr sz="2200" spc="4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40" dirty="0">
                <a:solidFill>
                  <a:srgbClr val="003300"/>
                </a:solidFill>
                <a:latin typeface="Verdana"/>
                <a:cs typeface="Verdana"/>
              </a:rPr>
              <a:t> </a:t>
            </a:r>
            <a:r>
              <a:rPr sz="2200" spc="25" dirty="0">
                <a:solidFill>
                  <a:srgbClr val="003300"/>
                </a:solidFill>
                <a:latin typeface="Verdana"/>
                <a:cs typeface="Verdana"/>
              </a:rPr>
              <a:t>at</a:t>
            </a:r>
            <a:r>
              <a:rPr sz="2200" spc="-270" dirty="0">
                <a:solidFill>
                  <a:srgbClr val="003300"/>
                </a:solidFill>
                <a:latin typeface="Verdana"/>
                <a:cs typeface="Verdana"/>
              </a:rPr>
              <a:t>r</a:t>
            </a:r>
            <a:r>
              <a:rPr sz="2200" spc="-165" dirty="0">
                <a:solidFill>
                  <a:srgbClr val="003300"/>
                </a:solidFill>
                <a:latin typeface="Verdana"/>
                <a:cs typeface="Verdana"/>
              </a:rPr>
              <a:t>i</a:t>
            </a:r>
            <a:r>
              <a:rPr sz="2200" spc="5" dirty="0">
                <a:solidFill>
                  <a:srgbClr val="003300"/>
                </a:solidFill>
                <a:latin typeface="Verdana"/>
                <a:cs typeface="Verdana"/>
              </a:rPr>
              <a:t>but</a:t>
            </a:r>
            <a:r>
              <a:rPr sz="2200" spc="10" dirty="0">
                <a:solidFill>
                  <a:srgbClr val="003300"/>
                </a:solidFill>
                <a:latin typeface="Verdana"/>
                <a:cs typeface="Verdana"/>
              </a:rPr>
              <a:t>o</a:t>
            </a:r>
            <a:r>
              <a:rPr sz="2200" spc="45" dirty="0">
                <a:solidFill>
                  <a:srgbClr val="003300"/>
                </a:solidFill>
                <a:latin typeface="Verdana"/>
                <a:cs typeface="Verdana"/>
              </a:rPr>
              <a:t> </a:t>
            </a:r>
            <a:r>
              <a:rPr sz="2200" b="1" spc="-160" dirty="0">
                <a:solidFill>
                  <a:srgbClr val="003300"/>
                </a:solidFill>
                <a:latin typeface="Verdana"/>
                <a:cs typeface="Verdana"/>
              </a:rPr>
              <a:t>selec</a:t>
            </a:r>
            <a:r>
              <a:rPr sz="2200" b="1" spc="-120" dirty="0">
                <a:solidFill>
                  <a:srgbClr val="003300"/>
                </a:solidFill>
                <a:latin typeface="Verdana"/>
                <a:cs typeface="Verdana"/>
              </a:rPr>
              <a:t>t</a:t>
            </a:r>
            <a:r>
              <a:rPr sz="2200" b="1" spc="-75" dirty="0">
                <a:solidFill>
                  <a:srgbClr val="003300"/>
                </a:solidFill>
                <a:latin typeface="Verdana"/>
                <a:cs typeface="Verdana"/>
              </a:rPr>
              <a:t>ed</a:t>
            </a:r>
            <a:r>
              <a:rPr sz="2200" b="1" spc="75" dirty="0">
                <a:solidFill>
                  <a:srgbClr val="003300"/>
                </a:solidFill>
                <a:latin typeface="Verdana"/>
                <a:cs typeface="Verdana"/>
              </a:rPr>
              <a:t> </a:t>
            </a:r>
            <a:r>
              <a:rPr sz="2200" spc="45" dirty="0">
                <a:solidFill>
                  <a:srgbClr val="003300"/>
                </a:solidFill>
                <a:latin typeface="Verdana"/>
                <a:cs typeface="Verdana"/>
              </a:rPr>
              <a:t>par</a:t>
            </a:r>
            <a:r>
              <a:rPr sz="2200" spc="55" dirty="0">
                <a:solidFill>
                  <a:srgbClr val="003300"/>
                </a:solidFill>
                <a:latin typeface="Verdana"/>
                <a:cs typeface="Verdana"/>
              </a:rPr>
              <a:t>a</a:t>
            </a:r>
            <a:r>
              <a:rPr sz="2200" spc="40" dirty="0">
                <a:solidFill>
                  <a:srgbClr val="003300"/>
                </a:solidFill>
                <a:latin typeface="Verdana"/>
                <a:cs typeface="Verdana"/>
              </a:rPr>
              <a:t> </a:t>
            </a:r>
            <a:r>
              <a:rPr sz="2200" spc="-110" dirty="0">
                <a:solidFill>
                  <a:srgbClr val="003300"/>
                </a:solidFill>
                <a:latin typeface="Verdana"/>
                <a:cs typeface="Verdana"/>
              </a:rPr>
              <a:t>es</a:t>
            </a:r>
            <a:r>
              <a:rPr sz="2200" spc="-75" dirty="0">
                <a:solidFill>
                  <a:srgbClr val="003300"/>
                </a:solidFill>
                <a:latin typeface="Verdana"/>
                <a:cs typeface="Verdana"/>
              </a:rPr>
              <a:t>t</a:t>
            </a:r>
            <a:r>
              <a:rPr sz="2200" spc="45" dirty="0">
                <a:solidFill>
                  <a:srgbClr val="003300"/>
                </a:solidFill>
                <a:latin typeface="Verdana"/>
                <a:cs typeface="Verdana"/>
              </a:rPr>
              <a:t>ablecer</a:t>
            </a:r>
            <a:endParaRPr sz="2200">
              <a:latin typeface="Verdana"/>
              <a:cs typeface="Verdana"/>
            </a:endParaRPr>
          </a:p>
          <a:p>
            <a:pPr marL="355600">
              <a:lnSpc>
                <a:spcPts val="2510"/>
              </a:lnSpc>
            </a:pPr>
            <a:r>
              <a:rPr sz="2200" spc="20" dirty="0">
                <a:solidFill>
                  <a:srgbClr val="003300"/>
                </a:solidFill>
                <a:latin typeface="Verdana"/>
                <a:cs typeface="Verdana"/>
              </a:rPr>
              <a:t>una</a:t>
            </a:r>
            <a:r>
              <a:rPr sz="2200" spc="-160"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20" dirty="0">
                <a:solidFill>
                  <a:srgbClr val="003300"/>
                </a:solidFill>
                <a:latin typeface="Verdana"/>
                <a:cs typeface="Verdana"/>
              </a:rPr>
              <a:t>ón</a:t>
            </a:r>
            <a:r>
              <a:rPr sz="2200" spc="-180" dirty="0">
                <a:solidFill>
                  <a:srgbClr val="003300"/>
                </a:solidFill>
                <a:latin typeface="Verdana"/>
                <a:cs typeface="Verdana"/>
              </a:rPr>
              <a:t> </a:t>
            </a:r>
            <a:r>
              <a:rPr sz="2200" spc="15" dirty="0">
                <a:solidFill>
                  <a:srgbClr val="003300"/>
                </a:solidFill>
                <a:latin typeface="Verdana"/>
                <a:cs typeface="Verdana"/>
              </a:rPr>
              <a:t>predef</a:t>
            </a:r>
            <a:r>
              <a:rPr sz="2200" spc="-150" dirty="0">
                <a:solidFill>
                  <a:srgbClr val="003300"/>
                </a:solidFill>
                <a:latin typeface="Verdana"/>
                <a:cs typeface="Verdana"/>
              </a:rPr>
              <a:t>i</a:t>
            </a:r>
            <a:r>
              <a:rPr sz="2200" spc="-155" dirty="0">
                <a:solidFill>
                  <a:srgbClr val="003300"/>
                </a:solidFill>
                <a:latin typeface="Verdana"/>
                <a:cs typeface="Verdana"/>
              </a:rPr>
              <a:t>n</a:t>
            </a:r>
            <a:r>
              <a:rPr sz="2200" spc="-55" dirty="0">
                <a:solidFill>
                  <a:srgbClr val="003300"/>
                </a:solidFill>
                <a:latin typeface="Verdana"/>
                <a:cs typeface="Verdana"/>
              </a:rPr>
              <a:t>i</a:t>
            </a:r>
            <a:r>
              <a:rPr sz="2200" spc="150" dirty="0">
                <a:solidFill>
                  <a:srgbClr val="003300"/>
                </a:solidFill>
                <a:latin typeface="Verdana"/>
                <a:cs typeface="Verdana"/>
              </a:rPr>
              <a:t>da</a:t>
            </a:r>
            <a:r>
              <a:rPr sz="2200" spc="-195" dirty="0">
                <a:solidFill>
                  <a:srgbClr val="003300"/>
                </a:solidFill>
                <a:latin typeface="Verdana"/>
                <a:cs typeface="Verdana"/>
              </a:rPr>
              <a:t>.</a:t>
            </a:r>
            <a:endParaRPr sz="2200">
              <a:latin typeface="Verdana"/>
              <a:cs typeface="Verdana"/>
            </a:endParaRPr>
          </a:p>
          <a:p>
            <a:pPr>
              <a:lnSpc>
                <a:spcPct val="100000"/>
              </a:lnSpc>
              <a:spcBef>
                <a:spcPts val="20"/>
              </a:spcBef>
            </a:pPr>
            <a:endParaRPr sz="2650">
              <a:latin typeface="Times New Roman"/>
              <a:cs typeface="Times New Roman"/>
            </a:endParaRPr>
          </a:p>
          <a:p>
            <a:pPr marL="413384">
              <a:lnSpc>
                <a:spcPts val="2280"/>
              </a:lnSpc>
            </a:pPr>
            <a:r>
              <a:rPr sz="2000" dirty="0">
                <a:solidFill>
                  <a:srgbClr val="0000FF"/>
                </a:solidFill>
                <a:latin typeface="Consolas"/>
                <a:cs typeface="Consolas"/>
              </a:rPr>
              <a:t>&lt;</a:t>
            </a:r>
            <a:r>
              <a:rPr sz="2000" dirty="0">
                <a:solidFill>
                  <a:srgbClr val="A42A2A"/>
                </a:solidFill>
                <a:latin typeface="Consolas"/>
                <a:cs typeface="Consolas"/>
              </a:rPr>
              <a:t>se</a:t>
            </a:r>
            <a:r>
              <a:rPr sz="2000" spc="-10" dirty="0">
                <a:solidFill>
                  <a:srgbClr val="A42A2A"/>
                </a:solidFill>
                <a:latin typeface="Consolas"/>
                <a:cs typeface="Consolas"/>
              </a:rPr>
              <a:t>l</a:t>
            </a:r>
            <a:r>
              <a:rPr sz="2000" dirty="0">
                <a:solidFill>
                  <a:srgbClr val="A42A2A"/>
                </a:solidFill>
                <a:latin typeface="Consolas"/>
                <a:cs typeface="Consolas"/>
              </a:rPr>
              <a:t>ect</a:t>
            </a:r>
            <a:r>
              <a:rPr sz="2000" spc="-5" dirty="0">
                <a:solidFill>
                  <a:srgbClr val="A42A2A"/>
                </a:solidFill>
                <a:latin typeface="Consolas"/>
                <a:cs typeface="Consolas"/>
              </a:rPr>
              <a:t> </a:t>
            </a:r>
            <a:r>
              <a:rPr sz="2000" dirty="0">
                <a:solidFill>
                  <a:srgbClr val="DC133B"/>
                </a:solidFill>
                <a:latin typeface="Consolas"/>
                <a:cs typeface="Consolas"/>
              </a:rPr>
              <a:t>n</a:t>
            </a:r>
            <a:r>
              <a:rPr sz="2000" spc="-10" dirty="0">
                <a:solidFill>
                  <a:srgbClr val="DC133B"/>
                </a:solidFill>
                <a:latin typeface="Consolas"/>
                <a:cs typeface="Consolas"/>
              </a:rPr>
              <a:t>am</a:t>
            </a:r>
            <a:r>
              <a:rPr sz="2000" dirty="0">
                <a:solidFill>
                  <a:srgbClr val="DC133B"/>
                </a:solidFill>
                <a:latin typeface="Consolas"/>
                <a:cs typeface="Consolas"/>
              </a:rPr>
              <a:t>e=</a:t>
            </a:r>
            <a:r>
              <a:rPr sz="2000" dirty="0">
                <a:solidFill>
                  <a:srgbClr val="0000CD"/>
                </a:solidFill>
                <a:latin typeface="Consolas"/>
                <a:cs typeface="Consolas"/>
              </a:rPr>
              <a:t>“</a:t>
            </a:r>
            <a:r>
              <a:rPr sz="2000" spc="-10" dirty="0">
                <a:solidFill>
                  <a:srgbClr val="0000CD"/>
                </a:solidFill>
                <a:latin typeface="Consolas"/>
                <a:cs typeface="Consolas"/>
              </a:rPr>
              <a:t>c</a:t>
            </a:r>
            <a:r>
              <a:rPr sz="2000" dirty="0">
                <a:solidFill>
                  <a:srgbClr val="0000CD"/>
                </a:solidFill>
                <a:latin typeface="Consolas"/>
                <a:cs typeface="Consolas"/>
              </a:rPr>
              <a:t>ar</a:t>
            </a:r>
            <a:r>
              <a:rPr sz="2000" spc="-10" dirty="0">
                <a:solidFill>
                  <a:srgbClr val="0000CD"/>
                </a:solidFill>
                <a:latin typeface="Consolas"/>
                <a:cs typeface="Consolas"/>
              </a:rPr>
              <a:t>r</a:t>
            </a:r>
            <a:r>
              <a:rPr sz="2000" dirty="0">
                <a:solidFill>
                  <a:srgbClr val="0000CD"/>
                </a:solidFill>
                <a:latin typeface="Consolas"/>
                <a:cs typeface="Consolas"/>
              </a:rPr>
              <a:t>os</a:t>
            </a:r>
            <a:r>
              <a:rPr sz="2000" spc="-1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413384">
              <a:lnSpc>
                <a:spcPts val="2160"/>
              </a:lnSpc>
            </a:pPr>
            <a:r>
              <a:rPr sz="2000" dirty="0">
                <a:solidFill>
                  <a:srgbClr val="0000FF"/>
                </a:solidFill>
                <a:latin typeface="Consolas"/>
                <a:cs typeface="Consolas"/>
              </a:rPr>
              <a:t>&lt;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ion</a:t>
            </a:r>
            <a:r>
              <a:rPr sz="2000" spc="-5" dirty="0">
                <a:solidFill>
                  <a:srgbClr val="A42A2A"/>
                </a:solidFill>
                <a:latin typeface="Consolas"/>
                <a:cs typeface="Consolas"/>
              </a:rPr>
              <a:t> </a:t>
            </a:r>
            <a:r>
              <a:rPr sz="2000" dirty="0">
                <a:solidFill>
                  <a:srgbClr val="DC133B"/>
                </a:solidFill>
                <a:latin typeface="Consolas"/>
                <a:cs typeface="Consolas"/>
              </a:rPr>
              <a:t>v</a:t>
            </a:r>
            <a:r>
              <a:rPr sz="2000" spc="-10" dirty="0">
                <a:solidFill>
                  <a:srgbClr val="DC133B"/>
                </a:solidFill>
                <a:latin typeface="Consolas"/>
                <a:cs typeface="Consolas"/>
              </a:rPr>
              <a:t>al</a:t>
            </a:r>
            <a:r>
              <a:rPr sz="2000" dirty="0">
                <a:solidFill>
                  <a:srgbClr val="DC133B"/>
                </a:solidFill>
                <a:latin typeface="Consolas"/>
                <a:cs typeface="Consolas"/>
              </a:rPr>
              <a:t>ue=</a:t>
            </a:r>
            <a:r>
              <a:rPr sz="2000" spc="-10" dirty="0">
                <a:solidFill>
                  <a:srgbClr val="0000CD"/>
                </a:solidFill>
                <a:latin typeface="Consolas"/>
                <a:cs typeface="Consolas"/>
              </a:rPr>
              <a:t>"</a:t>
            </a:r>
            <a:r>
              <a:rPr sz="2000" dirty="0">
                <a:solidFill>
                  <a:srgbClr val="0000CD"/>
                </a:solidFill>
                <a:latin typeface="Consolas"/>
                <a:cs typeface="Consolas"/>
              </a:rPr>
              <a:t>vo</a:t>
            </a:r>
            <a:r>
              <a:rPr sz="2000" spc="-10" dirty="0">
                <a:solidFill>
                  <a:srgbClr val="0000CD"/>
                </a:solidFill>
                <a:latin typeface="Consolas"/>
                <a:cs typeface="Consolas"/>
              </a:rPr>
              <a:t>l</a:t>
            </a:r>
            <a:r>
              <a:rPr sz="2000" dirty="0">
                <a:solidFill>
                  <a:srgbClr val="0000CD"/>
                </a:solidFill>
                <a:latin typeface="Consolas"/>
                <a:cs typeface="Consolas"/>
              </a:rPr>
              <a:t>vo</a:t>
            </a:r>
            <a:r>
              <a:rPr sz="2000" spc="-5" dirty="0">
                <a:solidFill>
                  <a:srgbClr val="0000CD"/>
                </a:solidFill>
                <a:latin typeface="Consolas"/>
                <a:cs typeface="Consolas"/>
              </a:rPr>
              <a:t>"</a:t>
            </a:r>
            <a:r>
              <a:rPr sz="2000" spc="-10" dirty="0">
                <a:solidFill>
                  <a:srgbClr val="0000FF"/>
                </a:solidFill>
                <a:latin typeface="Consolas"/>
                <a:cs typeface="Consolas"/>
              </a:rPr>
              <a:t>&gt;</a:t>
            </a:r>
            <a:r>
              <a:rPr sz="2000" dirty="0">
                <a:latin typeface="Consolas"/>
                <a:cs typeface="Consolas"/>
              </a:rPr>
              <a:t>Volv</a:t>
            </a:r>
            <a:r>
              <a:rPr sz="2000" spc="-5" dirty="0">
                <a:latin typeface="Consolas"/>
                <a:cs typeface="Consolas"/>
              </a:rPr>
              <a:t>o</a:t>
            </a:r>
            <a:r>
              <a:rPr sz="2000" dirty="0">
                <a:solidFill>
                  <a:srgbClr val="0000FF"/>
                </a:solidFill>
                <a:latin typeface="Consolas"/>
                <a:cs typeface="Consolas"/>
              </a:rPr>
              <a:t>&lt;</a:t>
            </a:r>
            <a:r>
              <a:rPr sz="2000" spc="-10" dirty="0">
                <a:solidFill>
                  <a:srgbClr val="A42A2A"/>
                </a:solidFill>
                <a:latin typeface="Consolas"/>
                <a:cs typeface="Consolas"/>
              </a:rPr>
              <a:t>/</a:t>
            </a:r>
            <a:r>
              <a:rPr sz="2000" dirty="0">
                <a:solidFill>
                  <a:srgbClr val="A42A2A"/>
                </a:solidFill>
                <a:latin typeface="Consolas"/>
                <a:cs typeface="Consolas"/>
              </a:rPr>
              <a:t>op</a:t>
            </a:r>
            <a:r>
              <a:rPr sz="2000" spc="-10" dirty="0">
                <a:solidFill>
                  <a:srgbClr val="A42A2A"/>
                </a:solidFill>
                <a:latin typeface="Consolas"/>
                <a:cs typeface="Consolas"/>
              </a:rPr>
              <a:t>ti</a:t>
            </a:r>
            <a:r>
              <a:rPr sz="2000" dirty="0">
                <a:solidFill>
                  <a:srgbClr val="A42A2A"/>
                </a:solidFill>
                <a:latin typeface="Consolas"/>
                <a:cs typeface="Consolas"/>
              </a:rPr>
              <a:t>o</a:t>
            </a:r>
            <a:r>
              <a:rPr sz="2000" spc="5"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413384">
              <a:lnSpc>
                <a:spcPts val="2160"/>
              </a:lnSpc>
            </a:pPr>
            <a:r>
              <a:rPr sz="2000" dirty="0">
                <a:solidFill>
                  <a:srgbClr val="0000FF"/>
                </a:solidFill>
                <a:latin typeface="Consolas"/>
                <a:cs typeface="Consolas"/>
              </a:rPr>
              <a:t>&lt;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ion</a:t>
            </a:r>
            <a:r>
              <a:rPr sz="2000" spc="-5" dirty="0">
                <a:solidFill>
                  <a:srgbClr val="A42A2A"/>
                </a:solidFill>
                <a:latin typeface="Consolas"/>
                <a:cs typeface="Consolas"/>
              </a:rPr>
              <a:t> </a:t>
            </a:r>
            <a:r>
              <a:rPr sz="2000" dirty="0">
                <a:solidFill>
                  <a:srgbClr val="DC133B"/>
                </a:solidFill>
                <a:latin typeface="Consolas"/>
                <a:cs typeface="Consolas"/>
              </a:rPr>
              <a:t>v</a:t>
            </a:r>
            <a:r>
              <a:rPr sz="2000" spc="-15" dirty="0">
                <a:solidFill>
                  <a:srgbClr val="DC133B"/>
                </a:solidFill>
                <a:latin typeface="Consolas"/>
                <a:cs typeface="Consolas"/>
              </a:rPr>
              <a:t>al</a:t>
            </a:r>
            <a:r>
              <a:rPr sz="2000" dirty="0">
                <a:solidFill>
                  <a:srgbClr val="DC133B"/>
                </a:solidFill>
                <a:latin typeface="Consolas"/>
                <a:cs typeface="Consolas"/>
              </a:rPr>
              <a:t>ue=</a:t>
            </a:r>
            <a:r>
              <a:rPr sz="2000" spc="-15" dirty="0">
                <a:solidFill>
                  <a:srgbClr val="0000CD"/>
                </a:solidFill>
                <a:latin typeface="Consolas"/>
                <a:cs typeface="Consolas"/>
              </a:rPr>
              <a:t>"</a:t>
            </a:r>
            <a:r>
              <a:rPr sz="2000" dirty="0">
                <a:solidFill>
                  <a:srgbClr val="0000CD"/>
                </a:solidFill>
                <a:latin typeface="Consolas"/>
                <a:cs typeface="Consolas"/>
              </a:rPr>
              <a:t>sa</a:t>
            </a:r>
            <a:r>
              <a:rPr sz="2000" spc="-10" dirty="0">
                <a:solidFill>
                  <a:srgbClr val="0000CD"/>
                </a:solidFill>
                <a:latin typeface="Consolas"/>
                <a:cs typeface="Consolas"/>
              </a:rPr>
              <a:t>a</a:t>
            </a:r>
            <a:r>
              <a:rPr sz="2000" dirty="0">
                <a:solidFill>
                  <a:srgbClr val="0000CD"/>
                </a:solidFill>
                <a:latin typeface="Consolas"/>
                <a:cs typeface="Consolas"/>
              </a:rPr>
              <a:t>b"</a:t>
            </a:r>
            <a:r>
              <a:rPr sz="2000" spc="-15" dirty="0">
                <a:solidFill>
                  <a:srgbClr val="0000FF"/>
                </a:solidFill>
                <a:latin typeface="Consolas"/>
                <a:cs typeface="Consolas"/>
              </a:rPr>
              <a:t>&gt;</a:t>
            </a:r>
            <a:r>
              <a:rPr sz="2000" spc="-15" dirty="0">
                <a:latin typeface="Consolas"/>
                <a:cs typeface="Consolas"/>
              </a:rPr>
              <a:t>S</a:t>
            </a:r>
            <a:r>
              <a:rPr sz="2000" dirty="0">
                <a:latin typeface="Consolas"/>
                <a:cs typeface="Consolas"/>
              </a:rPr>
              <a:t>aab</a:t>
            </a:r>
            <a:r>
              <a:rPr sz="2000" spc="-15" dirty="0">
                <a:solidFill>
                  <a:srgbClr val="0000FF"/>
                </a:solidFill>
                <a:latin typeface="Consolas"/>
                <a:cs typeface="Consolas"/>
              </a:rPr>
              <a:t>&lt;</a:t>
            </a:r>
            <a:r>
              <a:rPr sz="2000" dirty="0">
                <a:solidFill>
                  <a:srgbClr val="A42A2A"/>
                </a:solidFill>
                <a:latin typeface="Consolas"/>
                <a:cs typeface="Consolas"/>
              </a:rPr>
              <a:t>/o</a:t>
            </a:r>
            <a:r>
              <a:rPr sz="2000" spc="-15"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spc="-15"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413384">
              <a:lnSpc>
                <a:spcPts val="2160"/>
              </a:lnSpc>
            </a:pPr>
            <a:r>
              <a:rPr sz="2000" dirty="0">
                <a:solidFill>
                  <a:srgbClr val="0000FF"/>
                </a:solidFill>
                <a:latin typeface="Consolas"/>
                <a:cs typeface="Consolas"/>
              </a:rPr>
              <a:t>&lt;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ion</a:t>
            </a:r>
            <a:r>
              <a:rPr sz="2000" spc="-5" dirty="0">
                <a:solidFill>
                  <a:srgbClr val="A42A2A"/>
                </a:solidFill>
                <a:latin typeface="Consolas"/>
                <a:cs typeface="Consolas"/>
              </a:rPr>
              <a:t> </a:t>
            </a:r>
            <a:r>
              <a:rPr sz="2000" dirty="0">
                <a:solidFill>
                  <a:srgbClr val="DC133B"/>
                </a:solidFill>
                <a:latin typeface="Consolas"/>
                <a:cs typeface="Consolas"/>
              </a:rPr>
              <a:t>v</a:t>
            </a:r>
            <a:r>
              <a:rPr sz="2000" spc="-10" dirty="0">
                <a:solidFill>
                  <a:srgbClr val="DC133B"/>
                </a:solidFill>
                <a:latin typeface="Consolas"/>
                <a:cs typeface="Consolas"/>
              </a:rPr>
              <a:t>al</a:t>
            </a:r>
            <a:r>
              <a:rPr sz="2000" dirty="0">
                <a:solidFill>
                  <a:srgbClr val="DC133B"/>
                </a:solidFill>
                <a:latin typeface="Consolas"/>
                <a:cs typeface="Consolas"/>
              </a:rPr>
              <a:t>ue</a:t>
            </a:r>
            <a:r>
              <a:rPr sz="2000" spc="5"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fi</a:t>
            </a:r>
            <a:r>
              <a:rPr sz="2000" spc="-10" dirty="0">
                <a:solidFill>
                  <a:srgbClr val="0000CD"/>
                </a:solidFill>
                <a:latin typeface="Consolas"/>
                <a:cs typeface="Consolas"/>
              </a:rPr>
              <a:t>a</a:t>
            </a:r>
            <a:r>
              <a:rPr sz="2000" dirty="0">
                <a:solidFill>
                  <a:srgbClr val="0000CD"/>
                </a:solidFill>
                <a:latin typeface="Consolas"/>
                <a:cs typeface="Consolas"/>
              </a:rPr>
              <a:t>t"</a:t>
            </a:r>
            <a:r>
              <a:rPr sz="2000" spc="-5" dirty="0">
                <a:solidFill>
                  <a:srgbClr val="0000CD"/>
                </a:solidFill>
                <a:latin typeface="Consolas"/>
                <a:cs typeface="Consolas"/>
              </a:rPr>
              <a:t> </a:t>
            </a:r>
            <a:r>
              <a:rPr sz="2000" spc="-10" dirty="0">
                <a:solidFill>
                  <a:srgbClr val="DC133B"/>
                </a:solidFill>
                <a:latin typeface="Consolas"/>
                <a:cs typeface="Consolas"/>
              </a:rPr>
              <a:t>s</a:t>
            </a:r>
            <a:r>
              <a:rPr sz="2000" dirty="0">
                <a:solidFill>
                  <a:srgbClr val="DC133B"/>
                </a:solidFill>
                <a:latin typeface="Consolas"/>
                <a:cs typeface="Consolas"/>
              </a:rPr>
              <a:t>electe</a:t>
            </a:r>
            <a:r>
              <a:rPr sz="2000" spc="-15" dirty="0">
                <a:solidFill>
                  <a:srgbClr val="DC133B"/>
                </a:solidFill>
                <a:latin typeface="Consolas"/>
                <a:cs typeface="Consolas"/>
              </a:rPr>
              <a:t>d</a:t>
            </a:r>
            <a:r>
              <a:rPr sz="2000" dirty="0">
                <a:solidFill>
                  <a:srgbClr val="0000FF"/>
                </a:solidFill>
                <a:latin typeface="Consolas"/>
                <a:cs typeface="Consolas"/>
              </a:rPr>
              <a:t>&gt;</a:t>
            </a:r>
            <a:r>
              <a:rPr sz="2000" dirty="0">
                <a:latin typeface="Consolas"/>
                <a:cs typeface="Consolas"/>
              </a:rPr>
              <a:t>F</a:t>
            </a:r>
            <a:r>
              <a:rPr sz="2000" spc="-10" dirty="0">
                <a:latin typeface="Consolas"/>
                <a:cs typeface="Consolas"/>
              </a:rPr>
              <a:t>ia</a:t>
            </a:r>
            <a:r>
              <a:rPr sz="2000" dirty="0">
                <a:latin typeface="Consolas"/>
                <a:cs typeface="Consolas"/>
              </a:rPr>
              <a:t>t</a:t>
            </a:r>
            <a:r>
              <a:rPr sz="2000" dirty="0">
                <a:solidFill>
                  <a:srgbClr val="0000FF"/>
                </a:solidFill>
                <a:latin typeface="Consolas"/>
                <a:cs typeface="Consolas"/>
              </a:rPr>
              <a:t>&lt;</a:t>
            </a:r>
            <a:r>
              <a:rPr sz="2000" dirty="0">
                <a:solidFill>
                  <a:srgbClr val="A42A2A"/>
                </a:solidFill>
                <a:latin typeface="Consolas"/>
                <a:cs typeface="Consolas"/>
              </a:rPr>
              <a:t>/</a:t>
            </a:r>
            <a:r>
              <a:rPr sz="2000" spc="-10" dirty="0">
                <a:solidFill>
                  <a:srgbClr val="A42A2A"/>
                </a:solidFill>
                <a:latin typeface="Consolas"/>
                <a:cs typeface="Consolas"/>
              </a:rPr>
              <a:t>o</a:t>
            </a:r>
            <a:r>
              <a:rPr sz="2000" dirty="0">
                <a:solidFill>
                  <a:srgbClr val="A42A2A"/>
                </a:solidFill>
                <a:latin typeface="Consolas"/>
                <a:cs typeface="Consolas"/>
              </a:rPr>
              <a:t>pt</a:t>
            </a:r>
            <a:r>
              <a:rPr sz="2000" spc="-10" dirty="0">
                <a:solidFill>
                  <a:srgbClr val="A42A2A"/>
                </a:solidFill>
                <a:latin typeface="Consolas"/>
                <a:cs typeface="Consolas"/>
              </a:rPr>
              <a:t>i</a:t>
            </a:r>
            <a:r>
              <a:rPr sz="2000" dirty="0">
                <a:solidFill>
                  <a:srgbClr val="A42A2A"/>
                </a:solidFill>
                <a:latin typeface="Consolas"/>
                <a:cs typeface="Consolas"/>
              </a:rPr>
              <a:t>on</a:t>
            </a:r>
            <a:r>
              <a:rPr sz="2000" dirty="0">
                <a:solidFill>
                  <a:srgbClr val="0000FF"/>
                </a:solidFill>
                <a:latin typeface="Consolas"/>
                <a:cs typeface="Consolas"/>
              </a:rPr>
              <a:t>&gt;</a:t>
            </a:r>
            <a:endParaRPr sz="2000">
              <a:latin typeface="Consolas"/>
              <a:cs typeface="Consolas"/>
            </a:endParaRPr>
          </a:p>
          <a:p>
            <a:pPr marL="413384">
              <a:lnSpc>
                <a:spcPts val="2155"/>
              </a:lnSpc>
            </a:pPr>
            <a:r>
              <a:rPr sz="2000" dirty="0">
                <a:solidFill>
                  <a:srgbClr val="0000FF"/>
                </a:solidFill>
                <a:latin typeface="Consolas"/>
                <a:cs typeface="Consolas"/>
              </a:rPr>
              <a:t>&lt;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ion</a:t>
            </a:r>
            <a:r>
              <a:rPr sz="2000" spc="-5" dirty="0">
                <a:solidFill>
                  <a:srgbClr val="A42A2A"/>
                </a:solidFill>
                <a:latin typeface="Consolas"/>
                <a:cs typeface="Consolas"/>
              </a:rPr>
              <a:t> </a:t>
            </a:r>
            <a:r>
              <a:rPr sz="2000" dirty="0">
                <a:solidFill>
                  <a:srgbClr val="DC133B"/>
                </a:solidFill>
                <a:latin typeface="Consolas"/>
                <a:cs typeface="Consolas"/>
              </a:rPr>
              <a:t>v</a:t>
            </a:r>
            <a:r>
              <a:rPr sz="2000" spc="-10" dirty="0">
                <a:solidFill>
                  <a:srgbClr val="DC133B"/>
                </a:solidFill>
                <a:latin typeface="Consolas"/>
                <a:cs typeface="Consolas"/>
              </a:rPr>
              <a:t>al</a:t>
            </a:r>
            <a:r>
              <a:rPr sz="2000" dirty="0">
                <a:solidFill>
                  <a:srgbClr val="DC133B"/>
                </a:solidFill>
                <a:latin typeface="Consolas"/>
                <a:cs typeface="Consolas"/>
              </a:rPr>
              <a:t>ue=</a:t>
            </a:r>
            <a:r>
              <a:rPr sz="2000" spc="-10" dirty="0">
                <a:solidFill>
                  <a:srgbClr val="0000CD"/>
                </a:solidFill>
                <a:latin typeface="Consolas"/>
                <a:cs typeface="Consolas"/>
              </a:rPr>
              <a:t>"</a:t>
            </a:r>
            <a:r>
              <a:rPr sz="2000" dirty="0">
                <a:solidFill>
                  <a:srgbClr val="0000CD"/>
                </a:solidFill>
                <a:latin typeface="Consolas"/>
                <a:cs typeface="Consolas"/>
              </a:rPr>
              <a:t>au</a:t>
            </a:r>
            <a:r>
              <a:rPr sz="2000" spc="-10" dirty="0">
                <a:solidFill>
                  <a:srgbClr val="0000CD"/>
                </a:solidFill>
                <a:latin typeface="Consolas"/>
                <a:cs typeface="Consolas"/>
              </a:rPr>
              <a:t>d</a:t>
            </a:r>
            <a:r>
              <a:rPr sz="2000" dirty="0">
                <a:solidFill>
                  <a:srgbClr val="0000CD"/>
                </a:solidFill>
                <a:latin typeface="Consolas"/>
                <a:cs typeface="Consolas"/>
              </a:rPr>
              <a:t>i"</a:t>
            </a:r>
            <a:r>
              <a:rPr sz="2000" spc="-10" dirty="0">
                <a:solidFill>
                  <a:srgbClr val="0000FF"/>
                </a:solidFill>
                <a:latin typeface="Consolas"/>
                <a:cs typeface="Consolas"/>
              </a:rPr>
              <a:t>&gt;</a:t>
            </a:r>
            <a:r>
              <a:rPr sz="2000" spc="-10" dirty="0">
                <a:latin typeface="Consolas"/>
                <a:cs typeface="Consolas"/>
              </a:rPr>
              <a:t>A</a:t>
            </a:r>
            <a:r>
              <a:rPr sz="2000" dirty="0">
                <a:latin typeface="Consolas"/>
                <a:cs typeface="Consolas"/>
              </a:rPr>
              <a:t>ud</a:t>
            </a:r>
            <a:r>
              <a:rPr sz="2000" spc="5" dirty="0">
                <a:latin typeface="Consolas"/>
                <a:cs typeface="Consolas"/>
              </a:rPr>
              <a:t>i</a:t>
            </a:r>
            <a:r>
              <a:rPr sz="2000" spc="-10" dirty="0">
                <a:solidFill>
                  <a:srgbClr val="0000FF"/>
                </a:solidFill>
                <a:latin typeface="Consolas"/>
                <a:cs typeface="Consolas"/>
              </a:rPr>
              <a:t>&lt;</a:t>
            </a:r>
            <a:r>
              <a:rPr sz="2000" dirty="0">
                <a:solidFill>
                  <a:srgbClr val="A42A2A"/>
                </a:solidFill>
                <a:latin typeface="Consolas"/>
                <a:cs typeface="Consolas"/>
              </a:rPr>
              <a:t>/o</a:t>
            </a:r>
            <a:r>
              <a:rPr sz="2000" spc="-10"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spc="-15"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413384">
              <a:lnSpc>
                <a:spcPts val="2275"/>
              </a:lnSpc>
            </a:pPr>
            <a:r>
              <a:rPr sz="2000" dirty="0">
                <a:solidFill>
                  <a:srgbClr val="0000FF"/>
                </a:solidFill>
                <a:latin typeface="Consolas"/>
                <a:cs typeface="Consolas"/>
              </a:rPr>
              <a:t>&lt;</a:t>
            </a:r>
            <a:r>
              <a:rPr sz="2000" dirty="0">
                <a:solidFill>
                  <a:srgbClr val="A42A2A"/>
                </a:solidFill>
                <a:latin typeface="Consolas"/>
                <a:cs typeface="Consolas"/>
              </a:rPr>
              <a:t>/s</a:t>
            </a:r>
            <a:r>
              <a:rPr sz="2000" spc="-10" dirty="0">
                <a:solidFill>
                  <a:srgbClr val="A42A2A"/>
                </a:solidFill>
                <a:latin typeface="Consolas"/>
                <a:cs typeface="Consolas"/>
              </a:rPr>
              <a:t>e</a:t>
            </a:r>
            <a:r>
              <a:rPr sz="2000" dirty="0">
                <a:solidFill>
                  <a:srgbClr val="A42A2A"/>
                </a:solidFill>
                <a:latin typeface="Consolas"/>
                <a:cs typeface="Consolas"/>
              </a:rPr>
              <a:t>le</a:t>
            </a:r>
            <a:r>
              <a:rPr sz="2000" spc="-10" dirty="0">
                <a:solidFill>
                  <a:srgbClr val="A42A2A"/>
                </a:solidFill>
                <a:latin typeface="Consolas"/>
                <a:cs typeface="Consolas"/>
              </a:rPr>
              <a:t>c</a:t>
            </a:r>
            <a:r>
              <a:rPr sz="2000" dirty="0">
                <a:solidFill>
                  <a:srgbClr val="A42A2A"/>
                </a:solidFill>
                <a:latin typeface="Consolas"/>
                <a:cs typeface="Consolas"/>
              </a:rPr>
              <a:t>t</a:t>
            </a:r>
            <a:r>
              <a:rPr sz="2000" dirty="0">
                <a:solidFill>
                  <a:srgbClr val="0000FF"/>
                </a:solidFill>
                <a:latin typeface="Consolas"/>
                <a:cs typeface="Consolas"/>
              </a:rPr>
              <a:t>&gt;</a:t>
            </a:r>
            <a:endParaRPr sz="20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70975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100" dirty="0"/>
              <a:t>Ele</a:t>
            </a:r>
            <a:r>
              <a:rPr sz="3000" spc="-195" dirty="0"/>
              <a:t>m</a:t>
            </a:r>
            <a:r>
              <a:rPr sz="3000" spc="40" dirty="0"/>
              <a:t>e</a:t>
            </a:r>
            <a:r>
              <a:rPr sz="3000" spc="30" dirty="0"/>
              <a:t>n</a:t>
            </a:r>
            <a:r>
              <a:rPr sz="3000" spc="-15" dirty="0"/>
              <a:t>to</a:t>
            </a:r>
            <a:r>
              <a:rPr sz="3000" spc="-225" dirty="0"/>
              <a:t> </a:t>
            </a:r>
            <a:r>
              <a:rPr sz="3000" spc="-640" dirty="0"/>
              <a:t>&lt;</a:t>
            </a:r>
            <a:r>
              <a:rPr sz="3000" spc="-75" dirty="0"/>
              <a:t>sel</a:t>
            </a:r>
            <a:r>
              <a:rPr sz="3000" spc="-105" dirty="0"/>
              <a:t>e</a:t>
            </a:r>
            <a:r>
              <a:rPr sz="3000" spc="120" dirty="0"/>
              <a:t>c</a:t>
            </a:r>
            <a:r>
              <a:rPr sz="3000" spc="95" dirty="0"/>
              <a:t>t</a:t>
            </a:r>
            <a:r>
              <a:rPr sz="3000" spc="-640" dirty="0"/>
              <a:t>&gt;</a:t>
            </a:r>
            <a:endParaRPr sz="3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17</a:t>
            </a:fld>
            <a:endParaRPr spc="-100" dirty="0"/>
          </a:p>
        </p:txBody>
      </p:sp>
      <p:sp>
        <p:nvSpPr>
          <p:cNvPr id="4" name="object 4"/>
          <p:cNvSpPr txBox="1"/>
          <p:nvPr/>
        </p:nvSpPr>
        <p:spPr>
          <a:xfrm>
            <a:off x="258267" y="1236090"/>
            <a:ext cx="8557895" cy="5051425"/>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14" dirty="0">
                <a:solidFill>
                  <a:srgbClr val="003300"/>
                </a:solidFill>
                <a:latin typeface="Verdana"/>
                <a:cs typeface="Verdana"/>
              </a:rPr>
              <a:t> </a:t>
            </a:r>
            <a:r>
              <a:rPr sz="2200" b="1" spc="-590" dirty="0">
                <a:solidFill>
                  <a:srgbClr val="003300"/>
                </a:solidFill>
                <a:latin typeface="Verdana"/>
                <a:cs typeface="Verdana"/>
              </a:rPr>
              <a:t>&lt;</a:t>
            </a:r>
            <a:r>
              <a:rPr sz="2200" b="1" spc="-220" dirty="0">
                <a:solidFill>
                  <a:srgbClr val="003300"/>
                </a:solidFill>
                <a:latin typeface="Verdana"/>
                <a:cs typeface="Verdana"/>
              </a:rPr>
              <a:t>optg</a:t>
            </a:r>
            <a:r>
              <a:rPr sz="2200" b="1" spc="-165" dirty="0">
                <a:solidFill>
                  <a:srgbClr val="003300"/>
                </a:solidFill>
                <a:latin typeface="Verdana"/>
                <a:cs typeface="Verdana"/>
              </a:rPr>
              <a:t>r</a:t>
            </a:r>
            <a:r>
              <a:rPr sz="2200" b="1" spc="-180" dirty="0">
                <a:solidFill>
                  <a:srgbClr val="003300"/>
                </a:solidFill>
                <a:latin typeface="Verdana"/>
                <a:cs typeface="Verdana"/>
              </a:rPr>
              <a:t>o</a:t>
            </a:r>
            <a:r>
              <a:rPr sz="2200" b="1" spc="-175" dirty="0">
                <a:solidFill>
                  <a:srgbClr val="003300"/>
                </a:solidFill>
                <a:latin typeface="Verdana"/>
                <a:cs typeface="Verdana"/>
              </a:rPr>
              <a:t>u</a:t>
            </a:r>
            <a:r>
              <a:rPr sz="2200" b="1" spc="-85" dirty="0">
                <a:solidFill>
                  <a:srgbClr val="003300"/>
                </a:solidFill>
                <a:latin typeface="Verdana"/>
                <a:cs typeface="Verdana"/>
              </a:rPr>
              <a:t>p</a:t>
            </a:r>
            <a:r>
              <a:rPr sz="2200" b="1" spc="-590" dirty="0">
                <a:solidFill>
                  <a:srgbClr val="003300"/>
                </a:solidFill>
                <a:latin typeface="Verdana"/>
                <a:cs typeface="Verdana"/>
              </a:rPr>
              <a:t>&gt;</a:t>
            </a:r>
            <a:r>
              <a:rPr sz="2200" b="1" spc="13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10" dirty="0">
                <a:solidFill>
                  <a:srgbClr val="003300"/>
                </a:solidFill>
                <a:latin typeface="Verdana"/>
                <a:cs typeface="Verdana"/>
              </a:rPr>
              <a:t> </a:t>
            </a:r>
            <a:r>
              <a:rPr sz="2200" spc="-114" dirty="0">
                <a:solidFill>
                  <a:srgbClr val="003300"/>
                </a:solidFill>
                <a:latin typeface="Verdana"/>
                <a:cs typeface="Verdana"/>
              </a:rPr>
              <a:t>u</a:t>
            </a:r>
            <a:r>
              <a:rPr sz="2200" spc="-65" dirty="0">
                <a:solidFill>
                  <a:srgbClr val="003300"/>
                </a:solidFill>
                <a:latin typeface="Verdana"/>
                <a:cs typeface="Verdana"/>
              </a:rPr>
              <a:t>t</a:t>
            </a:r>
            <a:r>
              <a:rPr sz="2200" spc="-170" dirty="0">
                <a:solidFill>
                  <a:srgbClr val="003300"/>
                </a:solidFill>
                <a:latin typeface="Verdana"/>
                <a:cs typeface="Verdana"/>
              </a:rPr>
              <a:t>il</a:t>
            </a:r>
            <a:r>
              <a:rPr sz="2200" spc="-155" dirty="0">
                <a:solidFill>
                  <a:srgbClr val="003300"/>
                </a:solidFill>
                <a:latin typeface="Verdana"/>
                <a:cs typeface="Verdana"/>
              </a:rPr>
              <a:t>i</a:t>
            </a:r>
            <a:r>
              <a:rPr sz="2200" spc="-235" dirty="0">
                <a:solidFill>
                  <a:srgbClr val="003300"/>
                </a:solidFill>
                <a:latin typeface="Verdana"/>
                <a:cs typeface="Verdana"/>
              </a:rPr>
              <a:t>z</a:t>
            </a:r>
            <a:r>
              <a:rPr sz="2200" spc="175" dirty="0">
                <a:solidFill>
                  <a:srgbClr val="003300"/>
                </a:solidFill>
                <a:latin typeface="Verdana"/>
                <a:cs typeface="Verdana"/>
              </a:rPr>
              <a:t>a</a:t>
            </a:r>
            <a:r>
              <a:rPr sz="2200" spc="114"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14"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85" dirty="0">
                <a:solidFill>
                  <a:srgbClr val="003300"/>
                </a:solidFill>
                <a:latin typeface="Verdana"/>
                <a:cs typeface="Verdana"/>
              </a:rPr>
              <a:t>o</a:t>
            </a:r>
            <a:r>
              <a:rPr sz="2200" spc="-80" dirty="0">
                <a:solidFill>
                  <a:srgbClr val="003300"/>
                </a:solidFill>
                <a:latin typeface="Verdana"/>
                <a:cs typeface="Verdana"/>
              </a:rPr>
              <a:t>nes</a:t>
            </a:r>
            <a:r>
              <a:rPr sz="2200" spc="120" dirty="0">
                <a:solidFill>
                  <a:srgbClr val="003300"/>
                </a:solidFill>
                <a:latin typeface="Verdana"/>
                <a:cs typeface="Verdana"/>
              </a:rPr>
              <a:t> </a:t>
            </a:r>
            <a:r>
              <a:rPr sz="2200" spc="-35" dirty="0">
                <a:solidFill>
                  <a:srgbClr val="003300"/>
                </a:solidFill>
                <a:latin typeface="Verdana"/>
                <a:cs typeface="Verdana"/>
              </a:rPr>
              <a:t>rel</a:t>
            </a:r>
            <a:r>
              <a:rPr sz="2200" spc="-60" dirty="0">
                <a:solidFill>
                  <a:srgbClr val="003300"/>
                </a:solidFill>
                <a:latin typeface="Verdana"/>
                <a:cs typeface="Verdana"/>
              </a:rPr>
              <a:t>a</a:t>
            </a:r>
            <a:r>
              <a:rPr sz="2200" spc="70" dirty="0">
                <a:solidFill>
                  <a:srgbClr val="003300"/>
                </a:solidFill>
                <a:latin typeface="Verdana"/>
                <a:cs typeface="Verdana"/>
              </a:rPr>
              <a:t>c</a:t>
            </a:r>
            <a:r>
              <a:rPr sz="2200" spc="40" dirty="0">
                <a:solidFill>
                  <a:srgbClr val="003300"/>
                </a:solidFill>
                <a:latin typeface="Verdana"/>
                <a:cs typeface="Verdana"/>
              </a:rPr>
              <a:t>i</a:t>
            </a:r>
            <a:r>
              <a:rPr sz="2200" spc="85" dirty="0">
                <a:solidFill>
                  <a:srgbClr val="003300"/>
                </a:solidFill>
                <a:latin typeface="Verdana"/>
                <a:cs typeface="Verdana"/>
              </a:rPr>
              <a:t>o</a:t>
            </a:r>
            <a:r>
              <a:rPr sz="2200" spc="25" dirty="0">
                <a:solidFill>
                  <a:srgbClr val="003300"/>
                </a:solidFill>
                <a:latin typeface="Verdana"/>
                <a:cs typeface="Verdana"/>
              </a:rPr>
              <a:t>nadas</a:t>
            </a:r>
            <a:r>
              <a:rPr sz="2200" spc="125" dirty="0">
                <a:solidFill>
                  <a:srgbClr val="003300"/>
                </a:solidFill>
                <a:latin typeface="Verdana"/>
                <a:cs typeface="Verdana"/>
              </a:rPr>
              <a:t> </a:t>
            </a:r>
            <a:r>
              <a:rPr sz="2200" spc="105" dirty="0">
                <a:solidFill>
                  <a:srgbClr val="003300"/>
                </a:solidFill>
                <a:latin typeface="Verdana"/>
                <a:cs typeface="Verdana"/>
              </a:rPr>
              <a:t>con</a:t>
            </a:r>
            <a:r>
              <a:rPr sz="2200" spc="114" dirty="0">
                <a:solidFill>
                  <a:srgbClr val="003300"/>
                </a:solidFill>
                <a:latin typeface="Verdana"/>
                <a:cs typeface="Verdana"/>
              </a:rPr>
              <a:t> </a:t>
            </a:r>
            <a:r>
              <a:rPr sz="2200" spc="-25" dirty="0">
                <a:solidFill>
                  <a:srgbClr val="003300"/>
                </a:solidFill>
                <a:latin typeface="Verdana"/>
                <a:cs typeface="Verdana"/>
              </a:rPr>
              <a:t>el</a:t>
            </a:r>
            <a:endParaRPr sz="2200">
              <a:latin typeface="Verdana"/>
              <a:cs typeface="Verdana"/>
            </a:endParaRPr>
          </a:p>
          <a:p>
            <a:pPr marL="355600">
              <a:lnSpc>
                <a:spcPct val="100000"/>
              </a:lnSpc>
            </a:pPr>
            <a:r>
              <a:rPr sz="2200" spc="-75" dirty="0">
                <a:solidFill>
                  <a:srgbClr val="003300"/>
                </a:solidFill>
                <a:latin typeface="Verdana"/>
                <a:cs typeface="Verdana"/>
              </a:rPr>
              <a:t>gr</a:t>
            </a:r>
            <a:r>
              <a:rPr sz="2200" spc="-95" dirty="0">
                <a:solidFill>
                  <a:srgbClr val="003300"/>
                </a:solidFill>
                <a:latin typeface="Verdana"/>
                <a:cs typeface="Verdana"/>
              </a:rPr>
              <a:t>u</a:t>
            </a:r>
            <a:r>
              <a:rPr sz="2200" spc="110" dirty="0">
                <a:solidFill>
                  <a:srgbClr val="003300"/>
                </a:solidFill>
                <a:latin typeface="Verdana"/>
                <a:cs typeface="Verdana"/>
              </a:rPr>
              <a:t>p</a:t>
            </a:r>
            <a:r>
              <a:rPr sz="2200" spc="114" dirty="0">
                <a:solidFill>
                  <a:srgbClr val="003300"/>
                </a:solidFill>
                <a:latin typeface="Verdana"/>
                <a:cs typeface="Verdana"/>
              </a:rPr>
              <a:t>o</a:t>
            </a:r>
            <a:r>
              <a:rPr sz="2200" spc="-160" dirty="0">
                <a:solidFill>
                  <a:srgbClr val="003300"/>
                </a:solidFill>
                <a:latin typeface="Verdana"/>
                <a:cs typeface="Verdana"/>
              </a:rPr>
              <a:t> </a:t>
            </a:r>
            <a:r>
              <a:rPr sz="2200" spc="25" dirty="0">
                <a:solidFill>
                  <a:srgbClr val="003300"/>
                </a:solidFill>
                <a:latin typeface="Verdana"/>
                <a:cs typeface="Verdana"/>
              </a:rPr>
              <a:t>e</a:t>
            </a:r>
            <a:r>
              <a:rPr sz="2200" spc="30" dirty="0">
                <a:solidFill>
                  <a:srgbClr val="003300"/>
                </a:solidFill>
                <a:latin typeface="Verdana"/>
                <a:cs typeface="Verdana"/>
              </a:rPr>
              <a:t>n</a:t>
            </a:r>
            <a:r>
              <a:rPr sz="2200" spc="-160" dirty="0">
                <a:solidFill>
                  <a:srgbClr val="003300"/>
                </a:solidFill>
                <a:latin typeface="Verdana"/>
                <a:cs typeface="Verdana"/>
              </a:rPr>
              <a:t> </a:t>
            </a:r>
            <a:r>
              <a:rPr sz="2200" spc="20" dirty="0">
                <a:solidFill>
                  <a:srgbClr val="003300"/>
                </a:solidFill>
                <a:latin typeface="Verdana"/>
                <a:cs typeface="Verdana"/>
              </a:rPr>
              <a:t>una</a:t>
            </a:r>
            <a:r>
              <a:rPr sz="2200" spc="-170" dirty="0">
                <a:solidFill>
                  <a:srgbClr val="003300"/>
                </a:solidFill>
                <a:latin typeface="Verdana"/>
                <a:cs typeface="Verdana"/>
              </a:rPr>
              <a:t> l</a:t>
            </a:r>
            <a:r>
              <a:rPr sz="2200" spc="-150" dirty="0">
                <a:solidFill>
                  <a:srgbClr val="003300"/>
                </a:solidFill>
                <a:latin typeface="Verdana"/>
                <a:cs typeface="Verdana"/>
              </a:rPr>
              <a:t>i</a:t>
            </a:r>
            <a:r>
              <a:rPr sz="2200" spc="-245" dirty="0">
                <a:solidFill>
                  <a:srgbClr val="003300"/>
                </a:solidFill>
                <a:latin typeface="Verdana"/>
                <a:cs typeface="Verdana"/>
              </a:rPr>
              <a:t>s</a:t>
            </a:r>
            <a:r>
              <a:rPr sz="2200" spc="-175" dirty="0">
                <a:solidFill>
                  <a:srgbClr val="003300"/>
                </a:solidFill>
                <a:latin typeface="Verdana"/>
                <a:cs typeface="Verdana"/>
              </a:rPr>
              <a:t>t</a:t>
            </a:r>
            <a:r>
              <a:rPr sz="2200" spc="175" dirty="0">
                <a:solidFill>
                  <a:srgbClr val="003300"/>
                </a:solidFill>
                <a:latin typeface="Verdana"/>
                <a:cs typeface="Verdana"/>
              </a:rPr>
              <a:t>a</a:t>
            </a:r>
            <a:r>
              <a:rPr sz="2200" spc="-19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0" dirty="0">
                <a:solidFill>
                  <a:srgbClr val="003300"/>
                </a:solidFill>
                <a:latin typeface="Verdana"/>
                <a:cs typeface="Verdana"/>
              </a:rPr>
              <a:t>splegabl</a:t>
            </a:r>
            <a:r>
              <a:rPr sz="2200" spc="25" dirty="0">
                <a:solidFill>
                  <a:srgbClr val="003300"/>
                </a:solidFill>
                <a:latin typeface="Verdana"/>
                <a:cs typeface="Verdana"/>
              </a:rPr>
              <a:t>e</a:t>
            </a:r>
            <a:r>
              <a:rPr sz="2200" spc="-195" dirty="0">
                <a:solidFill>
                  <a:srgbClr val="003300"/>
                </a:solidFill>
                <a:latin typeface="Verdana"/>
                <a:cs typeface="Verdana"/>
              </a:rPr>
              <a:t>.</a:t>
            </a:r>
            <a:endParaRPr sz="2200">
              <a:latin typeface="Verdana"/>
              <a:cs typeface="Verdana"/>
            </a:endParaRPr>
          </a:p>
          <a:p>
            <a:pPr marL="355600" marR="6350" indent="-342900" algn="just">
              <a:lnSpc>
                <a:spcPct val="98900"/>
              </a:lnSpc>
              <a:spcBef>
                <a:spcPts val="1230"/>
              </a:spcBef>
              <a:buFont typeface="Wingdings"/>
              <a:buChar char=""/>
              <a:tabLst>
                <a:tab pos="355600" algn="l"/>
              </a:tabLst>
            </a:pPr>
            <a:r>
              <a:rPr sz="2200" spc="-415" dirty="0">
                <a:solidFill>
                  <a:srgbClr val="003300"/>
                </a:solidFill>
                <a:latin typeface="Verdana"/>
                <a:cs typeface="Verdana"/>
              </a:rPr>
              <a:t>S</a:t>
            </a:r>
            <a:r>
              <a:rPr sz="2200" spc="-165" dirty="0">
                <a:solidFill>
                  <a:srgbClr val="003300"/>
                </a:solidFill>
                <a:latin typeface="Verdana"/>
                <a:cs typeface="Verdana"/>
              </a:rPr>
              <a:t>i</a:t>
            </a:r>
            <a:r>
              <a:rPr sz="2200" dirty="0">
                <a:solidFill>
                  <a:srgbClr val="003300"/>
                </a:solidFill>
                <a:latin typeface="Verdana"/>
                <a:cs typeface="Verdana"/>
              </a:rPr>
              <a:t> </a:t>
            </a:r>
            <a:r>
              <a:rPr sz="2200" spc="-285" dirty="0">
                <a:solidFill>
                  <a:srgbClr val="003300"/>
                </a:solidFill>
                <a:latin typeface="Verdana"/>
                <a:cs typeface="Verdana"/>
              </a:rPr>
              <a:t> </a:t>
            </a:r>
            <a:r>
              <a:rPr sz="2200" spc="-180" dirty="0">
                <a:solidFill>
                  <a:srgbClr val="003300"/>
                </a:solidFill>
                <a:latin typeface="Verdana"/>
                <a:cs typeface="Verdana"/>
              </a:rPr>
              <a:t>us</a:t>
            </a:r>
            <a:r>
              <a:rPr sz="2200" spc="-120" dirty="0">
                <a:solidFill>
                  <a:srgbClr val="003300"/>
                </a:solidFill>
                <a:latin typeface="Verdana"/>
                <a:cs typeface="Verdana"/>
              </a:rPr>
              <a:t>t</a:t>
            </a:r>
            <a:r>
              <a:rPr sz="2200" spc="120" dirty="0">
                <a:solidFill>
                  <a:srgbClr val="003300"/>
                </a:solidFill>
                <a:latin typeface="Verdana"/>
                <a:cs typeface="Verdana"/>
              </a:rPr>
              <a:t>ed</a:t>
            </a:r>
            <a:r>
              <a:rPr sz="2200" dirty="0">
                <a:solidFill>
                  <a:srgbClr val="003300"/>
                </a:solidFill>
                <a:latin typeface="Verdana"/>
                <a:cs typeface="Verdana"/>
              </a:rPr>
              <a:t> </a:t>
            </a:r>
            <a:r>
              <a:rPr sz="2200" spc="-305" dirty="0">
                <a:solidFill>
                  <a:srgbClr val="003300"/>
                </a:solidFill>
                <a:latin typeface="Verdana"/>
                <a:cs typeface="Verdana"/>
              </a:rPr>
              <a:t> </a:t>
            </a:r>
            <a:r>
              <a:rPr sz="2200" spc="-50" dirty="0">
                <a:solidFill>
                  <a:srgbClr val="003300"/>
                </a:solidFill>
                <a:latin typeface="Verdana"/>
                <a:cs typeface="Verdana"/>
              </a:rPr>
              <a:t>tie</a:t>
            </a:r>
            <a:r>
              <a:rPr sz="2200" spc="-70" dirty="0">
                <a:solidFill>
                  <a:srgbClr val="003300"/>
                </a:solidFill>
                <a:latin typeface="Verdana"/>
                <a:cs typeface="Verdana"/>
              </a:rPr>
              <a:t>n</a:t>
            </a:r>
            <a:r>
              <a:rPr sz="2200" spc="114" dirty="0">
                <a:solidFill>
                  <a:srgbClr val="003300"/>
                </a:solidFill>
                <a:latin typeface="Verdana"/>
                <a:cs typeface="Verdana"/>
              </a:rPr>
              <a:t>e</a:t>
            </a:r>
            <a:r>
              <a:rPr sz="2200" dirty="0">
                <a:solidFill>
                  <a:srgbClr val="003300"/>
                </a:solidFill>
                <a:latin typeface="Verdana"/>
                <a:cs typeface="Verdana"/>
              </a:rPr>
              <a:t> </a:t>
            </a:r>
            <a:r>
              <a:rPr sz="2200" spc="-300" dirty="0">
                <a:solidFill>
                  <a:srgbClr val="003300"/>
                </a:solidFill>
                <a:latin typeface="Verdana"/>
                <a:cs typeface="Verdana"/>
              </a:rPr>
              <a:t> </a:t>
            </a:r>
            <a:r>
              <a:rPr sz="2200" spc="20" dirty="0">
                <a:solidFill>
                  <a:srgbClr val="003300"/>
                </a:solidFill>
                <a:latin typeface="Verdana"/>
                <a:cs typeface="Verdana"/>
              </a:rPr>
              <a:t>una</a:t>
            </a:r>
            <a:r>
              <a:rPr sz="2200" dirty="0">
                <a:solidFill>
                  <a:srgbClr val="003300"/>
                </a:solidFill>
                <a:latin typeface="Verdana"/>
                <a:cs typeface="Verdana"/>
              </a:rPr>
              <a:t> </a:t>
            </a:r>
            <a:r>
              <a:rPr sz="2200" spc="-300" dirty="0">
                <a:solidFill>
                  <a:srgbClr val="003300"/>
                </a:solidFill>
                <a:latin typeface="Verdana"/>
                <a:cs typeface="Verdana"/>
              </a:rPr>
              <a:t> </a:t>
            </a:r>
            <a:r>
              <a:rPr sz="2200" spc="-175" dirty="0">
                <a:solidFill>
                  <a:srgbClr val="003300"/>
                </a:solidFill>
                <a:latin typeface="Verdana"/>
                <a:cs typeface="Verdana"/>
              </a:rPr>
              <a:t>l</a:t>
            </a:r>
            <a:r>
              <a:rPr sz="2200" spc="40" dirty="0">
                <a:solidFill>
                  <a:srgbClr val="003300"/>
                </a:solidFill>
                <a:latin typeface="Verdana"/>
                <a:cs typeface="Verdana"/>
              </a:rPr>
              <a:t>arg</a:t>
            </a:r>
            <a:r>
              <a:rPr sz="2200" spc="45" dirty="0">
                <a:solidFill>
                  <a:srgbClr val="003300"/>
                </a:solidFill>
                <a:latin typeface="Verdana"/>
                <a:cs typeface="Verdana"/>
              </a:rPr>
              <a:t>a</a:t>
            </a:r>
            <a:r>
              <a:rPr sz="2200" dirty="0">
                <a:solidFill>
                  <a:srgbClr val="003300"/>
                </a:solidFill>
                <a:latin typeface="Verdana"/>
                <a:cs typeface="Verdana"/>
              </a:rPr>
              <a:t> </a:t>
            </a:r>
            <a:r>
              <a:rPr sz="2200" spc="-305" dirty="0">
                <a:solidFill>
                  <a:srgbClr val="003300"/>
                </a:solidFill>
                <a:latin typeface="Verdana"/>
                <a:cs typeface="Verdana"/>
              </a:rPr>
              <a:t> </a:t>
            </a:r>
            <a:r>
              <a:rPr sz="2200" spc="-175" dirty="0">
                <a:solidFill>
                  <a:srgbClr val="003300"/>
                </a:solidFill>
                <a:latin typeface="Verdana"/>
                <a:cs typeface="Verdana"/>
              </a:rPr>
              <a:t>l</a:t>
            </a:r>
            <a:r>
              <a:rPr sz="2200" spc="-150" dirty="0">
                <a:solidFill>
                  <a:srgbClr val="003300"/>
                </a:solidFill>
                <a:latin typeface="Verdana"/>
                <a:cs typeface="Verdana"/>
              </a:rPr>
              <a:t>i</a:t>
            </a:r>
            <a:r>
              <a:rPr sz="2200" spc="-245" dirty="0">
                <a:solidFill>
                  <a:srgbClr val="003300"/>
                </a:solidFill>
                <a:latin typeface="Verdana"/>
                <a:cs typeface="Verdana"/>
              </a:rPr>
              <a:t>s</a:t>
            </a:r>
            <a:r>
              <a:rPr sz="2200" spc="-175" dirty="0">
                <a:solidFill>
                  <a:srgbClr val="003300"/>
                </a:solidFill>
                <a:latin typeface="Verdana"/>
                <a:cs typeface="Verdana"/>
              </a:rPr>
              <a:t>t</a:t>
            </a:r>
            <a:r>
              <a:rPr sz="2200" spc="175" dirty="0">
                <a:solidFill>
                  <a:srgbClr val="003300"/>
                </a:solidFill>
                <a:latin typeface="Verdana"/>
                <a:cs typeface="Verdana"/>
              </a:rPr>
              <a:t>a</a:t>
            </a:r>
            <a:r>
              <a:rPr sz="2200" dirty="0">
                <a:solidFill>
                  <a:srgbClr val="003300"/>
                </a:solidFill>
                <a:latin typeface="Verdana"/>
                <a:cs typeface="Verdana"/>
              </a:rPr>
              <a:t> </a:t>
            </a:r>
            <a:r>
              <a:rPr sz="2200" spc="-31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300" dirty="0">
                <a:solidFill>
                  <a:srgbClr val="003300"/>
                </a:solidFill>
                <a:latin typeface="Verdana"/>
                <a:cs typeface="Verdana"/>
              </a:rPr>
              <a:t> </a:t>
            </a:r>
            <a:r>
              <a:rPr sz="2200" spc="110" dirty="0">
                <a:solidFill>
                  <a:srgbClr val="003300"/>
                </a:solidFill>
                <a:latin typeface="Verdana"/>
                <a:cs typeface="Verdana"/>
              </a:rPr>
              <a:t>o</a:t>
            </a:r>
            <a:r>
              <a:rPr sz="2200" spc="125" dirty="0">
                <a:solidFill>
                  <a:srgbClr val="003300"/>
                </a:solidFill>
                <a:latin typeface="Verdana"/>
                <a:cs typeface="Verdana"/>
              </a:rPr>
              <a:t>p</a:t>
            </a:r>
            <a:r>
              <a:rPr sz="2200" spc="70" dirty="0">
                <a:solidFill>
                  <a:srgbClr val="003300"/>
                </a:solidFill>
                <a:latin typeface="Verdana"/>
                <a:cs typeface="Verdana"/>
              </a:rPr>
              <a:t>c</a:t>
            </a:r>
            <a:r>
              <a:rPr sz="2200" spc="40" dirty="0">
                <a:solidFill>
                  <a:srgbClr val="003300"/>
                </a:solidFill>
                <a:latin typeface="Verdana"/>
                <a:cs typeface="Verdana"/>
              </a:rPr>
              <a:t>i</a:t>
            </a:r>
            <a:r>
              <a:rPr sz="2200" spc="85" dirty="0">
                <a:solidFill>
                  <a:srgbClr val="003300"/>
                </a:solidFill>
                <a:latin typeface="Verdana"/>
                <a:cs typeface="Verdana"/>
              </a:rPr>
              <a:t>o</a:t>
            </a:r>
            <a:r>
              <a:rPr sz="2200" spc="-65" dirty="0">
                <a:solidFill>
                  <a:srgbClr val="003300"/>
                </a:solidFill>
                <a:latin typeface="Verdana"/>
                <a:cs typeface="Verdana"/>
              </a:rPr>
              <a:t>n</a:t>
            </a:r>
            <a:r>
              <a:rPr sz="2200" spc="-95" dirty="0">
                <a:solidFill>
                  <a:srgbClr val="003300"/>
                </a:solidFill>
                <a:latin typeface="Verdana"/>
                <a:cs typeface="Verdana"/>
              </a:rPr>
              <a:t>e</a:t>
            </a:r>
            <a:r>
              <a:rPr sz="2200" spc="-75" dirty="0">
                <a:solidFill>
                  <a:srgbClr val="003300"/>
                </a:solidFill>
                <a:latin typeface="Verdana"/>
                <a:cs typeface="Verdana"/>
              </a:rPr>
              <a:t>s</a:t>
            </a:r>
            <a:r>
              <a:rPr sz="2200" spc="-195" dirty="0">
                <a:solidFill>
                  <a:srgbClr val="003300"/>
                </a:solidFill>
                <a:latin typeface="Verdana"/>
                <a:cs typeface="Verdana"/>
              </a:rPr>
              <a:t>,</a:t>
            </a:r>
            <a:r>
              <a:rPr sz="2200" dirty="0">
                <a:solidFill>
                  <a:srgbClr val="003300"/>
                </a:solidFill>
                <a:latin typeface="Verdana"/>
                <a:cs typeface="Verdana"/>
              </a:rPr>
              <a:t> </a:t>
            </a:r>
            <a:r>
              <a:rPr sz="2200" spc="-31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295" dirty="0">
                <a:solidFill>
                  <a:srgbClr val="003300"/>
                </a:solidFill>
                <a:latin typeface="Verdana"/>
                <a:cs typeface="Verdana"/>
              </a:rPr>
              <a:t> </a:t>
            </a:r>
            <a:r>
              <a:rPr sz="2200" spc="-105" dirty="0">
                <a:solidFill>
                  <a:srgbClr val="003300"/>
                </a:solidFill>
                <a:latin typeface="Verdana"/>
                <a:cs typeface="Verdana"/>
              </a:rPr>
              <a:t>g</a:t>
            </a:r>
            <a:r>
              <a:rPr sz="2200" spc="-65" dirty="0">
                <a:solidFill>
                  <a:srgbClr val="003300"/>
                </a:solidFill>
                <a:latin typeface="Verdana"/>
                <a:cs typeface="Verdana"/>
              </a:rPr>
              <a:t>r</a:t>
            </a:r>
            <a:r>
              <a:rPr sz="2200" spc="-55" dirty="0">
                <a:solidFill>
                  <a:srgbClr val="003300"/>
                </a:solidFill>
                <a:latin typeface="Verdana"/>
                <a:cs typeface="Verdana"/>
              </a:rPr>
              <a:t>u</a:t>
            </a:r>
            <a:r>
              <a:rPr sz="2200" spc="110" dirty="0">
                <a:solidFill>
                  <a:srgbClr val="003300"/>
                </a:solidFill>
                <a:latin typeface="Verdana"/>
                <a:cs typeface="Verdana"/>
              </a:rPr>
              <a:t>po</a:t>
            </a:r>
            <a:r>
              <a:rPr sz="2200" dirty="0">
                <a:solidFill>
                  <a:srgbClr val="003300"/>
                </a:solidFill>
                <a:latin typeface="Verdana"/>
                <a:cs typeface="Verdana"/>
              </a:rPr>
              <a:t> </a:t>
            </a:r>
            <a:r>
              <a:rPr sz="2200" spc="-295" dirty="0">
                <a:solidFill>
                  <a:srgbClr val="003300"/>
                </a:solidFill>
                <a:latin typeface="Verdana"/>
                <a:cs typeface="Verdana"/>
              </a:rPr>
              <a:t> </a:t>
            </a:r>
            <a:r>
              <a:rPr sz="2200" spc="125" dirty="0">
                <a:solidFill>
                  <a:srgbClr val="003300"/>
                </a:solidFill>
                <a:latin typeface="Verdana"/>
                <a:cs typeface="Verdana"/>
              </a:rPr>
              <a:t>de</a:t>
            </a:r>
            <a:r>
              <a:rPr sz="2200" spc="75"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85" dirty="0">
                <a:solidFill>
                  <a:srgbClr val="003300"/>
                </a:solidFill>
                <a:latin typeface="Verdana"/>
                <a:cs typeface="Verdana"/>
              </a:rPr>
              <a:t>o</a:t>
            </a:r>
            <a:r>
              <a:rPr sz="2200" spc="-80" dirty="0">
                <a:solidFill>
                  <a:srgbClr val="003300"/>
                </a:solidFill>
                <a:latin typeface="Verdana"/>
                <a:cs typeface="Verdana"/>
              </a:rPr>
              <a:t>nes</a:t>
            </a:r>
            <a:r>
              <a:rPr sz="2200" spc="215" dirty="0">
                <a:solidFill>
                  <a:srgbClr val="003300"/>
                </a:solidFill>
                <a:latin typeface="Verdana"/>
                <a:cs typeface="Verdana"/>
              </a:rPr>
              <a:t> </a:t>
            </a:r>
            <a:r>
              <a:rPr sz="2200" spc="-295" dirty="0">
                <a:solidFill>
                  <a:srgbClr val="003300"/>
                </a:solidFill>
                <a:latin typeface="Verdana"/>
                <a:cs typeface="Verdana"/>
              </a:rPr>
              <a:t>r</a:t>
            </a:r>
            <a:r>
              <a:rPr sz="2200" spc="95" dirty="0">
                <a:solidFill>
                  <a:srgbClr val="003300"/>
                </a:solidFill>
                <a:latin typeface="Verdana"/>
                <a:cs typeface="Verdana"/>
              </a:rPr>
              <a:t>ela</a:t>
            </a:r>
            <a:r>
              <a:rPr sz="2200" spc="90" dirty="0">
                <a:solidFill>
                  <a:srgbClr val="003300"/>
                </a:solidFill>
                <a:latin typeface="Verdana"/>
                <a:cs typeface="Verdana"/>
              </a:rPr>
              <a:t>c</a:t>
            </a:r>
            <a:r>
              <a:rPr sz="2200" spc="-150" dirty="0">
                <a:solidFill>
                  <a:srgbClr val="003300"/>
                </a:solidFill>
                <a:latin typeface="Verdana"/>
                <a:cs typeface="Verdana"/>
              </a:rPr>
              <a:t>i</a:t>
            </a:r>
            <a:r>
              <a:rPr sz="2200" spc="40" dirty="0">
                <a:solidFill>
                  <a:srgbClr val="003300"/>
                </a:solidFill>
                <a:latin typeface="Verdana"/>
                <a:cs typeface="Verdana"/>
              </a:rPr>
              <a:t>onadas</a:t>
            </a:r>
            <a:r>
              <a:rPr sz="2200" spc="210" dirty="0">
                <a:solidFill>
                  <a:srgbClr val="003300"/>
                </a:solidFill>
                <a:latin typeface="Verdana"/>
                <a:cs typeface="Verdana"/>
              </a:rPr>
              <a:t> </a:t>
            </a:r>
            <a:r>
              <a:rPr sz="2200" spc="-85" dirty="0">
                <a:solidFill>
                  <a:srgbClr val="003300"/>
                </a:solidFill>
                <a:latin typeface="Verdana"/>
                <a:cs typeface="Verdana"/>
              </a:rPr>
              <a:t>so</a:t>
            </a:r>
            <a:r>
              <a:rPr sz="2200" spc="-90" dirty="0">
                <a:solidFill>
                  <a:srgbClr val="003300"/>
                </a:solidFill>
                <a:latin typeface="Verdana"/>
                <a:cs typeface="Verdana"/>
              </a:rPr>
              <a:t>n</a:t>
            </a:r>
            <a:r>
              <a:rPr sz="2200" spc="215" dirty="0">
                <a:solidFill>
                  <a:srgbClr val="003300"/>
                </a:solidFill>
                <a:latin typeface="Verdana"/>
                <a:cs typeface="Verdana"/>
              </a:rPr>
              <a:t> </a:t>
            </a:r>
            <a:r>
              <a:rPr sz="2200" spc="60" dirty="0">
                <a:solidFill>
                  <a:srgbClr val="003300"/>
                </a:solidFill>
                <a:latin typeface="Verdana"/>
                <a:cs typeface="Verdana"/>
              </a:rPr>
              <a:t>m</a:t>
            </a:r>
            <a:r>
              <a:rPr sz="2200" spc="25" dirty="0">
                <a:solidFill>
                  <a:srgbClr val="003300"/>
                </a:solidFill>
                <a:latin typeface="Verdana"/>
                <a:cs typeface="Verdana"/>
              </a:rPr>
              <a:t>á</a:t>
            </a:r>
            <a:r>
              <a:rPr sz="2200" spc="-295" dirty="0">
                <a:solidFill>
                  <a:srgbClr val="003300"/>
                </a:solidFill>
                <a:latin typeface="Verdana"/>
                <a:cs typeface="Verdana"/>
              </a:rPr>
              <a:t>s</a:t>
            </a:r>
            <a:r>
              <a:rPr sz="2200" spc="210" dirty="0">
                <a:solidFill>
                  <a:srgbClr val="003300"/>
                </a:solidFill>
                <a:latin typeface="Verdana"/>
                <a:cs typeface="Verdana"/>
              </a:rPr>
              <a:t> </a:t>
            </a:r>
            <a:r>
              <a:rPr sz="2200" spc="114" dirty="0">
                <a:solidFill>
                  <a:srgbClr val="003300"/>
                </a:solidFill>
                <a:latin typeface="Verdana"/>
                <a:cs typeface="Verdana"/>
              </a:rPr>
              <a:t>fá</a:t>
            </a:r>
            <a:r>
              <a:rPr sz="2200" spc="110" dirty="0">
                <a:solidFill>
                  <a:srgbClr val="003300"/>
                </a:solidFill>
                <a:latin typeface="Verdana"/>
                <a:cs typeface="Verdana"/>
              </a:rPr>
              <a:t>c</a:t>
            </a:r>
            <a:r>
              <a:rPr sz="2200" spc="-150" dirty="0">
                <a:solidFill>
                  <a:srgbClr val="003300"/>
                </a:solidFill>
                <a:latin typeface="Verdana"/>
                <a:cs typeface="Verdana"/>
              </a:rPr>
              <a:t>i</a:t>
            </a:r>
            <a:r>
              <a:rPr sz="2200" spc="-114" dirty="0">
                <a:solidFill>
                  <a:srgbClr val="003300"/>
                </a:solidFill>
                <a:latin typeface="Verdana"/>
                <a:cs typeface="Verdana"/>
              </a:rPr>
              <a:t>le</a:t>
            </a:r>
            <a:r>
              <a:rPr sz="2200" spc="-130" dirty="0">
                <a:solidFill>
                  <a:srgbClr val="003300"/>
                </a:solidFill>
                <a:latin typeface="Verdana"/>
                <a:cs typeface="Verdana"/>
              </a:rPr>
              <a:t>s</a:t>
            </a:r>
            <a:r>
              <a:rPr sz="2200" spc="220" dirty="0">
                <a:solidFill>
                  <a:srgbClr val="003300"/>
                </a:solidFill>
                <a:latin typeface="Verdana"/>
                <a:cs typeface="Verdana"/>
              </a:rPr>
              <a:t> </a:t>
            </a:r>
            <a:r>
              <a:rPr sz="2200" spc="120" dirty="0">
                <a:solidFill>
                  <a:srgbClr val="003300"/>
                </a:solidFill>
                <a:latin typeface="Verdana"/>
                <a:cs typeface="Verdana"/>
              </a:rPr>
              <a:t>de</a:t>
            </a:r>
            <a:r>
              <a:rPr sz="2200" spc="210" dirty="0">
                <a:solidFill>
                  <a:srgbClr val="003300"/>
                </a:solidFill>
                <a:latin typeface="Verdana"/>
                <a:cs typeface="Verdana"/>
              </a:rPr>
              <a:t> </a:t>
            </a:r>
            <a:r>
              <a:rPr sz="2200" spc="-40" dirty="0">
                <a:solidFill>
                  <a:srgbClr val="003300"/>
                </a:solidFill>
                <a:latin typeface="Verdana"/>
                <a:cs typeface="Verdana"/>
              </a:rPr>
              <a:t>man</a:t>
            </a:r>
            <a:r>
              <a:rPr sz="2200" spc="-5" dirty="0">
                <a:solidFill>
                  <a:srgbClr val="003300"/>
                </a:solidFill>
                <a:latin typeface="Verdana"/>
                <a:cs typeface="Verdana"/>
              </a:rPr>
              <a:t>i</a:t>
            </a:r>
            <a:r>
              <a:rPr sz="2200" spc="-45" dirty="0">
                <a:solidFill>
                  <a:srgbClr val="003300"/>
                </a:solidFill>
                <a:latin typeface="Verdana"/>
                <a:cs typeface="Verdana"/>
              </a:rPr>
              <a:t>pu</a:t>
            </a:r>
            <a:r>
              <a:rPr sz="2200" spc="-30" dirty="0">
                <a:solidFill>
                  <a:srgbClr val="003300"/>
                </a:solidFill>
                <a:latin typeface="Verdana"/>
                <a:cs typeface="Verdana"/>
              </a:rPr>
              <a:t>l</a:t>
            </a:r>
            <a:r>
              <a:rPr sz="2200" spc="-65" dirty="0">
                <a:solidFill>
                  <a:srgbClr val="003300"/>
                </a:solidFill>
                <a:latin typeface="Verdana"/>
                <a:cs typeface="Verdana"/>
              </a:rPr>
              <a:t>a</a:t>
            </a:r>
            <a:r>
              <a:rPr sz="2200" spc="-45" dirty="0">
                <a:solidFill>
                  <a:srgbClr val="003300"/>
                </a:solidFill>
                <a:latin typeface="Verdana"/>
                <a:cs typeface="Verdana"/>
              </a:rPr>
              <a:t>r</a:t>
            </a:r>
            <a:r>
              <a:rPr sz="2200" spc="210" dirty="0">
                <a:solidFill>
                  <a:srgbClr val="003300"/>
                </a:solidFill>
                <a:latin typeface="Verdana"/>
                <a:cs typeface="Verdana"/>
              </a:rPr>
              <a:t> </a:t>
            </a:r>
            <a:r>
              <a:rPr sz="2200" spc="45" dirty="0">
                <a:solidFill>
                  <a:srgbClr val="003300"/>
                </a:solidFill>
                <a:latin typeface="Verdana"/>
                <a:cs typeface="Verdana"/>
              </a:rPr>
              <a:t>para</a:t>
            </a:r>
            <a:r>
              <a:rPr sz="2200" spc="2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6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10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marL="413384">
              <a:lnSpc>
                <a:spcPct val="100000"/>
              </a:lnSpc>
              <a:spcBef>
                <a:spcPts val="1210"/>
              </a:spcBef>
            </a:pPr>
            <a:r>
              <a:rPr sz="2000" dirty="0">
                <a:solidFill>
                  <a:srgbClr val="0000FF"/>
                </a:solidFill>
                <a:latin typeface="Consolas"/>
                <a:cs typeface="Consolas"/>
              </a:rPr>
              <a:t>&lt;</a:t>
            </a:r>
            <a:r>
              <a:rPr sz="2000" dirty="0">
                <a:solidFill>
                  <a:srgbClr val="A42A2A"/>
                </a:solidFill>
                <a:latin typeface="Consolas"/>
                <a:cs typeface="Consolas"/>
              </a:rPr>
              <a:t>se</a:t>
            </a:r>
            <a:r>
              <a:rPr sz="2000" spc="-10" dirty="0">
                <a:solidFill>
                  <a:srgbClr val="A42A2A"/>
                </a:solidFill>
                <a:latin typeface="Consolas"/>
                <a:cs typeface="Consolas"/>
              </a:rPr>
              <a:t>l</a:t>
            </a:r>
            <a:r>
              <a:rPr sz="2000" dirty="0">
                <a:solidFill>
                  <a:srgbClr val="A42A2A"/>
                </a:solidFill>
                <a:latin typeface="Consolas"/>
                <a:cs typeface="Consolas"/>
              </a:rPr>
              <a:t>ec</a:t>
            </a:r>
            <a:r>
              <a:rPr sz="2000" spc="-10" dirty="0">
                <a:solidFill>
                  <a:srgbClr val="A42A2A"/>
                </a:solidFill>
                <a:latin typeface="Consolas"/>
                <a:cs typeface="Consolas"/>
              </a:rPr>
              <a:t>t</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o</a:t>
            </a:r>
            <a:r>
              <a:rPr sz="2000" dirty="0">
                <a:solidFill>
                  <a:srgbClr val="A42A2A"/>
                </a:solidFill>
                <a:latin typeface="Consolas"/>
                <a:cs typeface="Consolas"/>
              </a:rPr>
              <a:t>pt</a:t>
            </a:r>
            <a:r>
              <a:rPr sz="2000" spc="-10" dirty="0">
                <a:solidFill>
                  <a:srgbClr val="A42A2A"/>
                </a:solidFill>
                <a:latin typeface="Consolas"/>
                <a:cs typeface="Consolas"/>
              </a:rPr>
              <a:t>g</a:t>
            </a:r>
            <a:r>
              <a:rPr sz="2000" dirty="0">
                <a:solidFill>
                  <a:srgbClr val="A42A2A"/>
                </a:solidFill>
                <a:latin typeface="Consolas"/>
                <a:cs typeface="Consolas"/>
              </a:rPr>
              <a:t>ro</a:t>
            </a:r>
            <a:r>
              <a:rPr sz="2000" spc="-10" dirty="0">
                <a:solidFill>
                  <a:srgbClr val="A42A2A"/>
                </a:solidFill>
                <a:latin typeface="Consolas"/>
                <a:cs typeface="Consolas"/>
              </a:rPr>
              <a:t>u</a:t>
            </a:r>
            <a:r>
              <a:rPr sz="2000" dirty="0">
                <a:solidFill>
                  <a:srgbClr val="A42A2A"/>
                </a:solidFill>
                <a:latin typeface="Consolas"/>
                <a:cs typeface="Consolas"/>
              </a:rPr>
              <a:t>p</a:t>
            </a:r>
            <a:r>
              <a:rPr sz="2000" spc="-5" dirty="0">
                <a:solidFill>
                  <a:srgbClr val="A42A2A"/>
                </a:solidFill>
                <a:latin typeface="Consolas"/>
                <a:cs typeface="Consolas"/>
              </a:rPr>
              <a:t> </a:t>
            </a:r>
            <a:r>
              <a:rPr sz="2000" dirty="0">
                <a:solidFill>
                  <a:srgbClr val="DC133B"/>
                </a:solidFill>
                <a:latin typeface="Consolas"/>
                <a:cs typeface="Consolas"/>
              </a:rPr>
              <a:t>la</a:t>
            </a:r>
            <a:r>
              <a:rPr sz="2000" spc="-10" dirty="0">
                <a:solidFill>
                  <a:srgbClr val="DC133B"/>
                </a:solidFill>
                <a:latin typeface="Consolas"/>
                <a:cs typeface="Consolas"/>
              </a:rPr>
              <a:t>b</a:t>
            </a:r>
            <a:r>
              <a:rPr sz="2000" dirty="0">
                <a:solidFill>
                  <a:srgbClr val="DC133B"/>
                </a:solidFill>
                <a:latin typeface="Consolas"/>
                <a:cs typeface="Consolas"/>
              </a:rPr>
              <a:t>el</a:t>
            </a:r>
            <a:r>
              <a:rPr sz="2000" spc="-10" dirty="0">
                <a:solidFill>
                  <a:srgbClr val="DC133B"/>
                </a:solidFill>
                <a:latin typeface="Consolas"/>
                <a:cs typeface="Consolas"/>
              </a:rPr>
              <a:t>=</a:t>
            </a:r>
            <a:r>
              <a:rPr sz="2000" dirty="0">
                <a:solidFill>
                  <a:srgbClr val="0000CD"/>
                </a:solidFill>
                <a:latin typeface="Consolas"/>
                <a:cs typeface="Consolas"/>
              </a:rPr>
              <a:t>"C</a:t>
            </a:r>
            <a:r>
              <a:rPr sz="2000" spc="-10" dirty="0">
                <a:solidFill>
                  <a:srgbClr val="0000CD"/>
                </a:solidFill>
                <a:latin typeface="Consolas"/>
                <a:cs typeface="Consolas"/>
              </a:rPr>
              <a:t>ar</a:t>
            </a:r>
            <a:r>
              <a:rPr sz="2000" dirty="0">
                <a:solidFill>
                  <a:srgbClr val="0000CD"/>
                </a:solidFill>
                <a:latin typeface="Consolas"/>
                <a:cs typeface="Consolas"/>
              </a:rPr>
              <a:t>ros Su</a:t>
            </a:r>
            <a:r>
              <a:rPr sz="2000" spc="-15" dirty="0">
                <a:solidFill>
                  <a:srgbClr val="0000CD"/>
                </a:solidFill>
                <a:latin typeface="Consolas"/>
                <a:cs typeface="Consolas"/>
              </a:rPr>
              <a:t>e</a:t>
            </a:r>
            <a:r>
              <a:rPr sz="2000" dirty="0">
                <a:solidFill>
                  <a:srgbClr val="0000CD"/>
                </a:solidFill>
                <a:latin typeface="Consolas"/>
                <a:cs typeface="Consolas"/>
              </a:rPr>
              <a:t>co</a:t>
            </a:r>
            <a:r>
              <a:rPr sz="2000" spc="-10" dirty="0">
                <a:solidFill>
                  <a:srgbClr val="0000CD"/>
                </a:solidFill>
                <a:latin typeface="Consolas"/>
                <a:cs typeface="Consolas"/>
              </a:rPr>
              <a:t>s</a:t>
            </a:r>
            <a:r>
              <a:rPr sz="2000" spc="-15"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972819">
              <a:lnSpc>
                <a:spcPct val="100000"/>
              </a:lnSpc>
            </a:pPr>
            <a:r>
              <a:rPr sz="2000" dirty="0">
                <a:solidFill>
                  <a:srgbClr val="0000FF"/>
                </a:solidFill>
                <a:latin typeface="Consolas"/>
                <a:cs typeface="Consolas"/>
              </a:rPr>
              <a:t>&lt;</a:t>
            </a:r>
            <a:r>
              <a:rPr sz="2000" dirty="0">
                <a:solidFill>
                  <a:srgbClr val="A42A2A"/>
                </a:solidFill>
                <a:latin typeface="Consolas"/>
                <a:cs typeface="Consolas"/>
              </a:rPr>
              <a:t>o</a:t>
            </a:r>
            <a:r>
              <a:rPr sz="2000" spc="-10"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dirty="0">
                <a:solidFill>
                  <a:srgbClr val="A42A2A"/>
                </a:solidFill>
                <a:latin typeface="Consolas"/>
                <a:cs typeface="Consolas"/>
              </a:rPr>
              <a:t>n</a:t>
            </a:r>
            <a:r>
              <a:rPr sz="2000" spc="-10" dirty="0">
                <a:solidFill>
                  <a:srgbClr val="A42A2A"/>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dirty="0">
                <a:solidFill>
                  <a:srgbClr val="0000CD"/>
                </a:solidFill>
                <a:latin typeface="Consolas"/>
                <a:cs typeface="Consolas"/>
              </a:rPr>
              <a:t>"v</a:t>
            </a:r>
            <a:r>
              <a:rPr sz="2000" spc="-10" dirty="0">
                <a:solidFill>
                  <a:srgbClr val="0000CD"/>
                </a:solidFill>
                <a:latin typeface="Consolas"/>
                <a:cs typeface="Consolas"/>
              </a:rPr>
              <a:t>ol</a:t>
            </a:r>
            <a:r>
              <a:rPr sz="2000" dirty="0">
                <a:solidFill>
                  <a:srgbClr val="0000CD"/>
                </a:solidFill>
                <a:latin typeface="Consolas"/>
                <a:cs typeface="Consolas"/>
              </a:rPr>
              <a:t>vo</a:t>
            </a:r>
            <a:r>
              <a:rPr sz="2000" spc="5" dirty="0">
                <a:solidFill>
                  <a:srgbClr val="0000CD"/>
                </a:solidFill>
                <a:latin typeface="Consolas"/>
                <a:cs typeface="Consolas"/>
              </a:rPr>
              <a:t>"</a:t>
            </a:r>
            <a:r>
              <a:rPr sz="2000" spc="-10" dirty="0">
                <a:solidFill>
                  <a:srgbClr val="0000FF"/>
                </a:solidFill>
                <a:latin typeface="Consolas"/>
                <a:cs typeface="Consolas"/>
              </a:rPr>
              <a:t>&gt;</a:t>
            </a:r>
            <a:r>
              <a:rPr sz="2000" dirty="0">
                <a:latin typeface="Consolas"/>
                <a:cs typeface="Consolas"/>
              </a:rPr>
              <a:t>Vo</a:t>
            </a:r>
            <a:r>
              <a:rPr sz="2000" spc="-10" dirty="0">
                <a:latin typeface="Consolas"/>
                <a:cs typeface="Consolas"/>
              </a:rPr>
              <a:t>l</a:t>
            </a:r>
            <a:r>
              <a:rPr sz="2000" dirty="0">
                <a:latin typeface="Consolas"/>
                <a:cs typeface="Consolas"/>
              </a:rPr>
              <a:t>vo</a:t>
            </a:r>
            <a:r>
              <a:rPr sz="2000" spc="-10" dirty="0">
                <a:solidFill>
                  <a:srgbClr val="0000FF"/>
                </a:solidFill>
                <a:latin typeface="Consolas"/>
                <a:cs typeface="Consolas"/>
              </a:rPr>
              <a:t>&lt;</a:t>
            </a:r>
            <a:r>
              <a:rPr sz="2000" spc="-10" dirty="0">
                <a:solidFill>
                  <a:srgbClr val="A42A2A"/>
                </a:solidFill>
                <a:latin typeface="Consolas"/>
                <a:cs typeface="Consolas"/>
              </a:rPr>
              <a:t>/</a:t>
            </a:r>
            <a:r>
              <a:rPr sz="2000" dirty="0">
                <a:solidFill>
                  <a:srgbClr val="A42A2A"/>
                </a:solidFill>
                <a:latin typeface="Consolas"/>
                <a:cs typeface="Consolas"/>
              </a:rPr>
              <a:t>option</a:t>
            </a:r>
            <a:r>
              <a:rPr sz="2000" dirty="0">
                <a:solidFill>
                  <a:srgbClr val="0000FF"/>
                </a:solidFill>
                <a:latin typeface="Consolas"/>
                <a:cs typeface="Consolas"/>
              </a:rPr>
              <a:t>&gt;</a:t>
            </a:r>
            <a:endParaRPr sz="2000">
              <a:latin typeface="Consolas"/>
              <a:cs typeface="Consolas"/>
            </a:endParaRPr>
          </a:p>
          <a:p>
            <a:pPr marL="972819">
              <a:lnSpc>
                <a:spcPct val="100000"/>
              </a:lnSpc>
            </a:pPr>
            <a:r>
              <a:rPr sz="2000" dirty="0">
                <a:solidFill>
                  <a:srgbClr val="0000FF"/>
                </a:solidFill>
                <a:latin typeface="Consolas"/>
                <a:cs typeface="Consolas"/>
              </a:rPr>
              <a:t>&lt;</a:t>
            </a:r>
            <a:r>
              <a:rPr sz="2000" dirty="0">
                <a:solidFill>
                  <a:srgbClr val="A42A2A"/>
                </a:solidFill>
                <a:latin typeface="Consolas"/>
                <a:cs typeface="Consolas"/>
              </a:rPr>
              <a:t>o</a:t>
            </a:r>
            <a:r>
              <a:rPr sz="2000" spc="-10"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dirty="0">
                <a:solidFill>
                  <a:srgbClr val="A42A2A"/>
                </a:solidFill>
                <a:latin typeface="Consolas"/>
                <a:cs typeface="Consolas"/>
              </a:rPr>
              <a:t>n</a:t>
            </a:r>
            <a:r>
              <a:rPr sz="2000" spc="-10" dirty="0">
                <a:solidFill>
                  <a:srgbClr val="A42A2A"/>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dirty="0">
                <a:solidFill>
                  <a:srgbClr val="0000CD"/>
                </a:solidFill>
                <a:latin typeface="Consolas"/>
                <a:cs typeface="Consolas"/>
              </a:rPr>
              <a:t>"s</a:t>
            </a:r>
            <a:r>
              <a:rPr sz="2000" spc="-10" dirty="0">
                <a:solidFill>
                  <a:srgbClr val="0000CD"/>
                </a:solidFill>
                <a:latin typeface="Consolas"/>
                <a:cs typeface="Consolas"/>
              </a:rPr>
              <a:t>aa</a:t>
            </a:r>
            <a:r>
              <a:rPr sz="2000" dirty="0">
                <a:solidFill>
                  <a:srgbClr val="0000CD"/>
                </a:solidFill>
                <a:latin typeface="Consolas"/>
                <a:cs typeface="Consolas"/>
              </a:rPr>
              <a:t>b"</a:t>
            </a:r>
            <a:r>
              <a:rPr sz="2000" dirty="0">
                <a:solidFill>
                  <a:srgbClr val="0000FF"/>
                </a:solidFill>
                <a:latin typeface="Consolas"/>
                <a:cs typeface="Consolas"/>
              </a:rPr>
              <a:t>&gt;</a:t>
            </a:r>
            <a:r>
              <a:rPr sz="2000" spc="-10" dirty="0">
                <a:latin typeface="Consolas"/>
                <a:cs typeface="Consolas"/>
              </a:rPr>
              <a:t>S</a:t>
            </a:r>
            <a:r>
              <a:rPr sz="2000" dirty="0">
                <a:latin typeface="Consolas"/>
                <a:cs typeface="Consolas"/>
              </a:rPr>
              <a:t>aa</a:t>
            </a:r>
            <a:r>
              <a:rPr sz="2000" spc="-10" dirty="0">
                <a:latin typeface="Consolas"/>
                <a:cs typeface="Consolas"/>
              </a:rPr>
              <a:t>b</a:t>
            </a:r>
            <a:r>
              <a:rPr sz="2000" dirty="0">
                <a:solidFill>
                  <a:srgbClr val="0000FF"/>
                </a:solidFill>
                <a:latin typeface="Consolas"/>
                <a:cs typeface="Consolas"/>
              </a:rPr>
              <a:t>&lt;</a:t>
            </a:r>
            <a:r>
              <a:rPr sz="2000" dirty="0">
                <a:solidFill>
                  <a:srgbClr val="A42A2A"/>
                </a:solidFill>
                <a:latin typeface="Consolas"/>
                <a:cs typeface="Consolas"/>
              </a:rPr>
              <a:t>/</a:t>
            </a:r>
            <a:r>
              <a:rPr sz="2000" spc="-10" dirty="0">
                <a:solidFill>
                  <a:srgbClr val="A42A2A"/>
                </a:solidFill>
                <a:latin typeface="Consolas"/>
                <a:cs typeface="Consolas"/>
              </a:rPr>
              <a:t>op</a:t>
            </a:r>
            <a:r>
              <a:rPr sz="2000" dirty="0">
                <a:solidFill>
                  <a:srgbClr val="A42A2A"/>
                </a:solidFill>
                <a:latin typeface="Consolas"/>
                <a:cs typeface="Consolas"/>
              </a:rPr>
              <a:t>tio</a:t>
            </a:r>
            <a:r>
              <a:rPr sz="2000" spc="-5"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gr</a:t>
            </a:r>
            <a:r>
              <a:rPr sz="2000" spc="-10" dirty="0">
                <a:solidFill>
                  <a:srgbClr val="A42A2A"/>
                </a:solidFill>
                <a:latin typeface="Consolas"/>
                <a:cs typeface="Consolas"/>
              </a:rPr>
              <a:t>ou</a:t>
            </a:r>
            <a:r>
              <a:rPr sz="2000" dirty="0">
                <a:solidFill>
                  <a:srgbClr val="A42A2A"/>
                </a:solidFill>
                <a:latin typeface="Consolas"/>
                <a:cs typeface="Consolas"/>
              </a:rPr>
              <a:t>p</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5" dirty="0">
                <a:solidFill>
                  <a:srgbClr val="A42A2A"/>
                </a:solidFill>
                <a:latin typeface="Consolas"/>
                <a:cs typeface="Consolas"/>
              </a:rPr>
              <a:t>o</a:t>
            </a:r>
            <a:r>
              <a:rPr sz="2000" dirty="0">
                <a:solidFill>
                  <a:srgbClr val="A42A2A"/>
                </a:solidFill>
                <a:latin typeface="Consolas"/>
                <a:cs typeface="Consolas"/>
              </a:rPr>
              <a:t>pt</a:t>
            </a:r>
            <a:r>
              <a:rPr sz="2000" spc="-10" dirty="0">
                <a:solidFill>
                  <a:srgbClr val="A42A2A"/>
                </a:solidFill>
                <a:latin typeface="Consolas"/>
                <a:cs typeface="Consolas"/>
              </a:rPr>
              <a:t>g</a:t>
            </a:r>
            <a:r>
              <a:rPr sz="2000" dirty="0">
                <a:solidFill>
                  <a:srgbClr val="A42A2A"/>
                </a:solidFill>
                <a:latin typeface="Consolas"/>
                <a:cs typeface="Consolas"/>
              </a:rPr>
              <a:t>ro</a:t>
            </a:r>
            <a:r>
              <a:rPr sz="2000" spc="-10" dirty="0">
                <a:solidFill>
                  <a:srgbClr val="A42A2A"/>
                </a:solidFill>
                <a:latin typeface="Consolas"/>
                <a:cs typeface="Consolas"/>
              </a:rPr>
              <a:t>u</a:t>
            </a:r>
            <a:r>
              <a:rPr sz="2000" dirty="0">
                <a:solidFill>
                  <a:srgbClr val="A42A2A"/>
                </a:solidFill>
                <a:latin typeface="Consolas"/>
                <a:cs typeface="Consolas"/>
              </a:rPr>
              <a:t>p</a:t>
            </a:r>
            <a:r>
              <a:rPr sz="2000" spc="-10" dirty="0">
                <a:solidFill>
                  <a:srgbClr val="A42A2A"/>
                </a:solidFill>
                <a:latin typeface="Consolas"/>
                <a:cs typeface="Consolas"/>
              </a:rPr>
              <a:t> </a:t>
            </a:r>
            <a:r>
              <a:rPr sz="2000" dirty="0">
                <a:solidFill>
                  <a:srgbClr val="DC133B"/>
                </a:solidFill>
                <a:latin typeface="Consolas"/>
                <a:cs typeface="Consolas"/>
              </a:rPr>
              <a:t>la</a:t>
            </a:r>
            <a:r>
              <a:rPr sz="2000" spc="-10" dirty="0">
                <a:solidFill>
                  <a:srgbClr val="DC133B"/>
                </a:solidFill>
                <a:latin typeface="Consolas"/>
                <a:cs typeface="Consolas"/>
              </a:rPr>
              <a:t>b</a:t>
            </a:r>
            <a:r>
              <a:rPr sz="2000" dirty="0">
                <a:solidFill>
                  <a:srgbClr val="DC133B"/>
                </a:solidFill>
                <a:latin typeface="Consolas"/>
                <a:cs typeface="Consolas"/>
              </a:rPr>
              <a:t>el</a:t>
            </a:r>
            <a:r>
              <a:rPr sz="2000" spc="-15" dirty="0">
                <a:solidFill>
                  <a:srgbClr val="DC133B"/>
                </a:solidFill>
                <a:latin typeface="Consolas"/>
                <a:cs typeface="Consolas"/>
              </a:rPr>
              <a:t>=</a:t>
            </a:r>
            <a:r>
              <a:rPr sz="2000" dirty="0">
                <a:solidFill>
                  <a:srgbClr val="0000CD"/>
                </a:solidFill>
                <a:latin typeface="Consolas"/>
                <a:cs typeface="Consolas"/>
              </a:rPr>
              <a:t>"C</a:t>
            </a:r>
            <a:r>
              <a:rPr sz="2000" spc="-15" dirty="0">
                <a:solidFill>
                  <a:srgbClr val="0000CD"/>
                </a:solidFill>
                <a:latin typeface="Consolas"/>
                <a:cs typeface="Consolas"/>
              </a:rPr>
              <a:t>ar</a:t>
            </a:r>
            <a:r>
              <a:rPr sz="2000" dirty="0">
                <a:solidFill>
                  <a:srgbClr val="0000CD"/>
                </a:solidFill>
                <a:latin typeface="Consolas"/>
                <a:cs typeface="Consolas"/>
              </a:rPr>
              <a:t>ros</a:t>
            </a:r>
            <a:r>
              <a:rPr sz="2000" spc="-10" dirty="0">
                <a:solidFill>
                  <a:srgbClr val="0000CD"/>
                </a:solidFill>
                <a:latin typeface="Consolas"/>
                <a:cs typeface="Consolas"/>
              </a:rPr>
              <a:t> </a:t>
            </a:r>
            <a:r>
              <a:rPr sz="2000" dirty="0">
                <a:solidFill>
                  <a:srgbClr val="0000CD"/>
                </a:solidFill>
                <a:latin typeface="Consolas"/>
                <a:cs typeface="Consolas"/>
              </a:rPr>
              <a:t>Al</a:t>
            </a:r>
            <a:r>
              <a:rPr sz="2000" spc="-10" dirty="0">
                <a:solidFill>
                  <a:srgbClr val="0000CD"/>
                </a:solidFill>
                <a:latin typeface="Consolas"/>
                <a:cs typeface="Consolas"/>
              </a:rPr>
              <a:t>e</a:t>
            </a:r>
            <a:r>
              <a:rPr sz="2000" dirty="0">
                <a:solidFill>
                  <a:srgbClr val="0000CD"/>
                </a:solidFill>
                <a:latin typeface="Consolas"/>
                <a:cs typeface="Consolas"/>
              </a:rPr>
              <a:t>ma</a:t>
            </a:r>
            <a:r>
              <a:rPr sz="2000" spc="-10" dirty="0">
                <a:solidFill>
                  <a:srgbClr val="0000CD"/>
                </a:solidFill>
                <a:latin typeface="Consolas"/>
                <a:cs typeface="Consolas"/>
              </a:rPr>
              <a:t>n</a:t>
            </a:r>
            <a:r>
              <a:rPr sz="2000" spc="-15" dirty="0">
                <a:solidFill>
                  <a:srgbClr val="0000CD"/>
                </a:solidFill>
                <a:latin typeface="Consolas"/>
                <a:cs typeface="Consolas"/>
              </a:rPr>
              <a:t>e</a:t>
            </a:r>
            <a:r>
              <a:rPr sz="2000" dirty="0">
                <a:solidFill>
                  <a:srgbClr val="0000CD"/>
                </a:solidFill>
                <a:latin typeface="Consolas"/>
                <a:cs typeface="Consolas"/>
              </a:rPr>
              <a:t>s</a:t>
            </a:r>
            <a:r>
              <a:rPr sz="2000" spc="5"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972819">
              <a:lnSpc>
                <a:spcPct val="100000"/>
              </a:lnSpc>
            </a:pPr>
            <a:r>
              <a:rPr sz="2000" dirty="0">
                <a:solidFill>
                  <a:srgbClr val="0000FF"/>
                </a:solidFill>
                <a:latin typeface="Consolas"/>
                <a:cs typeface="Consolas"/>
              </a:rPr>
              <a:t>&lt;</a:t>
            </a:r>
            <a:r>
              <a:rPr sz="2000" dirty="0">
                <a:solidFill>
                  <a:srgbClr val="A42A2A"/>
                </a:solidFill>
                <a:latin typeface="Consolas"/>
                <a:cs typeface="Consolas"/>
              </a:rPr>
              <a:t>o</a:t>
            </a:r>
            <a:r>
              <a:rPr sz="2000" spc="-10"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dirty="0">
                <a:solidFill>
                  <a:srgbClr val="A42A2A"/>
                </a:solidFill>
                <a:latin typeface="Consolas"/>
                <a:cs typeface="Consolas"/>
              </a:rPr>
              <a:t>n</a:t>
            </a:r>
            <a:r>
              <a:rPr sz="2000" spc="-10" dirty="0">
                <a:solidFill>
                  <a:srgbClr val="A42A2A"/>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dirty="0">
                <a:solidFill>
                  <a:srgbClr val="0000CD"/>
                </a:solidFill>
                <a:latin typeface="Consolas"/>
                <a:cs typeface="Consolas"/>
              </a:rPr>
              <a:t>"m</a:t>
            </a:r>
            <a:r>
              <a:rPr sz="2000" spc="-10" dirty="0">
                <a:solidFill>
                  <a:srgbClr val="0000CD"/>
                </a:solidFill>
                <a:latin typeface="Consolas"/>
                <a:cs typeface="Consolas"/>
              </a:rPr>
              <a:t>er</a:t>
            </a:r>
            <a:r>
              <a:rPr sz="2000" dirty="0">
                <a:solidFill>
                  <a:srgbClr val="0000CD"/>
                </a:solidFill>
                <a:latin typeface="Consolas"/>
                <a:cs typeface="Consolas"/>
              </a:rPr>
              <a:t>cedes"</a:t>
            </a:r>
            <a:r>
              <a:rPr sz="2000" spc="-10" dirty="0">
                <a:solidFill>
                  <a:srgbClr val="0000FF"/>
                </a:solidFill>
                <a:latin typeface="Consolas"/>
                <a:cs typeface="Consolas"/>
              </a:rPr>
              <a:t>&gt;</a:t>
            </a:r>
            <a:r>
              <a:rPr sz="2000" dirty="0">
                <a:latin typeface="Consolas"/>
                <a:cs typeface="Consolas"/>
              </a:rPr>
              <a:t>Me</a:t>
            </a:r>
            <a:r>
              <a:rPr sz="2000" spc="-10" dirty="0">
                <a:latin typeface="Consolas"/>
                <a:cs typeface="Consolas"/>
              </a:rPr>
              <a:t>rc</a:t>
            </a:r>
            <a:r>
              <a:rPr sz="2000" dirty="0">
                <a:latin typeface="Consolas"/>
                <a:cs typeface="Consolas"/>
              </a:rPr>
              <a:t>ede</a:t>
            </a:r>
            <a:r>
              <a:rPr sz="2000" spc="-5" dirty="0">
                <a:latin typeface="Consolas"/>
                <a:cs typeface="Consolas"/>
              </a:rPr>
              <a:t>s</a:t>
            </a:r>
            <a:r>
              <a:rPr sz="2000" dirty="0">
                <a:solidFill>
                  <a:srgbClr val="0000FF"/>
                </a:solidFill>
                <a:latin typeface="Consolas"/>
                <a:cs typeface="Consolas"/>
              </a:rPr>
              <a:t>&lt;</a:t>
            </a:r>
            <a:r>
              <a:rPr sz="2000" dirty="0">
                <a:solidFill>
                  <a:srgbClr val="A42A2A"/>
                </a:solidFill>
                <a:latin typeface="Consolas"/>
                <a:cs typeface="Consolas"/>
              </a:rPr>
              <a:t>/</a:t>
            </a:r>
            <a:r>
              <a:rPr sz="2000" spc="-10" dirty="0">
                <a:solidFill>
                  <a:srgbClr val="A42A2A"/>
                </a:solidFill>
                <a:latin typeface="Consolas"/>
                <a:cs typeface="Consolas"/>
              </a:rPr>
              <a:t>o</a:t>
            </a:r>
            <a:r>
              <a:rPr sz="2000" dirty="0">
                <a:solidFill>
                  <a:srgbClr val="A42A2A"/>
                </a:solidFill>
                <a:latin typeface="Consolas"/>
                <a:cs typeface="Consolas"/>
              </a:rPr>
              <a:t>pt</a:t>
            </a:r>
            <a:r>
              <a:rPr sz="2000" spc="-10" dirty="0">
                <a:solidFill>
                  <a:srgbClr val="A42A2A"/>
                </a:solidFill>
                <a:latin typeface="Consolas"/>
                <a:cs typeface="Consolas"/>
              </a:rPr>
              <a:t>io</a:t>
            </a:r>
            <a:r>
              <a:rPr sz="2000"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972819">
              <a:lnSpc>
                <a:spcPct val="100000"/>
              </a:lnSpc>
            </a:pPr>
            <a:r>
              <a:rPr sz="2000" dirty="0">
                <a:solidFill>
                  <a:srgbClr val="0000FF"/>
                </a:solidFill>
                <a:latin typeface="Consolas"/>
                <a:cs typeface="Consolas"/>
              </a:rPr>
              <a:t>&lt;</a:t>
            </a:r>
            <a:r>
              <a:rPr sz="2000" dirty="0">
                <a:solidFill>
                  <a:srgbClr val="A42A2A"/>
                </a:solidFill>
                <a:latin typeface="Consolas"/>
                <a:cs typeface="Consolas"/>
              </a:rPr>
              <a:t>o</a:t>
            </a:r>
            <a:r>
              <a:rPr sz="2000" spc="-10" dirty="0">
                <a:solidFill>
                  <a:srgbClr val="A42A2A"/>
                </a:solidFill>
                <a:latin typeface="Consolas"/>
                <a:cs typeface="Consolas"/>
              </a:rPr>
              <a:t>p</a:t>
            </a:r>
            <a:r>
              <a:rPr sz="2000" dirty="0">
                <a:solidFill>
                  <a:srgbClr val="A42A2A"/>
                </a:solidFill>
                <a:latin typeface="Consolas"/>
                <a:cs typeface="Consolas"/>
              </a:rPr>
              <a:t>ti</a:t>
            </a:r>
            <a:r>
              <a:rPr sz="2000" spc="-10" dirty="0">
                <a:solidFill>
                  <a:srgbClr val="A42A2A"/>
                </a:solidFill>
                <a:latin typeface="Consolas"/>
                <a:cs typeface="Consolas"/>
              </a:rPr>
              <a:t>o</a:t>
            </a:r>
            <a:r>
              <a:rPr sz="2000" dirty="0">
                <a:solidFill>
                  <a:srgbClr val="A42A2A"/>
                </a:solidFill>
                <a:latin typeface="Consolas"/>
                <a:cs typeface="Consolas"/>
              </a:rPr>
              <a:t>n</a:t>
            </a:r>
            <a:r>
              <a:rPr sz="2000" spc="-10" dirty="0">
                <a:solidFill>
                  <a:srgbClr val="A42A2A"/>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dirty="0">
                <a:solidFill>
                  <a:srgbClr val="0000CD"/>
                </a:solidFill>
                <a:latin typeface="Consolas"/>
                <a:cs typeface="Consolas"/>
              </a:rPr>
              <a:t>"a</a:t>
            </a:r>
            <a:r>
              <a:rPr sz="2000" spc="-10" dirty="0">
                <a:solidFill>
                  <a:srgbClr val="0000CD"/>
                </a:solidFill>
                <a:latin typeface="Consolas"/>
                <a:cs typeface="Consolas"/>
              </a:rPr>
              <a:t>ud</a:t>
            </a:r>
            <a:r>
              <a:rPr sz="2000" dirty="0">
                <a:solidFill>
                  <a:srgbClr val="0000CD"/>
                </a:solidFill>
                <a:latin typeface="Consolas"/>
                <a:cs typeface="Consolas"/>
              </a:rPr>
              <a:t>i"</a:t>
            </a:r>
            <a:r>
              <a:rPr sz="2000" dirty="0">
                <a:solidFill>
                  <a:srgbClr val="0000FF"/>
                </a:solidFill>
                <a:latin typeface="Consolas"/>
                <a:cs typeface="Consolas"/>
              </a:rPr>
              <a:t>&gt;</a:t>
            </a:r>
            <a:r>
              <a:rPr sz="2000" spc="-10" dirty="0">
                <a:latin typeface="Consolas"/>
                <a:cs typeface="Consolas"/>
              </a:rPr>
              <a:t>A</a:t>
            </a:r>
            <a:r>
              <a:rPr sz="2000" dirty="0">
                <a:latin typeface="Consolas"/>
                <a:cs typeface="Consolas"/>
              </a:rPr>
              <a:t>ud</a:t>
            </a:r>
            <a:r>
              <a:rPr sz="2000" spc="-10" dirty="0">
                <a:latin typeface="Consolas"/>
                <a:cs typeface="Consolas"/>
              </a:rPr>
              <a:t>i</a:t>
            </a:r>
            <a:r>
              <a:rPr sz="2000" dirty="0">
                <a:solidFill>
                  <a:srgbClr val="0000FF"/>
                </a:solidFill>
                <a:latin typeface="Consolas"/>
                <a:cs typeface="Consolas"/>
              </a:rPr>
              <a:t>&lt;</a:t>
            </a:r>
            <a:r>
              <a:rPr sz="2000" dirty="0">
                <a:solidFill>
                  <a:srgbClr val="A42A2A"/>
                </a:solidFill>
                <a:latin typeface="Consolas"/>
                <a:cs typeface="Consolas"/>
              </a:rPr>
              <a:t>/</a:t>
            </a:r>
            <a:r>
              <a:rPr sz="2000" spc="-10" dirty="0">
                <a:solidFill>
                  <a:srgbClr val="A42A2A"/>
                </a:solidFill>
                <a:latin typeface="Consolas"/>
                <a:cs typeface="Consolas"/>
              </a:rPr>
              <a:t>op</a:t>
            </a:r>
            <a:r>
              <a:rPr sz="2000" dirty="0">
                <a:solidFill>
                  <a:srgbClr val="A42A2A"/>
                </a:solidFill>
                <a:latin typeface="Consolas"/>
                <a:cs typeface="Consolas"/>
              </a:rPr>
              <a:t>tio</a:t>
            </a:r>
            <a:r>
              <a:rPr sz="2000" spc="-5" dirty="0">
                <a:solidFill>
                  <a:srgbClr val="A42A2A"/>
                </a:solidFill>
                <a:latin typeface="Consolas"/>
                <a:cs typeface="Consolas"/>
              </a:rPr>
              <a:t>n</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a:t>
            </a:r>
            <a:r>
              <a:rPr sz="2000" dirty="0">
                <a:solidFill>
                  <a:srgbClr val="A42A2A"/>
                </a:solidFill>
                <a:latin typeface="Consolas"/>
                <a:cs typeface="Consolas"/>
              </a:rPr>
              <a:t>op</a:t>
            </a:r>
            <a:r>
              <a:rPr sz="2000" spc="-10" dirty="0">
                <a:solidFill>
                  <a:srgbClr val="A42A2A"/>
                </a:solidFill>
                <a:latin typeface="Consolas"/>
                <a:cs typeface="Consolas"/>
              </a:rPr>
              <a:t>t</a:t>
            </a:r>
            <a:r>
              <a:rPr sz="2000" dirty="0">
                <a:solidFill>
                  <a:srgbClr val="A42A2A"/>
                </a:solidFill>
                <a:latin typeface="Consolas"/>
                <a:cs typeface="Consolas"/>
              </a:rPr>
              <a:t>gr</a:t>
            </a:r>
            <a:r>
              <a:rPr sz="2000" spc="-10" dirty="0">
                <a:solidFill>
                  <a:srgbClr val="A42A2A"/>
                </a:solidFill>
                <a:latin typeface="Consolas"/>
                <a:cs typeface="Consolas"/>
              </a:rPr>
              <a:t>ou</a:t>
            </a:r>
            <a:r>
              <a:rPr sz="2000" dirty="0">
                <a:solidFill>
                  <a:srgbClr val="A42A2A"/>
                </a:solidFill>
                <a:latin typeface="Consolas"/>
                <a:cs typeface="Consolas"/>
              </a:rPr>
              <a:t>p</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/s</a:t>
            </a:r>
            <a:r>
              <a:rPr sz="2000" spc="-10" dirty="0">
                <a:solidFill>
                  <a:srgbClr val="A42A2A"/>
                </a:solidFill>
                <a:latin typeface="Consolas"/>
                <a:cs typeface="Consolas"/>
              </a:rPr>
              <a:t>e</a:t>
            </a:r>
            <a:r>
              <a:rPr sz="2000" dirty="0">
                <a:solidFill>
                  <a:srgbClr val="A42A2A"/>
                </a:solidFill>
                <a:latin typeface="Consolas"/>
                <a:cs typeface="Consolas"/>
              </a:rPr>
              <a:t>le</a:t>
            </a:r>
            <a:r>
              <a:rPr sz="2000" spc="-10" dirty="0">
                <a:solidFill>
                  <a:srgbClr val="A42A2A"/>
                </a:solidFill>
                <a:latin typeface="Consolas"/>
                <a:cs typeface="Consolas"/>
              </a:rPr>
              <a:t>c</a:t>
            </a:r>
            <a:r>
              <a:rPr sz="2000" dirty="0">
                <a:solidFill>
                  <a:srgbClr val="A42A2A"/>
                </a:solidFill>
                <a:latin typeface="Consolas"/>
                <a:cs typeface="Consolas"/>
              </a:rPr>
              <a:t>t</a:t>
            </a:r>
            <a:r>
              <a:rPr sz="2000" dirty="0">
                <a:solidFill>
                  <a:srgbClr val="0000FF"/>
                </a:solidFill>
                <a:latin typeface="Consolas"/>
                <a:cs typeface="Consolas"/>
              </a:rPr>
              <a:t>&gt;</a:t>
            </a:r>
            <a:endParaRPr sz="20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8944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100" dirty="0"/>
              <a:t>Ele</a:t>
            </a:r>
            <a:r>
              <a:rPr sz="3000" spc="-195" dirty="0"/>
              <a:t>m</a:t>
            </a:r>
            <a:r>
              <a:rPr sz="3000" spc="40" dirty="0"/>
              <a:t>e</a:t>
            </a:r>
            <a:r>
              <a:rPr sz="3000" spc="30" dirty="0"/>
              <a:t>n</a:t>
            </a:r>
            <a:r>
              <a:rPr sz="3000" spc="-15" dirty="0"/>
              <a:t>to</a:t>
            </a:r>
            <a:r>
              <a:rPr sz="3000" spc="-225" dirty="0"/>
              <a:t> </a:t>
            </a:r>
            <a:r>
              <a:rPr sz="3000" spc="-640" dirty="0"/>
              <a:t>&lt;</a:t>
            </a:r>
            <a:r>
              <a:rPr sz="3000" spc="-170" dirty="0"/>
              <a:t> </a:t>
            </a:r>
            <a:r>
              <a:rPr spc="-55" dirty="0"/>
              <a:t>text</a:t>
            </a:r>
            <a:r>
              <a:rPr spc="-80" dirty="0"/>
              <a:t>a</a:t>
            </a:r>
            <a:r>
              <a:rPr spc="10" dirty="0"/>
              <a:t>rea</a:t>
            </a:r>
            <a:r>
              <a:rPr spc="-245" dirty="0"/>
              <a:t> </a:t>
            </a:r>
            <a:r>
              <a:rPr sz="3000" spc="-640" dirty="0"/>
              <a:t>&gt;</a:t>
            </a:r>
            <a:endParaRPr sz="3000"/>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18</a:t>
            </a:fld>
            <a:endParaRPr spc="-100" dirty="0"/>
          </a:p>
        </p:txBody>
      </p:sp>
      <p:sp>
        <p:nvSpPr>
          <p:cNvPr id="4" name="object 4"/>
          <p:cNvSpPr txBox="1"/>
          <p:nvPr/>
        </p:nvSpPr>
        <p:spPr>
          <a:xfrm>
            <a:off x="258267" y="1236090"/>
            <a:ext cx="3790315" cy="34544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775970" algn="l"/>
                <a:tab pos="22987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5" dirty="0">
                <a:solidFill>
                  <a:srgbClr val="003300"/>
                </a:solidFill>
                <a:latin typeface="Verdana"/>
                <a:cs typeface="Verdana"/>
              </a:rPr>
              <a:t>eleme</a:t>
            </a:r>
            <a:r>
              <a:rPr sz="2200" spc="-5" dirty="0">
                <a:solidFill>
                  <a:srgbClr val="003300"/>
                </a:solidFill>
                <a:latin typeface="Verdana"/>
                <a:cs typeface="Verdana"/>
              </a:rPr>
              <a:t>n</a:t>
            </a:r>
            <a:r>
              <a:rPr sz="2200" spc="-10" dirty="0">
                <a:solidFill>
                  <a:srgbClr val="003300"/>
                </a:solidFill>
                <a:latin typeface="Verdana"/>
                <a:cs typeface="Verdana"/>
              </a:rPr>
              <a:t>to</a:t>
            </a:r>
            <a:r>
              <a:rPr sz="2200" dirty="0">
                <a:solidFill>
                  <a:srgbClr val="003300"/>
                </a:solidFill>
                <a:latin typeface="Verdana"/>
                <a:cs typeface="Verdana"/>
              </a:rPr>
              <a:t>	</a:t>
            </a:r>
            <a:r>
              <a:rPr sz="2200" b="1" spc="-590" dirty="0">
                <a:solidFill>
                  <a:srgbClr val="003300"/>
                </a:solidFill>
                <a:latin typeface="Verdana"/>
                <a:cs typeface="Verdana"/>
              </a:rPr>
              <a:t>&lt;</a:t>
            </a:r>
            <a:r>
              <a:rPr sz="2200" b="1" spc="-165" dirty="0">
                <a:solidFill>
                  <a:srgbClr val="003300"/>
                </a:solidFill>
                <a:latin typeface="Verdana"/>
                <a:cs typeface="Verdana"/>
              </a:rPr>
              <a:t>t</a:t>
            </a:r>
            <a:r>
              <a:rPr sz="2200" b="1" spc="-235" dirty="0">
                <a:solidFill>
                  <a:srgbClr val="003300"/>
                </a:solidFill>
                <a:latin typeface="Verdana"/>
                <a:cs typeface="Verdana"/>
              </a:rPr>
              <a:t>e</a:t>
            </a:r>
            <a:r>
              <a:rPr sz="2200" b="1" spc="-355" dirty="0">
                <a:solidFill>
                  <a:srgbClr val="003300"/>
                </a:solidFill>
                <a:latin typeface="Verdana"/>
                <a:cs typeface="Verdana"/>
              </a:rPr>
              <a:t>x</a:t>
            </a:r>
            <a:r>
              <a:rPr sz="2200" b="1" spc="-240" dirty="0">
                <a:solidFill>
                  <a:srgbClr val="003300"/>
                </a:solidFill>
                <a:latin typeface="Verdana"/>
                <a:cs typeface="Verdana"/>
              </a:rPr>
              <a:t>t</a:t>
            </a:r>
            <a:r>
              <a:rPr sz="2200" b="1" spc="-245" dirty="0">
                <a:solidFill>
                  <a:srgbClr val="003300"/>
                </a:solidFill>
                <a:latin typeface="Verdana"/>
                <a:cs typeface="Verdana"/>
              </a:rPr>
              <a:t>a</a:t>
            </a:r>
            <a:r>
              <a:rPr sz="2200" b="1" spc="-175" dirty="0">
                <a:solidFill>
                  <a:srgbClr val="003300"/>
                </a:solidFill>
                <a:latin typeface="Verdana"/>
                <a:cs typeface="Verdana"/>
              </a:rPr>
              <a:t>r</a:t>
            </a:r>
            <a:r>
              <a:rPr sz="2200" b="1" spc="-50" dirty="0">
                <a:solidFill>
                  <a:srgbClr val="003300"/>
                </a:solidFill>
                <a:latin typeface="Verdana"/>
                <a:cs typeface="Verdana"/>
              </a:rPr>
              <a:t>e</a:t>
            </a:r>
            <a:r>
              <a:rPr sz="2200" b="1" spc="-10" dirty="0">
                <a:solidFill>
                  <a:srgbClr val="003300"/>
                </a:solidFill>
                <a:latin typeface="Verdana"/>
                <a:cs typeface="Verdana"/>
              </a:rPr>
              <a:t>a</a:t>
            </a:r>
            <a:r>
              <a:rPr sz="2200" b="1" spc="-590" dirty="0">
                <a:solidFill>
                  <a:srgbClr val="003300"/>
                </a:solidFill>
                <a:latin typeface="Verdana"/>
                <a:cs typeface="Verdana"/>
              </a:rPr>
              <a:t>&gt;</a:t>
            </a:r>
            <a:endParaRPr sz="2200">
              <a:latin typeface="Verdana"/>
              <a:cs typeface="Verdana"/>
            </a:endParaRPr>
          </a:p>
        </p:txBody>
      </p:sp>
      <p:sp>
        <p:nvSpPr>
          <p:cNvPr id="5" name="object 5"/>
          <p:cNvSpPr txBox="1"/>
          <p:nvPr/>
        </p:nvSpPr>
        <p:spPr>
          <a:xfrm>
            <a:off x="4239514" y="1236090"/>
            <a:ext cx="892175" cy="342265"/>
          </a:xfrm>
          <a:prstGeom prst="rect">
            <a:avLst/>
          </a:prstGeom>
        </p:spPr>
        <p:txBody>
          <a:bodyPr vert="horz" wrap="square" lIns="0" tIns="0" rIns="0" bIns="0" rtlCol="0">
            <a:spAutoFit/>
          </a:bodyPr>
          <a:lstStyle/>
          <a:p>
            <a:pPr marL="12700">
              <a:lnSpc>
                <a:spcPct val="100000"/>
              </a:lnSpc>
            </a:pPr>
            <a:r>
              <a:rPr sz="2200" spc="55" dirty="0">
                <a:solidFill>
                  <a:srgbClr val="003300"/>
                </a:solidFill>
                <a:latin typeface="Verdana"/>
                <a:cs typeface="Verdana"/>
              </a:rPr>
              <a:t>de</a:t>
            </a:r>
            <a:r>
              <a:rPr sz="2200" spc="25" dirty="0">
                <a:solidFill>
                  <a:srgbClr val="003300"/>
                </a:solidFill>
                <a:latin typeface="Verdana"/>
                <a:cs typeface="Verdana"/>
              </a:rPr>
              <a:t>f</a:t>
            </a:r>
            <a:r>
              <a:rPr sz="2200" spc="-75" dirty="0">
                <a:solidFill>
                  <a:srgbClr val="003300"/>
                </a:solidFill>
                <a:latin typeface="Verdana"/>
                <a:cs typeface="Verdana"/>
              </a:rPr>
              <a:t>i</a:t>
            </a:r>
            <a:r>
              <a:rPr sz="2200" spc="-150" dirty="0">
                <a:solidFill>
                  <a:srgbClr val="003300"/>
                </a:solidFill>
                <a:latin typeface="Verdana"/>
                <a:cs typeface="Verdana"/>
              </a:rPr>
              <a:t>n</a:t>
            </a:r>
            <a:r>
              <a:rPr sz="2200" spc="114" dirty="0">
                <a:solidFill>
                  <a:srgbClr val="003300"/>
                </a:solidFill>
                <a:latin typeface="Verdana"/>
                <a:cs typeface="Verdana"/>
              </a:rPr>
              <a:t>e</a:t>
            </a:r>
            <a:endParaRPr sz="2200">
              <a:latin typeface="Verdana"/>
              <a:cs typeface="Verdana"/>
            </a:endParaRPr>
          </a:p>
        </p:txBody>
      </p:sp>
      <p:sp>
        <p:nvSpPr>
          <p:cNvPr id="6" name="object 6"/>
          <p:cNvSpPr txBox="1"/>
          <p:nvPr/>
        </p:nvSpPr>
        <p:spPr>
          <a:xfrm>
            <a:off x="5320410" y="1236090"/>
            <a:ext cx="1586865" cy="342265"/>
          </a:xfrm>
          <a:prstGeom prst="rect">
            <a:avLst/>
          </a:prstGeom>
        </p:spPr>
        <p:txBody>
          <a:bodyPr vert="horz" wrap="square" lIns="0" tIns="0" rIns="0" bIns="0" rtlCol="0">
            <a:spAutoFit/>
          </a:bodyPr>
          <a:lstStyle/>
          <a:p>
            <a:pPr marL="12700">
              <a:lnSpc>
                <a:spcPct val="100000"/>
              </a:lnSpc>
              <a:tabLst>
                <a:tab pos="567055" algn="l"/>
              </a:tabLst>
            </a:pP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110" dirty="0">
                <a:solidFill>
                  <a:srgbClr val="003300"/>
                </a:solidFill>
                <a:latin typeface="Verdana"/>
                <a:cs typeface="Verdana"/>
              </a:rPr>
              <a:t>po</a:t>
            </a:r>
            <a:endParaRPr sz="2200">
              <a:latin typeface="Verdana"/>
              <a:cs typeface="Verdana"/>
            </a:endParaRPr>
          </a:p>
        </p:txBody>
      </p:sp>
      <p:sp>
        <p:nvSpPr>
          <p:cNvPr id="7" name="object 7"/>
          <p:cNvSpPr txBox="1"/>
          <p:nvPr/>
        </p:nvSpPr>
        <p:spPr>
          <a:xfrm>
            <a:off x="7097394" y="1236090"/>
            <a:ext cx="1717039" cy="342265"/>
          </a:xfrm>
          <a:prstGeom prst="rect">
            <a:avLst/>
          </a:prstGeom>
        </p:spPr>
        <p:txBody>
          <a:bodyPr vert="horz" wrap="square" lIns="0" tIns="0" rIns="0" bIns="0" rtlCol="0">
            <a:spAutoFit/>
          </a:bodyPr>
          <a:lstStyle/>
          <a:p>
            <a:pPr marL="12700">
              <a:lnSpc>
                <a:spcPct val="100000"/>
              </a:lnSpc>
              <a:tabLst>
                <a:tab pos="599440" algn="l"/>
              </a:tabLst>
            </a:pPr>
            <a:r>
              <a:rPr sz="2200" spc="120" dirty="0">
                <a:solidFill>
                  <a:srgbClr val="003300"/>
                </a:solidFill>
                <a:latin typeface="Verdana"/>
                <a:cs typeface="Verdana"/>
              </a:rPr>
              <a:t>de</a:t>
            </a:r>
            <a:r>
              <a:rPr sz="220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endParaRPr sz="2200">
              <a:latin typeface="Verdana"/>
              <a:cs typeface="Verdana"/>
            </a:endParaRPr>
          </a:p>
        </p:txBody>
      </p:sp>
      <p:sp>
        <p:nvSpPr>
          <p:cNvPr id="8" name="object 8"/>
          <p:cNvSpPr txBox="1"/>
          <p:nvPr/>
        </p:nvSpPr>
        <p:spPr>
          <a:xfrm>
            <a:off x="601167" y="1571625"/>
            <a:ext cx="7860665" cy="2214245"/>
          </a:xfrm>
          <a:prstGeom prst="rect">
            <a:avLst/>
          </a:prstGeom>
        </p:spPr>
        <p:txBody>
          <a:bodyPr vert="horz" wrap="square" lIns="0" tIns="0" rIns="0" bIns="0" rtlCol="0">
            <a:spAutoFit/>
          </a:bodyPr>
          <a:lstStyle/>
          <a:p>
            <a:pPr marL="12700">
              <a:lnSpc>
                <a:spcPct val="100000"/>
              </a:lnSpc>
            </a:pPr>
            <a:r>
              <a:rPr sz="2200" spc="-120" dirty="0">
                <a:solidFill>
                  <a:srgbClr val="003300"/>
                </a:solidFill>
                <a:latin typeface="Verdana"/>
                <a:cs typeface="Verdana"/>
              </a:rPr>
              <a:t>mul</a:t>
            </a:r>
            <a:r>
              <a:rPr sz="2200" spc="-65" dirty="0">
                <a:solidFill>
                  <a:srgbClr val="003300"/>
                </a:solidFill>
                <a:latin typeface="Verdana"/>
                <a:cs typeface="Verdana"/>
              </a:rPr>
              <a:t>t</a:t>
            </a:r>
            <a:r>
              <a:rPr sz="2200" spc="-155" dirty="0">
                <a:solidFill>
                  <a:srgbClr val="003300"/>
                </a:solidFill>
                <a:latin typeface="Verdana"/>
                <a:cs typeface="Verdana"/>
              </a:rPr>
              <a:t>i</a:t>
            </a:r>
            <a:r>
              <a:rPr sz="2200" spc="-170" dirty="0">
                <a:solidFill>
                  <a:srgbClr val="003300"/>
                </a:solidFill>
                <a:latin typeface="Verdana"/>
                <a:cs typeface="Verdana"/>
              </a:rPr>
              <a:t>l</a:t>
            </a:r>
            <a:r>
              <a:rPr sz="2200" spc="-160" dirty="0">
                <a:solidFill>
                  <a:srgbClr val="003300"/>
                </a:solidFill>
                <a:latin typeface="Verdana"/>
                <a:cs typeface="Verdana"/>
              </a:rPr>
              <a:t>í</a:t>
            </a:r>
            <a:r>
              <a:rPr sz="2200" spc="-65" dirty="0">
                <a:solidFill>
                  <a:srgbClr val="003300"/>
                </a:solidFill>
                <a:latin typeface="Verdana"/>
                <a:cs typeface="Verdana"/>
              </a:rPr>
              <a:t>n</a:t>
            </a:r>
            <a:r>
              <a:rPr sz="2200" spc="145" dirty="0">
                <a:solidFill>
                  <a:srgbClr val="003300"/>
                </a:solidFill>
                <a:latin typeface="Verdana"/>
                <a:cs typeface="Verdana"/>
              </a:rPr>
              <a:t>ea</a:t>
            </a:r>
            <a:r>
              <a:rPr sz="2200" spc="-195" dirty="0">
                <a:solidFill>
                  <a:srgbClr val="003300"/>
                </a:solidFill>
                <a:latin typeface="Verdana"/>
                <a:cs typeface="Verdana"/>
              </a:rPr>
              <a:t> </a:t>
            </a:r>
            <a:r>
              <a:rPr sz="2200" spc="-235" dirty="0">
                <a:solidFill>
                  <a:srgbClr val="003300"/>
                </a:solidFill>
                <a:latin typeface="Verdana"/>
                <a:cs typeface="Verdana"/>
              </a:rPr>
              <a:t>(</a:t>
            </a:r>
            <a:r>
              <a:rPr sz="2200" spc="-55" dirty="0">
                <a:solidFill>
                  <a:srgbClr val="003300"/>
                </a:solidFill>
                <a:latin typeface="Verdana"/>
                <a:cs typeface="Verdana"/>
              </a:rPr>
              <a:t>un</a:t>
            </a:r>
            <a:r>
              <a:rPr sz="2200" spc="-114" dirty="0">
                <a:solidFill>
                  <a:srgbClr val="003300"/>
                </a:solidFill>
                <a:latin typeface="Verdana"/>
                <a:cs typeface="Verdana"/>
              </a:rPr>
              <a:t> </a:t>
            </a:r>
            <a:r>
              <a:rPr sz="2200" spc="40" dirty="0">
                <a:solidFill>
                  <a:srgbClr val="003300"/>
                </a:solidFill>
                <a:latin typeface="Verdana"/>
                <a:cs typeface="Verdana"/>
              </a:rPr>
              <a:t>áre</a:t>
            </a:r>
            <a:r>
              <a:rPr sz="2200" spc="50" dirty="0">
                <a:solidFill>
                  <a:srgbClr val="003300"/>
                </a:solidFill>
                <a:latin typeface="Verdana"/>
                <a:cs typeface="Verdana"/>
              </a:rPr>
              <a:t>a</a:t>
            </a:r>
            <a:r>
              <a:rPr sz="2200" spc="-165"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t</a:t>
            </a:r>
            <a:r>
              <a:rPr sz="2200" spc="-95" dirty="0">
                <a:solidFill>
                  <a:srgbClr val="003300"/>
                </a:solidFill>
                <a:latin typeface="Verdana"/>
                <a:cs typeface="Verdana"/>
              </a:rPr>
              <a:t>ex</a:t>
            </a:r>
            <a:r>
              <a:rPr sz="2200" spc="-60" dirty="0">
                <a:solidFill>
                  <a:srgbClr val="003300"/>
                </a:solidFill>
                <a:latin typeface="Verdana"/>
                <a:cs typeface="Verdana"/>
              </a:rPr>
              <a:t>t</a:t>
            </a:r>
            <a:r>
              <a:rPr sz="2200" spc="-50" dirty="0">
                <a:solidFill>
                  <a:srgbClr val="003300"/>
                </a:solidFill>
                <a:latin typeface="Verdana"/>
                <a:cs typeface="Verdana"/>
              </a:rPr>
              <a:t>o</a:t>
            </a:r>
            <a:r>
              <a:rPr sz="2200" spc="-60" dirty="0">
                <a:solidFill>
                  <a:srgbClr val="003300"/>
                </a:solidFill>
                <a:latin typeface="Verdana"/>
                <a:cs typeface="Verdana"/>
              </a:rPr>
              <a:t>)</a:t>
            </a:r>
            <a:r>
              <a:rPr sz="2200" spc="-3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43"/>
              </a:spcBef>
            </a:pPr>
            <a:endParaRPr sz="2100">
              <a:latin typeface="Times New Roman"/>
              <a:cs typeface="Times New Roman"/>
            </a:endParaRPr>
          </a:p>
          <a:p>
            <a:pPr marL="70485">
              <a:lnSpc>
                <a:spcPct val="100000"/>
              </a:lnSpc>
            </a:pPr>
            <a:r>
              <a:rPr sz="2000" dirty="0">
                <a:solidFill>
                  <a:srgbClr val="0000FF"/>
                </a:solidFill>
                <a:latin typeface="Consolas"/>
                <a:cs typeface="Consolas"/>
              </a:rPr>
              <a:t>&lt;</a:t>
            </a:r>
            <a:r>
              <a:rPr sz="2000" dirty="0">
                <a:solidFill>
                  <a:srgbClr val="A42A2A"/>
                </a:solidFill>
                <a:latin typeface="Consolas"/>
                <a:cs typeface="Consolas"/>
              </a:rPr>
              <a:t>te</a:t>
            </a:r>
            <a:r>
              <a:rPr sz="2000" spc="-10" dirty="0">
                <a:solidFill>
                  <a:srgbClr val="A42A2A"/>
                </a:solidFill>
                <a:latin typeface="Consolas"/>
                <a:cs typeface="Consolas"/>
              </a:rPr>
              <a:t>x</a:t>
            </a:r>
            <a:r>
              <a:rPr sz="2000" dirty="0">
                <a:solidFill>
                  <a:srgbClr val="A42A2A"/>
                </a:solidFill>
                <a:latin typeface="Consolas"/>
                <a:cs typeface="Consolas"/>
              </a:rPr>
              <a:t>ta</a:t>
            </a:r>
            <a:r>
              <a:rPr sz="2000" spc="-10" dirty="0">
                <a:solidFill>
                  <a:srgbClr val="A42A2A"/>
                </a:solidFill>
                <a:latin typeface="Consolas"/>
                <a:cs typeface="Consolas"/>
              </a:rPr>
              <a:t>r</a:t>
            </a:r>
            <a:r>
              <a:rPr sz="2000" dirty="0">
                <a:solidFill>
                  <a:srgbClr val="A42A2A"/>
                </a:solidFill>
                <a:latin typeface="Consolas"/>
                <a:cs typeface="Consolas"/>
              </a:rPr>
              <a:t>ea</a:t>
            </a:r>
            <a:r>
              <a:rPr sz="2000" spc="-5" dirty="0">
                <a:solidFill>
                  <a:srgbClr val="A42A2A"/>
                </a:solidFill>
                <a:latin typeface="Consolas"/>
                <a:cs typeface="Consolas"/>
              </a:rPr>
              <a:t> </a:t>
            </a:r>
            <a:r>
              <a:rPr sz="2000" spc="-10" dirty="0">
                <a:solidFill>
                  <a:srgbClr val="DC133B"/>
                </a:solidFill>
                <a:latin typeface="Consolas"/>
                <a:cs typeface="Consolas"/>
              </a:rPr>
              <a:t>n</a:t>
            </a:r>
            <a:r>
              <a:rPr sz="2000" dirty="0">
                <a:solidFill>
                  <a:srgbClr val="DC133B"/>
                </a:solidFill>
                <a:latin typeface="Consolas"/>
                <a:cs typeface="Consolas"/>
              </a:rPr>
              <a:t>ame</a:t>
            </a:r>
            <a:r>
              <a:rPr sz="2000" spc="-5" dirty="0">
                <a:solidFill>
                  <a:srgbClr val="DC133B"/>
                </a:solidFill>
                <a:latin typeface="Consolas"/>
                <a:cs typeface="Consolas"/>
              </a:rPr>
              <a:t>=</a:t>
            </a:r>
            <a:r>
              <a:rPr sz="2000" dirty="0">
                <a:solidFill>
                  <a:srgbClr val="0000CD"/>
                </a:solidFill>
                <a:latin typeface="Consolas"/>
                <a:cs typeface="Consolas"/>
              </a:rPr>
              <a:t>"m</a:t>
            </a:r>
            <a:r>
              <a:rPr sz="2000" spc="-10" dirty="0">
                <a:solidFill>
                  <a:srgbClr val="0000CD"/>
                </a:solidFill>
                <a:latin typeface="Consolas"/>
                <a:cs typeface="Consolas"/>
              </a:rPr>
              <a:t>e</a:t>
            </a:r>
            <a:r>
              <a:rPr sz="2000" dirty="0">
                <a:solidFill>
                  <a:srgbClr val="0000CD"/>
                </a:solidFill>
                <a:latin typeface="Consolas"/>
                <a:cs typeface="Consolas"/>
              </a:rPr>
              <a:t>ss</a:t>
            </a:r>
            <a:r>
              <a:rPr sz="2000" spc="-10" dirty="0">
                <a:solidFill>
                  <a:srgbClr val="0000CD"/>
                </a:solidFill>
                <a:latin typeface="Consolas"/>
                <a:cs typeface="Consolas"/>
              </a:rPr>
              <a:t>ag</a:t>
            </a:r>
            <a:r>
              <a:rPr sz="2000" dirty="0">
                <a:solidFill>
                  <a:srgbClr val="0000CD"/>
                </a:solidFill>
                <a:latin typeface="Consolas"/>
                <a:cs typeface="Consolas"/>
              </a:rPr>
              <a:t>e"</a:t>
            </a:r>
            <a:r>
              <a:rPr sz="2000" spc="5" dirty="0">
                <a:solidFill>
                  <a:srgbClr val="0000CD"/>
                </a:solidFill>
                <a:latin typeface="Consolas"/>
                <a:cs typeface="Consolas"/>
              </a:rPr>
              <a:t> </a:t>
            </a:r>
            <a:r>
              <a:rPr sz="2000" spc="-10" dirty="0">
                <a:solidFill>
                  <a:srgbClr val="DC133B"/>
                </a:solidFill>
                <a:latin typeface="Consolas"/>
                <a:cs typeface="Consolas"/>
              </a:rPr>
              <a:t>r</a:t>
            </a:r>
            <a:r>
              <a:rPr sz="2000" dirty="0">
                <a:solidFill>
                  <a:srgbClr val="DC133B"/>
                </a:solidFill>
                <a:latin typeface="Consolas"/>
                <a:cs typeface="Consolas"/>
              </a:rPr>
              <a:t>ow</a:t>
            </a:r>
            <a:r>
              <a:rPr sz="2000" spc="-10" dirty="0">
                <a:solidFill>
                  <a:srgbClr val="DC133B"/>
                </a:solidFill>
                <a:latin typeface="Consolas"/>
                <a:cs typeface="Consolas"/>
              </a:rPr>
              <a:t>s</a:t>
            </a:r>
            <a:r>
              <a:rPr sz="2000" dirty="0">
                <a:solidFill>
                  <a:srgbClr val="DC133B"/>
                </a:solidFill>
                <a:latin typeface="Consolas"/>
                <a:cs typeface="Consolas"/>
              </a:rPr>
              <a:t>=</a:t>
            </a:r>
            <a:r>
              <a:rPr sz="2000" dirty="0">
                <a:solidFill>
                  <a:srgbClr val="0000CD"/>
                </a:solidFill>
                <a:latin typeface="Consolas"/>
                <a:cs typeface="Consolas"/>
              </a:rPr>
              <a:t>"</a:t>
            </a:r>
            <a:r>
              <a:rPr sz="2000" spc="-10" dirty="0">
                <a:solidFill>
                  <a:srgbClr val="0000CD"/>
                </a:solidFill>
                <a:latin typeface="Consolas"/>
                <a:cs typeface="Consolas"/>
              </a:rPr>
              <a:t>10</a:t>
            </a:r>
            <a:r>
              <a:rPr sz="2000" dirty="0">
                <a:solidFill>
                  <a:srgbClr val="0000CD"/>
                </a:solidFill>
                <a:latin typeface="Consolas"/>
                <a:cs typeface="Consolas"/>
              </a:rPr>
              <a:t>"</a:t>
            </a:r>
            <a:r>
              <a:rPr sz="2000" spc="5" dirty="0">
                <a:solidFill>
                  <a:srgbClr val="0000CD"/>
                </a:solidFill>
                <a:latin typeface="Consolas"/>
                <a:cs typeface="Consolas"/>
              </a:rPr>
              <a:t> </a:t>
            </a:r>
            <a:r>
              <a:rPr sz="2000" dirty="0">
                <a:solidFill>
                  <a:srgbClr val="DC133B"/>
                </a:solidFill>
                <a:latin typeface="Consolas"/>
                <a:cs typeface="Consolas"/>
              </a:rPr>
              <a:t>c</a:t>
            </a:r>
            <a:r>
              <a:rPr sz="2000" spc="-10" dirty="0">
                <a:solidFill>
                  <a:srgbClr val="DC133B"/>
                </a:solidFill>
                <a:latin typeface="Consolas"/>
                <a:cs typeface="Consolas"/>
              </a:rPr>
              <a:t>o</a:t>
            </a:r>
            <a:r>
              <a:rPr sz="2000" dirty="0">
                <a:solidFill>
                  <a:srgbClr val="DC133B"/>
                </a:solidFill>
                <a:latin typeface="Consolas"/>
                <a:cs typeface="Consolas"/>
              </a:rPr>
              <a:t>ls</a:t>
            </a:r>
            <a:r>
              <a:rPr sz="2000" spc="-10" dirty="0">
                <a:solidFill>
                  <a:srgbClr val="DC133B"/>
                </a:solidFill>
                <a:latin typeface="Consolas"/>
                <a:cs typeface="Consolas"/>
              </a:rPr>
              <a:t>=</a:t>
            </a:r>
            <a:r>
              <a:rPr sz="2000" dirty="0">
                <a:solidFill>
                  <a:srgbClr val="0000CD"/>
                </a:solidFill>
                <a:latin typeface="Consolas"/>
                <a:cs typeface="Consolas"/>
              </a:rPr>
              <a:t>"3</a:t>
            </a:r>
            <a:r>
              <a:rPr sz="2000" spc="-10" dirty="0">
                <a:solidFill>
                  <a:srgbClr val="0000CD"/>
                </a:solidFill>
                <a:latin typeface="Consolas"/>
                <a:cs typeface="Consolas"/>
              </a:rPr>
              <a:t>0</a:t>
            </a:r>
            <a:r>
              <a:rPr sz="2000" spc="-15"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584200">
              <a:lnSpc>
                <a:spcPts val="2395"/>
              </a:lnSpc>
            </a:pPr>
            <a:r>
              <a:rPr sz="2000" dirty="0">
                <a:latin typeface="Consolas"/>
                <a:cs typeface="Consolas"/>
              </a:rPr>
              <a:t>San</a:t>
            </a:r>
            <a:r>
              <a:rPr sz="2000" spc="-10" dirty="0">
                <a:latin typeface="Consolas"/>
                <a:cs typeface="Consolas"/>
              </a:rPr>
              <a:t> </a:t>
            </a:r>
            <a:r>
              <a:rPr sz="2000" dirty="0">
                <a:latin typeface="Consolas"/>
                <a:cs typeface="Consolas"/>
              </a:rPr>
              <a:t>Fe</a:t>
            </a:r>
            <a:r>
              <a:rPr sz="2000" spc="-10" dirty="0">
                <a:latin typeface="Consolas"/>
                <a:cs typeface="Consolas"/>
              </a:rPr>
              <a:t>l</a:t>
            </a:r>
            <a:r>
              <a:rPr sz="2000" dirty="0">
                <a:latin typeface="Consolas"/>
                <a:cs typeface="Consolas"/>
              </a:rPr>
              <a:t>ipe</a:t>
            </a:r>
            <a:r>
              <a:rPr sz="2000" spc="-15" dirty="0">
                <a:latin typeface="Consolas"/>
                <a:cs typeface="Consolas"/>
              </a:rPr>
              <a:t> </a:t>
            </a:r>
            <a:r>
              <a:rPr sz="2000" dirty="0">
                <a:latin typeface="Consolas"/>
                <a:cs typeface="Consolas"/>
              </a:rPr>
              <a:t>en un </a:t>
            </a:r>
            <a:r>
              <a:rPr sz="2000" spc="-15" dirty="0">
                <a:latin typeface="Consolas"/>
                <a:cs typeface="Consolas"/>
              </a:rPr>
              <a:t>h</a:t>
            </a:r>
            <a:r>
              <a:rPr sz="2000" dirty="0">
                <a:latin typeface="Consolas"/>
                <a:cs typeface="Consolas"/>
              </a:rPr>
              <a:t>er</a:t>
            </a:r>
            <a:r>
              <a:rPr sz="2000" spc="-10" dirty="0">
                <a:latin typeface="Consolas"/>
                <a:cs typeface="Consolas"/>
              </a:rPr>
              <a:t>mo</a:t>
            </a:r>
            <a:r>
              <a:rPr sz="2000" dirty="0">
                <a:latin typeface="Consolas"/>
                <a:cs typeface="Consolas"/>
              </a:rPr>
              <a:t>so est</a:t>
            </a:r>
            <a:r>
              <a:rPr sz="2000" spc="-15" dirty="0">
                <a:latin typeface="Consolas"/>
                <a:cs typeface="Consolas"/>
              </a:rPr>
              <a:t>a</a:t>
            </a:r>
            <a:r>
              <a:rPr sz="2000" dirty="0">
                <a:latin typeface="Consolas"/>
                <a:cs typeface="Consolas"/>
              </a:rPr>
              <a:t>do</a:t>
            </a:r>
            <a:r>
              <a:rPr sz="2000" spc="-5" dirty="0">
                <a:latin typeface="Consolas"/>
                <a:cs typeface="Consolas"/>
              </a:rPr>
              <a:t> </a:t>
            </a:r>
            <a:r>
              <a:rPr sz="2000" spc="-10" dirty="0">
                <a:latin typeface="Consolas"/>
                <a:cs typeface="Consolas"/>
              </a:rPr>
              <a:t>u</a:t>
            </a:r>
            <a:r>
              <a:rPr sz="2000" dirty="0">
                <a:latin typeface="Consolas"/>
                <a:cs typeface="Consolas"/>
              </a:rPr>
              <a:t>bicado</a:t>
            </a:r>
            <a:r>
              <a:rPr sz="2000" spc="-15" dirty="0">
                <a:latin typeface="Consolas"/>
                <a:cs typeface="Consolas"/>
              </a:rPr>
              <a:t> </a:t>
            </a:r>
            <a:r>
              <a:rPr sz="2000" dirty="0">
                <a:latin typeface="Consolas"/>
                <a:cs typeface="Consolas"/>
              </a:rPr>
              <a:t>en</a:t>
            </a:r>
            <a:r>
              <a:rPr sz="2000" spc="-5" dirty="0">
                <a:latin typeface="Consolas"/>
                <a:cs typeface="Consolas"/>
              </a:rPr>
              <a:t> </a:t>
            </a:r>
            <a:r>
              <a:rPr sz="2000" spc="-10" dirty="0">
                <a:latin typeface="Consolas"/>
                <a:cs typeface="Consolas"/>
              </a:rPr>
              <a:t>e</a:t>
            </a:r>
            <a:r>
              <a:rPr sz="2000" dirty="0">
                <a:latin typeface="Consolas"/>
                <a:cs typeface="Consolas"/>
              </a:rPr>
              <a:t>l cent</a:t>
            </a:r>
            <a:r>
              <a:rPr sz="2000" spc="-15" dirty="0">
                <a:latin typeface="Consolas"/>
                <a:cs typeface="Consolas"/>
              </a:rPr>
              <a:t>r</a:t>
            </a:r>
            <a:r>
              <a:rPr sz="2000" dirty="0">
                <a:latin typeface="Consolas"/>
                <a:cs typeface="Consolas"/>
              </a:rPr>
              <a:t>o</a:t>
            </a:r>
            <a:endParaRPr sz="2000">
              <a:latin typeface="Consolas"/>
              <a:cs typeface="Consolas"/>
            </a:endParaRPr>
          </a:p>
          <a:p>
            <a:pPr marL="584200">
              <a:lnSpc>
                <a:spcPts val="2395"/>
              </a:lnSpc>
            </a:pPr>
            <a:r>
              <a:rPr sz="2000" dirty="0">
                <a:latin typeface="Consolas"/>
                <a:cs typeface="Consolas"/>
              </a:rPr>
              <a:t>occ</a:t>
            </a:r>
            <a:r>
              <a:rPr sz="2000" spc="-10" dirty="0">
                <a:latin typeface="Consolas"/>
                <a:cs typeface="Consolas"/>
              </a:rPr>
              <a:t>i</a:t>
            </a:r>
            <a:r>
              <a:rPr sz="2000" dirty="0">
                <a:latin typeface="Consolas"/>
                <a:cs typeface="Consolas"/>
              </a:rPr>
              <a:t>de</a:t>
            </a:r>
            <a:r>
              <a:rPr sz="2000" spc="-10" dirty="0">
                <a:latin typeface="Consolas"/>
                <a:cs typeface="Consolas"/>
              </a:rPr>
              <a:t>n</a:t>
            </a:r>
            <a:r>
              <a:rPr sz="2000" dirty="0">
                <a:latin typeface="Consolas"/>
                <a:cs typeface="Consolas"/>
              </a:rPr>
              <a:t>te</a:t>
            </a:r>
            <a:r>
              <a:rPr sz="2000" spc="-10" dirty="0">
                <a:latin typeface="Consolas"/>
                <a:cs typeface="Consolas"/>
              </a:rPr>
              <a:t> </a:t>
            </a:r>
            <a:r>
              <a:rPr sz="2000" spc="-15" dirty="0">
                <a:latin typeface="Consolas"/>
                <a:cs typeface="Consolas"/>
              </a:rPr>
              <a:t>d</a:t>
            </a:r>
            <a:r>
              <a:rPr sz="2000" dirty="0">
                <a:latin typeface="Consolas"/>
                <a:cs typeface="Consolas"/>
              </a:rPr>
              <a:t>e</a:t>
            </a:r>
            <a:r>
              <a:rPr sz="2000" spc="5" dirty="0">
                <a:latin typeface="Consolas"/>
                <a:cs typeface="Consolas"/>
              </a:rPr>
              <a:t> </a:t>
            </a:r>
            <a:r>
              <a:rPr sz="2000" dirty="0">
                <a:latin typeface="Consolas"/>
                <a:cs typeface="Consolas"/>
              </a:rPr>
              <a:t>V</a:t>
            </a:r>
            <a:r>
              <a:rPr sz="2000" spc="-15" dirty="0">
                <a:latin typeface="Consolas"/>
                <a:cs typeface="Consolas"/>
              </a:rPr>
              <a:t>e</a:t>
            </a:r>
            <a:r>
              <a:rPr sz="2000" dirty="0">
                <a:latin typeface="Consolas"/>
                <a:cs typeface="Consolas"/>
              </a:rPr>
              <a:t>ne</a:t>
            </a:r>
            <a:r>
              <a:rPr sz="2000" spc="-10" dirty="0">
                <a:latin typeface="Consolas"/>
                <a:cs typeface="Consolas"/>
              </a:rPr>
              <a:t>z</a:t>
            </a:r>
            <a:r>
              <a:rPr sz="2000" dirty="0">
                <a:latin typeface="Consolas"/>
                <a:cs typeface="Consolas"/>
              </a:rPr>
              <a:t>ue</a:t>
            </a:r>
            <a:r>
              <a:rPr sz="2000" spc="-10" dirty="0">
                <a:latin typeface="Consolas"/>
                <a:cs typeface="Consolas"/>
              </a:rPr>
              <a:t>l</a:t>
            </a:r>
            <a:r>
              <a:rPr sz="2000" dirty="0">
                <a:latin typeface="Consolas"/>
                <a:cs typeface="Consolas"/>
              </a:rPr>
              <a:t>a</a:t>
            </a:r>
            <a:endParaRPr sz="2000">
              <a:latin typeface="Consolas"/>
              <a:cs typeface="Consolas"/>
            </a:endParaRPr>
          </a:p>
          <a:p>
            <a:pPr marL="70485">
              <a:lnSpc>
                <a:spcPct val="100000"/>
              </a:lnSpc>
            </a:pPr>
            <a:r>
              <a:rPr sz="2000" dirty="0">
                <a:solidFill>
                  <a:srgbClr val="0000FF"/>
                </a:solidFill>
                <a:latin typeface="Consolas"/>
                <a:cs typeface="Consolas"/>
              </a:rPr>
              <a:t>&lt;</a:t>
            </a:r>
            <a:r>
              <a:rPr sz="2000" dirty="0">
                <a:solidFill>
                  <a:srgbClr val="A42A2A"/>
                </a:solidFill>
                <a:latin typeface="Consolas"/>
                <a:cs typeface="Consolas"/>
              </a:rPr>
              <a:t>/t</a:t>
            </a:r>
            <a:r>
              <a:rPr sz="2000" spc="-10" dirty="0">
                <a:solidFill>
                  <a:srgbClr val="A42A2A"/>
                </a:solidFill>
                <a:latin typeface="Consolas"/>
                <a:cs typeface="Consolas"/>
              </a:rPr>
              <a:t>e</a:t>
            </a:r>
            <a:r>
              <a:rPr sz="2000" dirty="0">
                <a:solidFill>
                  <a:srgbClr val="A42A2A"/>
                </a:solidFill>
                <a:latin typeface="Consolas"/>
                <a:cs typeface="Consolas"/>
              </a:rPr>
              <a:t>xt</a:t>
            </a:r>
            <a:r>
              <a:rPr sz="2000" spc="-10" dirty="0">
                <a:solidFill>
                  <a:srgbClr val="A42A2A"/>
                </a:solidFill>
                <a:latin typeface="Consolas"/>
                <a:cs typeface="Consolas"/>
              </a:rPr>
              <a:t>a</a:t>
            </a:r>
            <a:r>
              <a:rPr sz="2000" dirty="0">
                <a:solidFill>
                  <a:srgbClr val="A42A2A"/>
                </a:solidFill>
                <a:latin typeface="Consolas"/>
                <a:cs typeface="Consolas"/>
              </a:rPr>
              <a:t>re</a:t>
            </a:r>
            <a:r>
              <a:rPr sz="2000" spc="-5" dirty="0">
                <a:solidFill>
                  <a:srgbClr val="A42A2A"/>
                </a:solidFill>
                <a:latin typeface="Consolas"/>
                <a:cs typeface="Consolas"/>
              </a:rPr>
              <a:t>a</a:t>
            </a:r>
            <a:r>
              <a:rPr sz="2000" dirty="0">
                <a:solidFill>
                  <a:srgbClr val="0000FF"/>
                </a:solidFill>
                <a:latin typeface="Consolas"/>
                <a:cs typeface="Consolas"/>
              </a:rPr>
              <a:t>&gt;</a:t>
            </a:r>
            <a:endParaRPr sz="2000">
              <a:latin typeface="Consolas"/>
              <a:cs typeface="Consolas"/>
            </a:endParaRPr>
          </a:p>
        </p:txBody>
      </p:sp>
      <p:sp>
        <p:nvSpPr>
          <p:cNvPr id="9" name="object 9"/>
          <p:cNvSpPr/>
          <p:nvPr/>
        </p:nvSpPr>
        <p:spPr>
          <a:xfrm>
            <a:off x="4593335" y="3450335"/>
            <a:ext cx="3849623" cy="308457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788027" y="3644976"/>
            <a:ext cx="3261867" cy="2497582"/>
          </a:xfrm>
          <a:prstGeom prst="rect">
            <a:avLst/>
          </a:prstGeom>
          <a:blipFill>
            <a:blip r:embed="rId3" cstate="print"/>
            <a:stretch>
              <a:fillRect/>
            </a:stretch>
          </a:blipFill>
        </p:spPr>
        <p:txBody>
          <a:bodyPr wrap="square" lIns="0" tIns="0" rIns="0" bIns="0" rtlCol="0"/>
          <a:lstStyle/>
          <a:p>
            <a:endParaRPr/>
          </a:p>
        </p:txBody>
      </p:sp>
      <p:sp>
        <p:nvSpPr>
          <p:cNvPr id="13" name="Rectángulo 12"/>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21146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100" dirty="0"/>
              <a:t>Ele</a:t>
            </a:r>
            <a:r>
              <a:rPr sz="3000" spc="-195" dirty="0"/>
              <a:t>m</a:t>
            </a:r>
            <a:r>
              <a:rPr sz="3000" spc="40" dirty="0"/>
              <a:t>e</a:t>
            </a:r>
            <a:r>
              <a:rPr sz="3000" spc="30" dirty="0"/>
              <a:t>n</a:t>
            </a:r>
            <a:r>
              <a:rPr sz="3000" spc="-15" dirty="0"/>
              <a:t>to</a:t>
            </a:r>
            <a:r>
              <a:rPr sz="3000" spc="-225" dirty="0"/>
              <a:t> </a:t>
            </a:r>
            <a:r>
              <a:rPr sz="3000" spc="-640" dirty="0"/>
              <a:t>&lt;</a:t>
            </a:r>
            <a:r>
              <a:rPr spc="-85" dirty="0"/>
              <a:t>fieldse</a:t>
            </a:r>
            <a:r>
              <a:rPr spc="-80" dirty="0"/>
              <a:t>t</a:t>
            </a:r>
            <a:r>
              <a:rPr sz="3000" spc="-640" dirty="0"/>
              <a:t>&gt;</a:t>
            </a:r>
            <a:endParaRPr sz="30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19</a:t>
            </a:fld>
            <a:endParaRPr spc="-100" dirty="0"/>
          </a:p>
        </p:txBody>
      </p:sp>
      <p:sp>
        <p:nvSpPr>
          <p:cNvPr id="4" name="object 4"/>
          <p:cNvSpPr txBox="1"/>
          <p:nvPr/>
        </p:nvSpPr>
        <p:spPr>
          <a:xfrm>
            <a:off x="258267" y="1236090"/>
            <a:ext cx="8557895" cy="150114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848994" algn="l"/>
                <a:tab pos="2181225" algn="l"/>
                <a:tab pos="3650615" algn="l"/>
                <a:tab pos="4114165" algn="l"/>
                <a:tab pos="5028565" algn="l"/>
                <a:tab pos="5857875" algn="l"/>
                <a:tab pos="7127875"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dirty="0">
                <a:solidFill>
                  <a:srgbClr val="003300"/>
                </a:solidFill>
                <a:latin typeface="Verdana"/>
                <a:cs typeface="Verdana"/>
              </a:rPr>
              <a:t>	</a:t>
            </a:r>
            <a:r>
              <a:rPr sz="2200" spc="100" dirty="0">
                <a:solidFill>
                  <a:srgbClr val="003300"/>
                </a:solidFill>
                <a:latin typeface="Verdana"/>
                <a:cs typeface="Verdana"/>
              </a:rPr>
              <a:t>e</a:t>
            </a:r>
            <a:r>
              <a:rPr sz="2200" spc="-170" dirty="0">
                <a:solidFill>
                  <a:srgbClr val="003300"/>
                </a:solidFill>
                <a:latin typeface="Verdana"/>
                <a:cs typeface="Verdana"/>
              </a:rPr>
              <a:t>t</a:t>
            </a:r>
            <a:r>
              <a:rPr sz="2200" spc="-110" dirty="0">
                <a:solidFill>
                  <a:srgbClr val="003300"/>
                </a:solidFill>
                <a:latin typeface="Verdana"/>
                <a:cs typeface="Verdana"/>
              </a:rPr>
              <a:t>i</a:t>
            </a:r>
            <a:r>
              <a:rPr sz="2200" spc="40" dirty="0">
                <a:solidFill>
                  <a:srgbClr val="003300"/>
                </a:solidFill>
                <a:latin typeface="Verdana"/>
                <a:cs typeface="Verdana"/>
              </a:rPr>
              <a:t>quet</a:t>
            </a:r>
            <a:r>
              <a:rPr sz="2200" spc="50" dirty="0">
                <a:solidFill>
                  <a:srgbClr val="003300"/>
                </a:solidFill>
                <a:latin typeface="Verdana"/>
                <a:cs typeface="Verdana"/>
              </a:rPr>
              <a:t>a</a:t>
            </a:r>
            <a:r>
              <a:rPr sz="2200" dirty="0">
                <a:solidFill>
                  <a:srgbClr val="003300"/>
                </a:solidFill>
                <a:latin typeface="Verdana"/>
                <a:cs typeface="Verdana"/>
              </a:rPr>
              <a:t>	</a:t>
            </a:r>
            <a:r>
              <a:rPr sz="2200" b="1" spc="-590" dirty="0">
                <a:solidFill>
                  <a:srgbClr val="003300"/>
                </a:solidFill>
                <a:latin typeface="Verdana"/>
                <a:cs typeface="Verdana"/>
              </a:rPr>
              <a:t>&lt;</a:t>
            </a:r>
            <a:r>
              <a:rPr sz="2200" b="1" spc="-210" dirty="0">
                <a:solidFill>
                  <a:srgbClr val="003300"/>
                </a:solidFill>
                <a:latin typeface="Verdana"/>
                <a:cs typeface="Verdana"/>
              </a:rPr>
              <a:t>fieldse</a:t>
            </a:r>
            <a:r>
              <a:rPr sz="2200" b="1" spc="-175" dirty="0">
                <a:solidFill>
                  <a:srgbClr val="003300"/>
                </a:solidFill>
                <a:latin typeface="Verdana"/>
                <a:cs typeface="Verdana"/>
              </a:rPr>
              <a:t>t</a:t>
            </a:r>
            <a:r>
              <a:rPr sz="2200" b="1" spc="-590" dirty="0">
                <a:solidFill>
                  <a:srgbClr val="003300"/>
                </a:solidFill>
                <a:latin typeface="Verdana"/>
                <a:cs typeface="Verdana"/>
              </a:rPr>
              <a:t>&gt;</a:t>
            </a:r>
            <a:r>
              <a:rPr sz="2200" b="1"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145" dirty="0">
                <a:solidFill>
                  <a:srgbClr val="003300"/>
                </a:solidFill>
                <a:latin typeface="Verdana"/>
                <a:cs typeface="Verdana"/>
              </a:rPr>
              <a:t>util</a:t>
            </a:r>
            <a:r>
              <a:rPr sz="2200" spc="-95" dirty="0">
                <a:solidFill>
                  <a:srgbClr val="003300"/>
                </a:solidFill>
                <a:latin typeface="Verdana"/>
                <a:cs typeface="Verdana"/>
              </a:rPr>
              <a:t>i</a:t>
            </a:r>
            <a:r>
              <a:rPr sz="2200" spc="-25" dirty="0">
                <a:solidFill>
                  <a:srgbClr val="003300"/>
                </a:solidFill>
                <a:latin typeface="Verdana"/>
                <a:cs typeface="Verdana"/>
              </a:rPr>
              <a:t>za</a:t>
            </a:r>
            <a:r>
              <a:rPr sz="220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dirty="0">
                <a:solidFill>
                  <a:srgbClr val="003300"/>
                </a:solidFill>
                <a:latin typeface="Verdana"/>
                <a:cs typeface="Verdana"/>
              </a:rPr>
              <a:t>	</a:t>
            </a:r>
            <a:r>
              <a:rPr sz="2200" spc="-10" dirty="0">
                <a:solidFill>
                  <a:srgbClr val="003300"/>
                </a:solidFill>
                <a:latin typeface="Verdana"/>
                <a:cs typeface="Verdana"/>
              </a:rPr>
              <a:t>agrupa</a:t>
            </a:r>
            <a:r>
              <a:rPr sz="2200" spc="-5" dirty="0">
                <a:solidFill>
                  <a:srgbClr val="003300"/>
                </a:solidFill>
                <a:latin typeface="Verdana"/>
                <a:cs typeface="Verdana"/>
              </a:rPr>
              <a:t>r</a:t>
            </a:r>
            <a:r>
              <a:rPr sz="2200" dirty="0">
                <a:solidFill>
                  <a:srgbClr val="003300"/>
                </a:solidFill>
                <a:latin typeface="Verdana"/>
                <a:cs typeface="Verdana"/>
              </a:rPr>
              <a:t>	</a:t>
            </a:r>
            <a:r>
              <a:rPr sz="2200" spc="-30" dirty="0">
                <a:solidFill>
                  <a:srgbClr val="003300"/>
                </a:solidFill>
                <a:latin typeface="Verdana"/>
                <a:cs typeface="Verdana"/>
              </a:rPr>
              <a:t>elementos</a:t>
            </a:r>
            <a:endParaRPr sz="2200">
              <a:latin typeface="Verdana"/>
              <a:cs typeface="Verdana"/>
            </a:endParaRPr>
          </a:p>
          <a:p>
            <a:pPr marL="355600">
              <a:lnSpc>
                <a:spcPct val="100000"/>
              </a:lnSpc>
            </a:pPr>
            <a:r>
              <a:rPr sz="2200" spc="-10" dirty="0">
                <a:solidFill>
                  <a:srgbClr val="003300"/>
                </a:solidFill>
                <a:latin typeface="Verdana"/>
                <a:cs typeface="Verdana"/>
              </a:rPr>
              <a:t>relac</a:t>
            </a:r>
            <a:r>
              <a:rPr sz="2200" dirty="0">
                <a:solidFill>
                  <a:srgbClr val="003300"/>
                </a:solidFill>
                <a:latin typeface="Verdana"/>
                <a:cs typeface="Verdana"/>
              </a:rPr>
              <a:t>i</a:t>
            </a:r>
            <a:r>
              <a:rPr sz="2200" spc="25" dirty="0">
                <a:solidFill>
                  <a:srgbClr val="003300"/>
                </a:solidFill>
                <a:latin typeface="Verdana"/>
                <a:cs typeface="Verdana"/>
              </a:rPr>
              <a:t>onados</a:t>
            </a:r>
            <a:r>
              <a:rPr sz="2200" spc="-180" dirty="0">
                <a:solidFill>
                  <a:srgbClr val="003300"/>
                </a:solidFill>
                <a:latin typeface="Verdana"/>
                <a:cs typeface="Verdana"/>
              </a:rPr>
              <a:t> </a:t>
            </a:r>
            <a:r>
              <a:rPr sz="2200" spc="25" dirty="0">
                <a:solidFill>
                  <a:srgbClr val="003300"/>
                </a:solidFill>
                <a:latin typeface="Verdana"/>
                <a:cs typeface="Verdana"/>
              </a:rPr>
              <a:t>e</a:t>
            </a:r>
            <a:r>
              <a:rPr sz="2200" spc="30" dirty="0">
                <a:solidFill>
                  <a:srgbClr val="003300"/>
                </a:solidFill>
                <a:latin typeface="Verdana"/>
                <a:cs typeface="Verdana"/>
              </a:rPr>
              <a:t>n</a:t>
            </a:r>
            <a:r>
              <a:rPr sz="2200" spc="-17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90" dirty="0">
                <a:solidFill>
                  <a:srgbClr val="003300"/>
                </a:solidFill>
                <a:latin typeface="Verdana"/>
                <a:cs typeface="Verdana"/>
              </a:rPr>
              <a:t>for</a:t>
            </a:r>
            <a:r>
              <a:rPr sz="2200" spc="-105" dirty="0">
                <a:solidFill>
                  <a:srgbClr val="003300"/>
                </a:solidFill>
                <a:latin typeface="Verdana"/>
                <a:cs typeface="Verdana"/>
              </a:rPr>
              <a:t>mular</a:t>
            </a:r>
            <a:r>
              <a:rPr sz="2200" spc="-40" dirty="0">
                <a:solidFill>
                  <a:srgbClr val="003300"/>
                </a:solidFill>
                <a:latin typeface="Verdana"/>
                <a:cs typeface="Verdana"/>
              </a:rPr>
              <a:t>i</a:t>
            </a:r>
            <a:r>
              <a:rPr sz="2200" spc="100"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marL="355600" marR="6985" indent="-342900">
              <a:lnSpc>
                <a:spcPct val="100000"/>
              </a:lnSpc>
              <a:spcBef>
                <a:spcPts val="1200"/>
              </a:spcBef>
              <a:buFont typeface="Wingdings"/>
              <a:buChar char=""/>
              <a:tabLst>
                <a:tab pos="355600" algn="l"/>
                <a:tab pos="3562350"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spc="365" dirty="0">
                <a:solidFill>
                  <a:srgbClr val="003300"/>
                </a:solidFill>
                <a:latin typeface="Verdana"/>
                <a:cs typeface="Verdana"/>
              </a:rPr>
              <a:t> </a:t>
            </a:r>
            <a:r>
              <a:rPr sz="2200" spc="100" dirty="0">
                <a:solidFill>
                  <a:srgbClr val="003300"/>
                </a:solidFill>
                <a:latin typeface="Verdana"/>
                <a:cs typeface="Verdana"/>
              </a:rPr>
              <a:t>e</a:t>
            </a:r>
            <a:r>
              <a:rPr sz="2200" spc="-170" dirty="0">
                <a:solidFill>
                  <a:srgbClr val="003300"/>
                </a:solidFill>
                <a:latin typeface="Verdana"/>
                <a:cs typeface="Verdana"/>
              </a:rPr>
              <a:t>t</a:t>
            </a:r>
            <a:r>
              <a:rPr sz="2200" spc="-110" dirty="0">
                <a:solidFill>
                  <a:srgbClr val="003300"/>
                </a:solidFill>
                <a:latin typeface="Verdana"/>
                <a:cs typeface="Verdana"/>
              </a:rPr>
              <a:t>i</a:t>
            </a:r>
            <a:r>
              <a:rPr sz="2200" spc="55" dirty="0">
                <a:solidFill>
                  <a:srgbClr val="003300"/>
                </a:solidFill>
                <a:latin typeface="Verdana"/>
                <a:cs typeface="Verdana"/>
              </a:rPr>
              <a:t>qu</a:t>
            </a:r>
            <a:r>
              <a:rPr sz="2200" spc="40" dirty="0">
                <a:solidFill>
                  <a:srgbClr val="003300"/>
                </a:solidFill>
                <a:latin typeface="Verdana"/>
                <a:cs typeface="Verdana"/>
              </a:rPr>
              <a:t>e</a:t>
            </a:r>
            <a:r>
              <a:rPr sz="2200" spc="25" dirty="0">
                <a:solidFill>
                  <a:srgbClr val="003300"/>
                </a:solidFill>
                <a:latin typeface="Verdana"/>
                <a:cs typeface="Verdana"/>
              </a:rPr>
              <a:t>ta</a:t>
            </a:r>
            <a:r>
              <a:rPr sz="2200" spc="370" dirty="0">
                <a:solidFill>
                  <a:srgbClr val="003300"/>
                </a:solidFill>
                <a:latin typeface="Verdana"/>
                <a:cs typeface="Verdana"/>
              </a:rPr>
              <a:t> </a:t>
            </a:r>
            <a:r>
              <a:rPr sz="2200" b="1" spc="-590" dirty="0">
                <a:solidFill>
                  <a:srgbClr val="003300"/>
                </a:solidFill>
                <a:latin typeface="Verdana"/>
                <a:cs typeface="Verdana"/>
              </a:rPr>
              <a:t>&lt;</a:t>
            </a:r>
            <a:r>
              <a:rPr sz="2200" b="1" spc="-210" dirty="0">
                <a:solidFill>
                  <a:srgbClr val="003300"/>
                </a:solidFill>
                <a:latin typeface="Verdana"/>
                <a:cs typeface="Verdana"/>
              </a:rPr>
              <a:t>fieldse</a:t>
            </a:r>
            <a:r>
              <a:rPr sz="2200" b="1" spc="-175" dirty="0">
                <a:solidFill>
                  <a:srgbClr val="003300"/>
                </a:solidFill>
                <a:latin typeface="Verdana"/>
                <a:cs typeface="Verdana"/>
              </a:rPr>
              <a:t>t</a:t>
            </a:r>
            <a:r>
              <a:rPr sz="2200" b="1" spc="-590" dirty="0">
                <a:solidFill>
                  <a:srgbClr val="003300"/>
                </a:solidFill>
                <a:latin typeface="Verdana"/>
                <a:cs typeface="Verdana"/>
              </a:rPr>
              <a:t>&gt;</a:t>
            </a:r>
            <a:r>
              <a:rPr sz="2200" b="1" dirty="0">
                <a:solidFill>
                  <a:srgbClr val="003300"/>
                </a:solidFill>
                <a:latin typeface="Verdana"/>
                <a:cs typeface="Verdana"/>
              </a:rPr>
              <a:t>	</a:t>
            </a:r>
            <a:r>
              <a:rPr sz="2200" spc="-30" dirty="0">
                <a:solidFill>
                  <a:srgbClr val="003300"/>
                </a:solidFill>
                <a:latin typeface="Verdana"/>
                <a:cs typeface="Verdana"/>
              </a:rPr>
              <a:t>d</a:t>
            </a:r>
            <a:r>
              <a:rPr sz="2200" dirty="0">
                <a:solidFill>
                  <a:srgbClr val="003300"/>
                </a:solidFill>
                <a:latin typeface="Verdana"/>
                <a:cs typeface="Verdana"/>
              </a:rPr>
              <a:t>i</a:t>
            </a:r>
            <a:r>
              <a:rPr sz="2200" spc="-25" dirty="0">
                <a:solidFill>
                  <a:srgbClr val="003300"/>
                </a:solidFill>
                <a:latin typeface="Verdana"/>
                <a:cs typeface="Verdana"/>
              </a:rPr>
              <a:t>buj</a:t>
            </a:r>
            <a:r>
              <a:rPr sz="2200" spc="-20" dirty="0">
                <a:solidFill>
                  <a:srgbClr val="003300"/>
                </a:solidFill>
                <a:latin typeface="Verdana"/>
                <a:cs typeface="Verdana"/>
              </a:rPr>
              <a:t>a</a:t>
            </a:r>
            <a:r>
              <a:rPr sz="2200" spc="365" dirty="0">
                <a:solidFill>
                  <a:srgbClr val="003300"/>
                </a:solidFill>
                <a:latin typeface="Verdana"/>
                <a:cs typeface="Verdana"/>
              </a:rPr>
              <a:t> </a:t>
            </a:r>
            <a:r>
              <a:rPr sz="2200" spc="-55" dirty="0">
                <a:solidFill>
                  <a:srgbClr val="003300"/>
                </a:solidFill>
                <a:latin typeface="Verdana"/>
                <a:cs typeface="Verdana"/>
              </a:rPr>
              <a:t>u</a:t>
            </a:r>
            <a:r>
              <a:rPr sz="2200" spc="-60" dirty="0">
                <a:solidFill>
                  <a:srgbClr val="003300"/>
                </a:solidFill>
                <a:latin typeface="Verdana"/>
                <a:cs typeface="Verdana"/>
              </a:rPr>
              <a:t>n</a:t>
            </a:r>
            <a:r>
              <a:rPr sz="2200" spc="370" dirty="0">
                <a:solidFill>
                  <a:srgbClr val="003300"/>
                </a:solidFill>
                <a:latin typeface="Verdana"/>
                <a:cs typeface="Verdana"/>
              </a:rPr>
              <a:t> </a:t>
            </a:r>
            <a:r>
              <a:rPr sz="2200" spc="95" dirty="0">
                <a:solidFill>
                  <a:srgbClr val="003300"/>
                </a:solidFill>
                <a:latin typeface="Verdana"/>
                <a:cs typeface="Verdana"/>
              </a:rPr>
              <a:t>c</a:t>
            </a:r>
            <a:r>
              <a:rPr sz="2200" spc="105" dirty="0">
                <a:solidFill>
                  <a:srgbClr val="003300"/>
                </a:solidFill>
                <a:latin typeface="Verdana"/>
                <a:cs typeface="Verdana"/>
              </a:rPr>
              <a:t>u</a:t>
            </a:r>
            <a:r>
              <a:rPr sz="2200" spc="145" dirty="0">
                <a:solidFill>
                  <a:srgbClr val="003300"/>
                </a:solidFill>
                <a:latin typeface="Verdana"/>
                <a:cs typeface="Verdana"/>
              </a:rPr>
              <a:t>a</a:t>
            </a:r>
            <a:r>
              <a:rPr sz="2200" spc="160" dirty="0">
                <a:solidFill>
                  <a:srgbClr val="003300"/>
                </a:solidFill>
                <a:latin typeface="Verdana"/>
                <a:cs typeface="Verdana"/>
              </a:rPr>
              <a:t>d</a:t>
            </a:r>
            <a:r>
              <a:rPr sz="2200" spc="-90" dirty="0">
                <a:solidFill>
                  <a:srgbClr val="003300"/>
                </a:solidFill>
                <a:latin typeface="Verdana"/>
                <a:cs typeface="Verdana"/>
              </a:rPr>
              <a:t>ro</a:t>
            </a:r>
            <a:r>
              <a:rPr sz="2200" spc="365" dirty="0">
                <a:solidFill>
                  <a:srgbClr val="003300"/>
                </a:solidFill>
                <a:latin typeface="Verdana"/>
                <a:cs typeface="Verdana"/>
              </a:rPr>
              <a:t> </a:t>
            </a:r>
            <a:r>
              <a:rPr sz="2200" dirty="0">
                <a:solidFill>
                  <a:srgbClr val="003300"/>
                </a:solidFill>
                <a:latin typeface="Verdana"/>
                <a:cs typeface="Verdana"/>
              </a:rPr>
              <a:t>alrededo</a:t>
            </a:r>
            <a:r>
              <a:rPr sz="2200" spc="5" dirty="0">
                <a:solidFill>
                  <a:srgbClr val="003300"/>
                </a:solidFill>
                <a:latin typeface="Verdana"/>
                <a:cs typeface="Verdana"/>
              </a:rPr>
              <a:t>r</a:t>
            </a:r>
            <a:r>
              <a:rPr sz="2200" spc="375" dirty="0">
                <a:solidFill>
                  <a:srgbClr val="003300"/>
                </a:solidFill>
                <a:latin typeface="Verdana"/>
                <a:cs typeface="Verdana"/>
              </a:rPr>
              <a:t> </a:t>
            </a:r>
            <a:r>
              <a:rPr sz="2200" spc="120" dirty="0">
                <a:solidFill>
                  <a:srgbClr val="003300"/>
                </a:solidFill>
                <a:latin typeface="Verdana"/>
                <a:cs typeface="Verdana"/>
              </a:rPr>
              <a:t>de</a:t>
            </a:r>
            <a:r>
              <a:rPr sz="2200" spc="365" dirty="0">
                <a:solidFill>
                  <a:srgbClr val="003300"/>
                </a:solidFill>
                <a:latin typeface="Verdana"/>
                <a:cs typeface="Verdana"/>
              </a:rPr>
              <a:t> </a:t>
            </a:r>
            <a:r>
              <a:rPr sz="2200" spc="-125" dirty="0">
                <a:solidFill>
                  <a:srgbClr val="003300"/>
                </a:solidFill>
                <a:latin typeface="Verdana"/>
                <a:cs typeface="Verdana"/>
              </a:rPr>
              <a:t>los</a:t>
            </a:r>
            <a:r>
              <a:rPr sz="2200" spc="-95" dirty="0">
                <a:solidFill>
                  <a:srgbClr val="003300"/>
                </a:solidFill>
                <a:latin typeface="Verdana"/>
                <a:cs typeface="Verdana"/>
              </a:rPr>
              <a:t> </a:t>
            </a:r>
            <a:r>
              <a:rPr sz="2200" spc="-5" dirty="0">
                <a:solidFill>
                  <a:srgbClr val="003300"/>
                </a:solidFill>
                <a:latin typeface="Verdana"/>
                <a:cs typeface="Verdana"/>
              </a:rPr>
              <a:t>ele</a:t>
            </a:r>
            <a:r>
              <a:rPr sz="2200" dirty="0">
                <a:solidFill>
                  <a:srgbClr val="003300"/>
                </a:solidFill>
                <a:latin typeface="Verdana"/>
                <a:cs typeface="Verdana"/>
              </a:rPr>
              <a:t>m</a:t>
            </a:r>
            <a:r>
              <a:rPr sz="2200" spc="-25" dirty="0">
                <a:solidFill>
                  <a:srgbClr val="003300"/>
                </a:solidFill>
                <a:latin typeface="Verdana"/>
                <a:cs typeface="Verdana"/>
              </a:rPr>
              <a:t>en</a:t>
            </a:r>
            <a:r>
              <a:rPr sz="2200" dirty="0">
                <a:solidFill>
                  <a:srgbClr val="003300"/>
                </a:solidFill>
                <a:latin typeface="Verdana"/>
                <a:cs typeface="Verdana"/>
              </a:rPr>
              <a:t>t</a:t>
            </a:r>
            <a:r>
              <a:rPr sz="2200" spc="-100" dirty="0">
                <a:solidFill>
                  <a:srgbClr val="003300"/>
                </a:solidFill>
                <a:latin typeface="Verdana"/>
                <a:cs typeface="Verdana"/>
              </a:rPr>
              <a:t>os</a:t>
            </a:r>
            <a:r>
              <a:rPr sz="2200" spc="-195" dirty="0">
                <a:solidFill>
                  <a:srgbClr val="003300"/>
                </a:solidFill>
                <a:latin typeface="Verdana"/>
                <a:cs typeface="Verdana"/>
              </a:rPr>
              <a:t> </a:t>
            </a:r>
            <a:r>
              <a:rPr sz="2200" spc="-10" dirty="0">
                <a:solidFill>
                  <a:srgbClr val="003300"/>
                </a:solidFill>
                <a:latin typeface="Verdana"/>
                <a:cs typeface="Verdana"/>
              </a:rPr>
              <a:t>relac</a:t>
            </a:r>
            <a:r>
              <a:rPr sz="2200" spc="0" dirty="0">
                <a:solidFill>
                  <a:srgbClr val="003300"/>
                </a:solidFill>
                <a:latin typeface="Verdana"/>
                <a:cs typeface="Verdana"/>
              </a:rPr>
              <a:t>i</a:t>
            </a:r>
            <a:r>
              <a:rPr sz="2200" spc="25" dirty="0">
                <a:solidFill>
                  <a:srgbClr val="003300"/>
                </a:solidFill>
                <a:latin typeface="Verdana"/>
                <a:cs typeface="Verdana"/>
              </a:rPr>
              <a:t>onados</a:t>
            </a:r>
            <a:endParaRPr sz="2200">
              <a:latin typeface="Verdana"/>
              <a:cs typeface="Verdana"/>
            </a:endParaRPr>
          </a:p>
        </p:txBody>
      </p:sp>
      <p:sp>
        <p:nvSpPr>
          <p:cNvPr id="5" name="object 5"/>
          <p:cNvSpPr txBox="1"/>
          <p:nvPr/>
        </p:nvSpPr>
        <p:spPr>
          <a:xfrm>
            <a:off x="7481696" y="2882265"/>
            <a:ext cx="1332230" cy="342265"/>
          </a:xfrm>
          <a:prstGeom prst="rect">
            <a:avLst/>
          </a:prstGeom>
        </p:spPr>
        <p:txBody>
          <a:bodyPr vert="horz" wrap="square" lIns="0" tIns="0" rIns="0" bIns="0" rtlCol="0">
            <a:spAutoFit/>
          </a:bodyPr>
          <a:lstStyle/>
          <a:p>
            <a:pPr marL="12700">
              <a:lnSpc>
                <a:spcPct val="100000"/>
              </a:lnSpc>
            </a:pPr>
            <a:r>
              <a:rPr sz="2200" spc="100" dirty="0">
                <a:solidFill>
                  <a:srgbClr val="003300"/>
                </a:solidFill>
                <a:latin typeface="Verdana"/>
                <a:cs typeface="Verdana"/>
              </a:rPr>
              <a:t>e</a:t>
            </a:r>
            <a:r>
              <a:rPr sz="2200" spc="-20" dirty="0">
                <a:solidFill>
                  <a:srgbClr val="003300"/>
                </a:solidFill>
                <a:latin typeface="Verdana"/>
                <a:cs typeface="Verdana"/>
              </a:rPr>
              <a:t>lemento</a:t>
            </a:r>
            <a:endParaRPr sz="2200">
              <a:latin typeface="Verdana"/>
              <a:cs typeface="Verdana"/>
            </a:endParaRPr>
          </a:p>
        </p:txBody>
      </p:sp>
      <p:sp>
        <p:nvSpPr>
          <p:cNvPr id="6" name="object 6"/>
          <p:cNvSpPr txBox="1"/>
          <p:nvPr/>
        </p:nvSpPr>
        <p:spPr>
          <a:xfrm>
            <a:off x="258267" y="2882265"/>
            <a:ext cx="7078980" cy="328295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844550" algn="l"/>
                <a:tab pos="2170430" algn="l"/>
                <a:tab pos="3637279" algn="l"/>
                <a:tab pos="4674870" algn="l"/>
                <a:tab pos="5182870" algn="l"/>
                <a:tab pos="6005830" algn="l"/>
                <a:tab pos="6828790"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dirty="0">
                <a:solidFill>
                  <a:srgbClr val="003300"/>
                </a:solidFill>
                <a:latin typeface="Verdana"/>
                <a:cs typeface="Verdana"/>
              </a:rPr>
              <a:t>	</a:t>
            </a:r>
            <a:r>
              <a:rPr sz="2200" spc="100" dirty="0">
                <a:solidFill>
                  <a:srgbClr val="003300"/>
                </a:solidFill>
                <a:latin typeface="Verdana"/>
                <a:cs typeface="Verdana"/>
              </a:rPr>
              <a:t>e</a:t>
            </a:r>
            <a:r>
              <a:rPr sz="2200" spc="-170" dirty="0">
                <a:solidFill>
                  <a:srgbClr val="003300"/>
                </a:solidFill>
                <a:latin typeface="Verdana"/>
                <a:cs typeface="Verdana"/>
              </a:rPr>
              <a:t>t</a:t>
            </a:r>
            <a:r>
              <a:rPr sz="2200" spc="-110" dirty="0">
                <a:solidFill>
                  <a:srgbClr val="003300"/>
                </a:solidFill>
                <a:latin typeface="Verdana"/>
                <a:cs typeface="Verdana"/>
              </a:rPr>
              <a:t>i</a:t>
            </a:r>
            <a:r>
              <a:rPr sz="2200" spc="55" dirty="0">
                <a:solidFill>
                  <a:srgbClr val="003300"/>
                </a:solidFill>
                <a:latin typeface="Verdana"/>
                <a:cs typeface="Verdana"/>
              </a:rPr>
              <a:t>qu</a:t>
            </a:r>
            <a:r>
              <a:rPr sz="2200" spc="40" dirty="0">
                <a:solidFill>
                  <a:srgbClr val="003300"/>
                </a:solidFill>
                <a:latin typeface="Verdana"/>
                <a:cs typeface="Verdana"/>
              </a:rPr>
              <a:t>e</a:t>
            </a:r>
            <a:r>
              <a:rPr sz="2200" spc="25" dirty="0">
                <a:solidFill>
                  <a:srgbClr val="003300"/>
                </a:solidFill>
                <a:latin typeface="Verdana"/>
                <a:cs typeface="Verdana"/>
              </a:rPr>
              <a:t>ta</a:t>
            </a:r>
            <a:r>
              <a:rPr sz="2200" dirty="0">
                <a:solidFill>
                  <a:srgbClr val="003300"/>
                </a:solidFill>
                <a:latin typeface="Verdana"/>
                <a:cs typeface="Verdana"/>
              </a:rPr>
              <a:t>	</a:t>
            </a:r>
            <a:r>
              <a:rPr sz="2200" b="1" spc="-590" dirty="0">
                <a:solidFill>
                  <a:srgbClr val="003300"/>
                </a:solidFill>
                <a:latin typeface="Verdana"/>
                <a:cs typeface="Verdana"/>
              </a:rPr>
              <a:t>&lt;</a:t>
            </a:r>
            <a:r>
              <a:rPr sz="2200" b="1" spc="-105" dirty="0">
                <a:solidFill>
                  <a:srgbClr val="003300"/>
                </a:solidFill>
                <a:latin typeface="Verdana"/>
                <a:cs typeface="Verdana"/>
              </a:rPr>
              <a:t>leg</a:t>
            </a:r>
            <a:r>
              <a:rPr sz="2200" b="1" spc="-114" dirty="0">
                <a:solidFill>
                  <a:srgbClr val="003300"/>
                </a:solidFill>
                <a:latin typeface="Verdana"/>
                <a:cs typeface="Verdana"/>
              </a:rPr>
              <a:t>e</a:t>
            </a:r>
            <a:r>
              <a:rPr sz="2200" b="1" spc="-175" dirty="0">
                <a:solidFill>
                  <a:srgbClr val="003300"/>
                </a:solidFill>
                <a:latin typeface="Verdana"/>
                <a:cs typeface="Verdana"/>
              </a:rPr>
              <a:t>n</a:t>
            </a:r>
            <a:r>
              <a:rPr sz="2200" b="1" spc="-165" dirty="0">
                <a:solidFill>
                  <a:srgbClr val="003300"/>
                </a:solidFill>
                <a:latin typeface="Verdana"/>
                <a:cs typeface="Verdana"/>
              </a:rPr>
              <a:t>d</a:t>
            </a:r>
            <a:r>
              <a:rPr sz="2200" b="1" spc="-590" dirty="0">
                <a:solidFill>
                  <a:srgbClr val="003300"/>
                </a:solidFill>
                <a:latin typeface="Verdana"/>
                <a:cs typeface="Verdana"/>
              </a:rPr>
              <a:t>&gt;</a:t>
            </a:r>
            <a:r>
              <a:rPr sz="2200" b="1"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150" dirty="0">
                <a:solidFill>
                  <a:srgbClr val="003300"/>
                </a:solidFill>
                <a:latin typeface="Verdana"/>
                <a:cs typeface="Verdana"/>
              </a:rPr>
              <a:t>i</a:t>
            </a:r>
            <a:r>
              <a:rPr sz="2200" spc="30" dirty="0">
                <a:solidFill>
                  <a:srgbClr val="003300"/>
                </a:solidFill>
                <a:latin typeface="Verdana"/>
                <a:cs typeface="Verdana"/>
              </a:rPr>
              <a:t>ne</a:t>
            </a:r>
            <a:r>
              <a:rPr sz="2200" dirty="0">
                <a:solidFill>
                  <a:srgbClr val="003300"/>
                </a:solidFill>
                <a:latin typeface="Verdana"/>
                <a:cs typeface="Verdana"/>
              </a:rPr>
              <a:t>	</a:t>
            </a:r>
            <a:r>
              <a:rPr sz="2200" spc="-7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130" dirty="0">
                <a:solidFill>
                  <a:srgbClr val="003300"/>
                </a:solidFill>
                <a:latin typeface="Verdana"/>
                <a:cs typeface="Verdana"/>
              </a:rPr>
              <a:t>tí</a:t>
            </a:r>
            <a:r>
              <a:rPr sz="2200" spc="-145" dirty="0">
                <a:solidFill>
                  <a:srgbClr val="003300"/>
                </a:solidFill>
                <a:latin typeface="Verdana"/>
                <a:cs typeface="Verdana"/>
              </a:rPr>
              <a:t>t</a:t>
            </a:r>
            <a:r>
              <a:rPr sz="2200" spc="-155" dirty="0">
                <a:solidFill>
                  <a:srgbClr val="003300"/>
                </a:solidFill>
                <a:latin typeface="Verdana"/>
                <a:cs typeface="Verdana"/>
              </a:rPr>
              <a:t>u</a:t>
            </a:r>
            <a:r>
              <a:rPr sz="2200" spc="-85" dirty="0">
                <a:solidFill>
                  <a:srgbClr val="003300"/>
                </a:solidFill>
                <a:latin typeface="Verdana"/>
                <a:cs typeface="Verdana"/>
              </a:rPr>
              <a:t>l</a:t>
            </a:r>
            <a:r>
              <a:rPr sz="2200" spc="100" dirty="0">
                <a:solidFill>
                  <a:srgbClr val="003300"/>
                </a:solidFill>
                <a:latin typeface="Verdana"/>
                <a:cs typeface="Verdana"/>
              </a:rPr>
              <a:t>o</a:t>
            </a:r>
            <a:r>
              <a:rPr sz="2200" dirty="0">
                <a:solidFill>
                  <a:srgbClr val="003300"/>
                </a:solidFill>
                <a:latin typeface="Verdana"/>
                <a:cs typeface="Verdana"/>
              </a:rPr>
              <a:t>	</a:t>
            </a:r>
            <a:r>
              <a:rPr sz="2200" spc="150" dirty="0">
                <a:solidFill>
                  <a:srgbClr val="003300"/>
                </a:solidFill>
                <a:latin typeface="Verdana"/>
                <a:cs typeface="Verdana"/>
              </a:rPr>
              <a:t>p</a:t>
            </a:r>
            <a:r>
              <a:rPr sz="2200" spc="135" dirty="0">
                <a:solidFill>
                  <a:srgbClr val="003300"/>
                </a:solidFill>
                <a:latin typeface="Verdana"/>
                <a:cs typeface="Verdana"/>
              </a:rPr>
              <a:t>a</a:t>
            </a:r>
            <a:r>
              <a:rPr sz="2200" spc="-55" dirty="0">
                <a:solidFill>
                  <a:srgbClr val="003300"/>
                </a:solidFill>
                <a:latin typeface="Verdana"/>
                <a:cs typeface="Verdana"/>
              </a:rPr>
              <a:t>ra</a:t>
            </a:r>
            <a:r>
              <a:rPr sz="2200" dirty="0">
                <a:solidFill>
                  <a:srgbClr val="003300"/>
                </a:solidFill>
                <a:latin typeface="Verdana"/>
                <a:cs typeface="Verdana"/>
              </a:rPr>
              <a:t>	</a:t>
            </a:r>
            <a:r>
              <a:rPr sz="2200" spc="-25" dirty="0">
                <a:solidFill>
                  <a:srgbClr val="003300"/>
                </a:solidFill>
                <a:latin typeface="Verdana"/>
                <a:cs typeface="Verdana"/>
              </a:rPr>
              <a:t>el</a:t>
            </a:r>
            <a:endParaRPr sz="2200">
              <a:latin typeface="Verdana"/>
              <a:cs typeface="Verdana"/>
            </a:endParaRPr>
          </a:p>
          <a:p>
            <a:pPr marL="355600">
              <a:lnSpc>
                <a:spcPct val="100000"/>
              </a:lnSpc>
            </a:pPr>
            <a:r>
              <a:rPr sz="2200" b="1" spc="-590" dirty="0">
                <a:solidFill>
                  <a:srgbClr val="003300"/>
                </a:solidFill>
                <a:latin typeface="Verdana"/>
                <a:cs typeface="Verdana"/>
              </a:rPr>
              <a:t>&lt;</a:t>
            </a:r>
            <a:r>
              <a:rPr sz="2200" b="1" spc="-210" dirty="0">
                <a:solidFill>
                  <a:srgbClr val="003300"/>
                </a:solidFill>
                <a:latin typeface="Verdana"/>
                <a:cs typeface="Verdana"/>
              </a:rPr>
              <a:t>fieldse</a:t>
            </a:r>
            <a:r>
              <a:rPr sz="2200" b="1" spc="-185" dirty="0">
                <a:solidFill>
                  <a:srgbClr val="003300"/>
                </a:solidFill>
                <a:latin typeface="Verdana"/>
                <a:cs typeface="Verdana"/>
              </a:rPr>
              <a:t>t</a:t>
            </a:r>
            <a:r>
              <a:rPr sz="2200" b="1" spc="-590" dirty="0">
                <a:solidFill>
                  <a:srgbClr val="003300"/>
                </a:solidFill>
                <a:latin typeface="Verdana"/>
                <a:cs typeface="Verdana"/>
              </a:rPr>
              <a:t>&gt;</a:t>
            </a:r>
            <a:r>
              <a:rPr sz="2200" spc="-195" dirty="0">
                <a:solidFill>
                  <a:srgbClr val="003300"/>
                </a:solidFill>
                <a:latin typeface="Verdana"/>
                <a:cs typeface="Verdana"/>
              </a:rPr>
              <a:t>.</a:t>
            </a:r>
            <a:endParaRPr sz="2200">
              <a:latin typeface="Verdana"/>
              <a:cs typeface="Verdana"/>
            </a:endParaRPr>
          </a:p>
          <a:p>
            <a:pPr marL="812800">
              <a:lnSpc>
                <a:spcPct val="100000"/>
              </a:lnSpc>
              <a:spcBef>
                <a:spcPts val="1145"/>
              </a:spcBef>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109347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f</a:t>
            </a:r>
            <a:r>
              <a:rPr sz="2000" dirty="0">
                <a:solidFill>
                  <a:srgbClr val="A42A2A"/>
                </a:solidFill>
                <a:latin typeface="Consolas"/>
                <a:cs typeface="Consolas"/>
              </a:rPr>
              <a:t>ie</a:t>
            </a:r>
            <a:r>
              <a:rPr sz="2000" spc="-10" dirty="0">
                <a:solidFill>
                  <a:srgbClr val="A42A2A"/>
                </a:solidFill>
                <a:latin typeface="Consolas"/>
                <a:cs typeface="Consolas"/>
              </a:rPr>
              <a:t>l</a:t>
            </a:r>
            <a:r>
              <a:rPr sz="2000" dirty="0">
                <a:solidFill>
                  <a:srgbClr val="A42A2A"/>
                </a:solidFill>
                <a:latin typeface="Consolas"/>
                <a:cs typeface="Consolas"/>
              </a:rPr>
              <a:t>ds</a:t>
            </a:r>
            <a:r>
              <a:rPr sz="2000" spc="-10" dirty="0">
                <a:solidFill>
                  <a:srgbClr val="A42A2A"/>
                </a:solidFill>
                <a:latin typeface="Consolas"/>
                <a:cs typeface="Consolas"/>
              </a:rPr>
              <a:t>e</a:t>
            </a:r>
            <a:r>
              <a:rPr sz="2000" spc="-15" dirty="0">
                <a:solidFill>
                  <a:srgbClr val="A42A2A"/>
                </a:solidFill>
                <a:latin typeface="Consolas"/>
                <a:cs typeface="Consolas"/>
              </a:rPr>
              <a:t>t</a:t>
            </a:r>
            <a:r>
              <a:rPr sz="2000" dirty="0">
                <a:solidFill>
                  <a:srgbClr val="0000FF"/>
                </a:solidFill>
                <a:latin typeface="Consolas"/>
                <a:cs typeface="Consolas"/>
              </a:rPr>
              <a:t>&gt;</a:t>
            </a:r>
            <a:endParaRPr sz="2000">
              <a:latin typeface="Consolas"/>
              <a:cs typeface="Consolas"/>
            </a:endParaRPr>
          </a:p>
          <a:p>
            <a:pPr marL="1372235" marR="949325">
              <a:lnSpc>
                <a:spcPct val="100000"/>
              </a:lnSpc>
            </a:pPr>
            <a:r>
              <a:rPr sz="2000" dirty="0">
                <a:solidFill>
                  <a:srgbClr val="0000FF"/>
                </a:solidFill>
                <a:latin typeface="Consolas"/>
                <a:cs typeface="Consolas"/>
              </a:rPr>
              <a:t>&lt;</a:t>
            </a:r>
            <a:r>
              <a:rPr sz="2000" dirty="0">
                <a:solidFill>
                  <a:srgbClr val="A42A2A"/>
                </a:solidFill>
                <a:latin typeface="Consolas"/>
                <a:cs typeface="Consolas"/>
              </a:rPr>
              <a:t>l</a:t>
            </a:r>
            <a:r>
              <a:rPr sz="2000" spc="-10" dirty="0">
                <a:solidFill>
                  <a:srgbClr val="A42A2A"/>
                </a:solidFill>
                <a:latin typeface="Consolas"/>
                <a:cs typeface="Consolas"/>
              </a:rPr>
              <a:t>e</a:t>
            </a:r>
            <a:r>
              <a:rPr sz="2000" dirty="0">
                <a:solidFill>
                  <a:srgbClr val="A42A2A"/>
                </a:solidFill>
                <a:latin typeface="Consolas"/>
                <a:cs typeface="Consolas"/>
              </a:rPr>
              <a:t>ge</a:t>
            </a:r>
            <a:r>
              <a:rPr sz="2000" spc="-10" dirty="0">
                <a:solidFill>
                  <a:srgbClr val="A42A2A"/>
                </a:solidFill>
                <a:latin typeface="Consolas"/>
                <a:cs typeface="Consolas"/>
              </a:rPr>
              <a:t>n</a:t>
            </a:r>
            <a:r>
              <a:rPr sz="2000" spc="-15" dirty="0">
                <a:solidFill>
                  <a:srgbClr val="A42A2A"/>
                </a:solidFill>
                <a:latin typeface="Consolas"/>
                <a:cs typeface="Consolas"/>
              </a:rPr>
              <a:t>d</a:t>
            </a:r>
            <a:r>
              <a:rPr sz="2000" dirty="0">
                <a:solidFill>
                  <a:srgbClr val="0000FF"/>
                </a:solidFill>
                <a:latin typeface="Consolas"/>
                <a:cs typeface="Consolas"/>
              </a:rPr>
              <a:t>&gt;</a:t>
            </a:r>
            <a:r>
              <a:rPr sz="2000" dirty="0">
                <a:latin typeface="Consolas"/>
                <a:cs typeface="Consolas"/>
              </a:rPr>
              <a:t>Da</a:t>
            </a:r>
            <a:r>
              <a:rPr sz="2000" spc="-10" dirty="0">
                <a:latin typeface="Consolas"/>
                <a:cs typeface="Consolas"/>
              </a:rPr>
              <a:t>t</a:t>
            </a:r>
            <a:r>
              <a:rPr sz="2000" dirty="0">
                <a:latin typeface="Consolas"/>
                <a:cs typeface="Consolas"/>
              </a:rPr>
              <a:t>os</a:t>
            </a:r>
            <a:r>
              <a:rPr sz="2000" spc="-5" dirty="0">
                <a:latin typeface="Consolas"/>
                <a:cs typeface="Consolas"/>
              </a:rPr>
              <a:t> </a:t>
            </a:r>
            <a:r>
              <a:rPr sz="2000" dirty="0">
                <a:latin typeface="Consolas"/>
                <a:cs typeface="Consolas"/>
              </a:rPr>
              <a:t>pe</a:t>
            </a:r>
            <a:r>
              <a:rPr sz="2000" spc="-10" dirty="0">
                <a:latin typeface="Consolas"/>
                <a:cs typeface="Consolas"/>
              </a:rPr>
              <a:t>rs</a:t>
            </a:r>
            <a:r>
              <a:rPr sz="2000" dirty="0">
                <a:latin typeface="Consolas"/>
                <a:cs typeface="Consolas"/>
              </a:rPr>
              <a:t>onale</a:t>
            </a:r>
            <a:r>
              <a:rPr sz="2000" spc="-5" dirty="0">
                <a:latin typeface="Consolas"/>
                <a:cs typeface="Consolas"/>
              </a:rPr>
              <a:t>s</a:t>
            </a:r>
            <a:r>
              <a:rPr sz="2000" spc="-10" dirty="0">
                <a:latin typeface="Consolas"/>
                <a:cs typeface="Consolas"/>
              </a:rPr>
              <a:t>:</a:t>
            </a:r>
            <a:r>
              <a:rPr sz="2000" dirty="0">
                <a:solidFill>
                  <a:srgbClr val="0000FF"/>
                </a:solidFill>
                <a:latin typeface="Consolas"/>
                <a:cs typeface="Consolas"/>
              </a:rPr>
              <a:t>&lt;</a:t>
            </a:r>
            <a:r>
              <a:rPr sz="2000" spc="5" dirty="0">
                <a:solidFill>
                  <a:srgbClr val="A42A2A"/>
                </a:solidFill>
                <a:latin typeface="Consolas"/>
                <a:cs typeface="Consolas"/>
              </a:rPr>
              <a:t>/</a:t>
            </a:r>
            <a:r>
              <a:rPr sz="2000" spc="-10" dirty="0">
                <a:solidFill>
                  <a:srgbClr val="A42A2A"/>
                </a:solidFill>
                <a:latin typeface="Consolas"/>
                <a:cs typeface="Consolas"/>
              </a:rPr>
              <a:t>le</a:t>
            </a:r>
            <a:r>
              <a:rPr sz="2000" dirty="0">
                <a:solidFill>
                  <a:srgbClr val="A42A2A"/>
                </a:solidFill>
                <a:latin typeface="Consolas"/>
                <a:cs typeface="Consolas"/>
              </a:rPr>
              <a:t>gen</a:t>
            </a:r>
            <a:r>
              <a:rPr sz="2000" spc="-5" dirty="0">
                <a:solidFill>
                  <a:srgbClr val="A42A2A"/>
                </a:solidFill>
                <a:latin typeface="Consolas"/>
                <a:cs typeface="Consolas"/>
              </a:rPr>
              <a:t>d</a:t>
            </a:r>
            <a:r>
              <a:rPr sz="2000" dirty="0">
                <a:solidFill>
                  <a:srgbClr val="0000FF"/>
                </a:solidFill>
                <a:latin typeface="Consolas"/>
                <a:cs typeface="Consolas"/>
              </a:rPr>
              <a:t>&gt; </a:t>
            </a:r>
            <a:r>
              <a:rPr sz="2000" dirty="0">
                <a:latin typeface="Consolas"/>
                <a:cs typeface="Consolas"/>
              </a:rPr>
              <a:t>No</a:t>
            </a:r>
            <a:r>
              <a:rPr sz="2000" spc="-10" dirty="0">
                <a:latin typeface="Consolas"/>
                <a:cs typeface="Consolas"/>
              </a:rPr>
              <a:t>m</a:t>
            </a:r>
            <a:r>
              <a:rPr sz="2000" dirty="0">
                <a:latin typeface="Consolas"/>
                <a:cs typeface="Consolas"/>
              </a:rPr>
              <a:t>br</a:t>
            </a:r>
            <a:r>
              <a:rPr sz="2000" spc="-10" dirty="0">
                <a:latin typeface="Consolas"/>
                <a:cs typeface="Consolas"/>
              </a:rPr>
              <a:t>e</a:t>
            </a:r>
            <a:r>
              <a:rPr sz="2000" dirty="0">
                <a:latin typeface="Consolas"/>
                <a:cs typeface="Consolas"/>
              </a:rPr>
              <a:t>:</a:t>
            </a:r>
            <a:r>
              <a:rPr sz="2000" spc="-10" dirty="0">
                <a:latin typeface="Consolas"/>
                <a:cs typeface="Consolas"/>
              </a:rPr>
              <a:t> </a:t>
            </a:r>
            <a:r>
              <a:rPr sz="2000" dirty="0">
                <a:solidFill>
                  <a:srgbClr val="0000FF"/>
                </a:solidFill>
                <a:latin typeface="Consolas"/>
                <a:cs typeface="Consolas"/>
              </a:rPr>
              <a:t>&lt;</a:t>
            </a:r>
            <a:r>
              <a:rPr sz="2000" dirty="0">
                <a:solidFill>
                  <a:srgbClr val="A42A2A"/>
                </a:solidFill>
                <a:latin typeface="Consolas"/>
                <a:cs typeface="Consolas"/>
              </a:rPr>
              <a:t>i</a:t>
            </a:r>
            <a:r>
              <a:rPr sz="2000" spc="-10" dirty="0">
                <a:solidFill>
                  <a:srgbClr val="A42A2A"/>
                </a:solidFill>
                <a:latin typeface="Consolas"/>
                <a:cs typeface="Consolas"/>
              </a:rPr>
              <a:t>n</a:t>
            </a:r>
            <a:r>
              <a:rPr sz="2000" dirty="0">
                <a:solidFill>
                  <a:srgbClr val="A42A2A"/>
                </a:solidFill>
                <a:latin typeface="Consolas"/>
                <a:cs typeface="Consolas"/>
              </a:rPr>
              <a:t>put</a:t>
            </a:r>
            <a:r>
              <a:rPr sz="2000" spc="-5" dirty="0">
                <a:solidFill>
                  <a:srgbClr val="A42A2A"/>
                </a:solidFill>
                <a:latin typeface="Consolas"/>
                <a:cs typeface="Consolas"/>
              </a:rPr>
              <a:t> </a:t>
            </a:r>
            <a:r>
              <a:rPr sz="2000" dirty="0">
                <a:solidFill>
                  <a:srgbClr val="DC133B"/>
                </a:solidFill>
                <a:latin typeface="Consolas"/>
                <a:cs typeface="Consolas"/>
              </a:rPr>
              <a:t>t</a:t>
            </a:r>
            <a:r>
              <a:rPr sz="2000" spc="-10" dirty="0">
                <a:solidFill>
                  <a:srgbClr val="DC133B"/>
                </a:solidFill>
                <a:latin typeface="Consolas"/>
                <a:cs typeface="Consolas"/>
              </a:rPr>
              <a:t>yp</a:t>
            </a:r>
            <a:r>
              <a:rPr sz="2000" dirty="0">
                <a:solidFill>
                  <a:srgbClr val="DC133B"/>
                </a:solidFill>
                <a:latin typeface="Consolas"/>
                <a:cs typeface="Consolas"/>
              </a:rPr>
              <a:t>e=</a:t>
            </a:r>
            <a:r>
              <a:rPr sz="2000" dirty="0">
                <a:solidFill>
                  <a:srgbClr val="0000CD"/>
                </a:solidFill>
                <a:latin typeface="Consolas"/>
                <a:cs typeface="Consolas"/>
              </a:rPr>
              <a:t>"</a:t>
            </a:r>
            <a:r>
              <a:rPr sz="2000" spc="-10" dirty="0">
                <a:solidFill>
                  <a:srgbClr val="0000CD"/>
                </a:solidFill>
                <a:latin typeface="Consolas"/>
                <a:cs typeface="Consolas"/>
              </a:rPr>
              <a:t>t</a:t>
            </a:r>
            <a:r>
              <a:rPr sz="2000" dirty="0">
                <a:solidFill>
                  <a:srgbClr val="0000CD"/>
                </a:solidFill>
                <a:latin typeface="Consolas"/>
                <a:cs typeface="Consolas"/>
              </a:rPr>
              <a:t>ex</a:t>
            </a:r>
            <a:r>
              <a:rPr sz="2000" spc="-10" dirty="0">
                <a:solidFill>
                  <a:srgbClr val="0000CD"/>
                </a:solidFill>
                <a:latin typeface="Consolas"/>
                <a:cs typeface="Consolas"/>
              </a:rPr>
              <a:t>t</a:t>
            </a:r>
            <a:r>
              <a:rPr sz="2000" dirty="0">
                <a:solidFill>
                  <a:srgbClr val="0000CD"/>
                </a:solidFill>
                <a:latin typeface="Consolas"/>
                <a:cs typeface="Consolas"/>
              </a:rPr>
              <a:t>"</a:t>
            </a:r>
            <a:r>
              <a:rPr sz="2000" dirty="0">
                <a:solidFill>
                  <a:srgbClr val="0000FF"/>
                </a:solidFill>
                <a:latin typeface="Consolas"/>
                <a:cs typeface="Consolas"/>
              </a:rPr>
              <a:t>&gt;</a:t>
            </a:r>
            <a:r>
              <a:rPr sz="2000" spc="-10" dirty="0">
                <a:solidFill>
                  <a:srgbClr val="0000FF"/>
                </a:solidFill>
                <a:latin typeface="Consolas"/>
                <a:cs typeface="Consolas"/>
              </a:rPr>
              <a:t>&lt;</a:t>
            </a:r>
            <a:r>
              <a:rPr sz="2000" spc="-10" dirty="0">
                <a:solidFill>
                  <a:srgbClr val="A42A2A"/>
                </a:solidFill>
                <a:latin typeface="Consolas"/>
                <a:cs typeface="Consolas"/>
              </a:rPr>
              <a:t>b</a:t>
            </a:r>
            <a:r>
              <a:rPr sz="2000" dirty="0">
                <a:solidFill>
                  <a:srgbClr val="A42A2A"/>
                </a:solidFill>
                <a:latin typeface="Consolas"/>
                <a:cs typeface="Consolas"/>
              </a:rPr>
              <a:t>r</a:t>
            </a:r>
            <a:r>
              <a:rPr sz="2000" dirty="0">
                <a:solidFill>
                  <a:srgbClr val="0000FF"/>
                </a:solidFill>
                <a:latin typeface="Consolas"/>
                <a:cs typeface="Consolas"/>
              </a:rPr>
              <a:t>&gt; </a:t>
            </a:r>
            <a:r>
              <a:rPr sz="2000" dirty="0">
                <a:latin typeface="Consolas"/>
                <a:cs typeface="Consolas"/>
              </a:rPr>
              <a:t>Em</a:t>
            </a:r>
            <a:r>
              <a:rPr sz="2000" spc="-10" dirty="0">
                <a:latin typeface="Consolas"/>
                <a:cs typeface="Consolas"/>
              </a:rPr>
              <a:t>a</a:t>
            </a:r>
            <a:r>
              <a:rPr sz="2000" dirty="0">
                <a:latin typeface="Consolas"/>
                <a:cs typeface="Consolas"/>
              </a:rPr>
              <a:t>il:</a:t>
            </a:r>
            <a:r>
              <a:rPr sz="2000" spc="-15" dirty="0">
                <a:latin typeface="Consolas"/>
                <a:cs typeface="Consolas"/>
              </a:rPr>
              <a:t> </a:t>
            </a: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pe</a:t>
            </a:r>
            <a:r>
              <a:rPr sz="2000" dirty="0">
                <a:solidFill>
                  <a:srgbClr val="DC133B"/>
                </a:solidFill>
                <a:latin typeface="Consolas"/>
                <a:cs typeface="Consolas"/>
              </a:rPr>
              <a:t>=</a:t>
            </a:r>
            <a:r>
              <a:rPr sz="2000" dirty="0">
                <a:solidFill>
                  <a:srgbClr val="0000CD"/>
                </a:solidFill>
                <a:latin typeface="Consolas"/>
                <a:cs typeface="Consolas"/>
              </a:rPr>
              <a:t>"t</a:t>
            </a:r>
            <a:r>
              <a:rPr sz="2000" spc="-10" dirty="0">
                <a:solidFill>
                  <a:srgbClr val="0000CD"/>
                </a:solidFill>
                <a:latin typeface="Consolas"/>
                <a:cs typeface="Consolas"/>
              </a:rPr>
              <a:t>e</a:t>
            </a:r>
            <a:r>
              <a:rPr sz="2000" dirty="0">
                <a:solidFill>
                  <a:srgbClr val="0000CD"/>
                </a:solidFill>
                <a:latin typeface="Consolas"/>
                <a:cs typeface="Consolas"/>
              </a:rPr>
              <a:t>xt</a:t>
            </a:r>
            <a:r>
              <a:rPr sz="2000" spc="-10" dirty="0">
                <a:solidFill>
                  <a:srgbClr val="0000CD"/>
                </a:solidFill>
                <a:latin typeface="Consolas"/>
                <a:cs typeface="Consolas"/>
              </a:rPr>
              <a:t>"</a:t>
            </a:r>
            <a:r>
              <a:rPr sz="2000" dirty="0">
                <a:solidFill>
                  <a:srgbClr val="0000FF"/>
                </a:solidFill>
                <a:latin typeface="Consolas"/>
                <a:cs typeface="Consolas"/>
              </a:rPr>
              <a:t>&gt;</a:t>
            </a:r>
            <a:r>
              <a:rPr sz="2000" spc="5" dirty="0">
                <a:solidFill>
                  <a:srgbClr val="0000FF"/>
                </a:solidFill>
                <a:latin typeface="Consolas"/>
                <a:cs typeface="Consolas"/>
              </a:rPr>
              <a:t>&lt;</a:t>
            </a:r>
            <a:r>
              <a:rPr sz="2000" spc="-1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1372235">
              <a:lnSpc>
                <a:spcPct val="100000"/>
              </a:lnSpc>
            </a:pPr>
            <a:r>
              <a:rPr sz="2000" dirty="0">
                <a:latin typeface="Consolas"/>
                <a:cs typeface="Consolas"/>
              </a:rPr>
              <a:t>Fe</a:t>
            </a:r>
            <a:r>
              <a:rPr sz="2000" spc="-10" dirty="0">
                <a:latin typeface="Consolas"/>
                <a:cs typeface="Consolas"/>
              </a:rPr>
              <a:t>c</a:t>
            </a:r>
            <a:r>
              <a:rPr sz="2000" dirty="0">
                <a:latin typeface="Consolas"/>
                <a:cs typeface="Consolas"/>
              </a:rPr>
              <a:t>ha</a:t>
            </a:r>
            <a:r>
              <a:rPr sz="2000" spc="-5" dirty="0">
                <a:latin typeface="Consolas"/>
                <a:cs typeface="Consolas"/>
              </a:rPr>
              <a:t> </a:t>
            </a:r>
            <a:r>
              <a:rPr sz="2000" spc="-10" dirty="0">
                <a:latin typeface="Consolas"/>
                <a:cs typeface="Consolas"/>
              </a:rPr>
              <a:t>d</a:t>
            </a:r>
            <a:r>
              <a:rPr sz="2000" dirty="0">
                <a:latin typeface="Consolas"/>
                <a:cs typeface="Consolas"/>
              </a:rPr>
              <a:t>e</a:t>
            </a:r>
            <a:r>
              <a:rPr sz="2000" spc="5" dirty="0">
                <a:latin typeface="Consolas"/>
                <a:cs typeface="Consolas"/>
              </a:rPr>
              <a:t> </a:t>
            </a:r>
            <a:r>
              <a:rPr sz="2000" dirty="0">
                <a:latin typeface="Consolas"/>
                <a:cs typeface="Consolas"/>
              </a:rPr>
              <a:t>N</a:t>
            </a:r>
            <a:r>
              <a:rPr sz="2000" spc="-10" dirty="0">
                <a:latin typeface="Consolas"/>
                <a:cs typeface="Consolas"/>
              </a:rPr>
              <a:t>a</a:t>
            </a:r>
            <a:r>
              <a:rPr sz="2000" dirty="0">
                <a:latin typeface="Consolas"/>
                <a:cs typeface="Consolas"/>
              </a:rPr>
              <a:t>ci</a:t>
            </a:r>
            <a:r>
              <a:rPr sz="2000" spc="-10" dirty="0">
                <a:latin typeface="Consolas"/>
                <a:cs typeface="Consolas"/>
              </a:rPr>
              <a:t>m</a:t>
            </a:r>
            <a:r>
              <a:rPr sz="2000" dirty="0">
                <a:latin typeface="Consolas"/>
                <a:cs typeface="Consolas"/>
              </a:rPr>
              <a:t>ie</a:t>
            </a:r>
            <a:r>
              <a:rPr sz="2000" spc="-10" dirty="0">
                <a:latin typeface="Consolas"/>
                <a:cs typeface="Consolas"/>
              </a:rPr>
              <a:t>nt</a:t>
            </a:r>
            <a:r>
              <a:rPr sz="2000" dirty="0">
                <a:latin typeface="Consolas"/>
                <a:cs typeface="Consolas"/>
              </a:rPr>
              <a:t>o:</a:t>
            </a:r>
            <a:r>
              <a:rPr sz="2000" spc="5" dirty="0">
                <a:latin typeface="Consolas"/>
                <a:cs typeface="Consolas"/>
              </a:rPr>
              <a:t> </a:t>
            </a:r>
            <a:r>
              <a:rPr sz="2000" spc="-1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spc="-10" dirty="0">
                <a:solidFill>
                  <a:srgbClr val="DC133B"/>
                </a:solidFill>
                <a:latin typeface="Consolas"/>
                <a:cs typeface="Consolas"/>
              </a:rPr>
              <a:t>t</a:t>
            </a:r>
            <a:r>
              <a:rPr sz="2000" dirty="0">
                <a:solidFill>
                  <a:srgbClr val="DC133B"/>
                </a:solidFill>
                <a:latin typeface="Consolas"/>
                <a:cs typeface="Consolas"/>
              </a:rPr>
              <a:t>ype</a:t>
            </a:r>
            <a:r>
              <a:rPr sz="2000" spc="-5" dirty="0">
                <a:solidFill>
                  <a:srgbClr val="DC133B"/>
                </a:solidFill>
                <a:latin typeface="Consolas"/>
                <a:cs typeface="Consolas"/>
              </a:rPr>
              <a:t>=</a:t>
            </a:r>
            <a:r>
              <a:rPr sz="2000" dirty="0">
                <a:solidFill>
                  <a:srgbClr val="0000CD"/>
                </a:solidFill>
                <a:latin typeface="Consolas"/>
                <a:cs typeface="Consolas"/>
              </a:rPr>
              <a:t>"t</a:t>
            </a:r>
            <a:r>
              <a:rPr sz="2000" spc="-10" dirty="0">
                <a:solidFill>
                  <a:srgbClr val="0000CD"/>
                </a:solidFill>
                <a:latin typeface="Consolas"/>
                <a:cs typeface="Consolas"/>
              </a:rPr>
              <a:t>e</a:t>
            </a:r>
            <a:r>
              <a:rPr sz="2000" dirty="0">
                <a:solidFill>
                  <a:srgbClr val="0000CD"/>
                </a:solidFill>
                <a:latin typeface="Consolas"/>
                <a:cs typeface="Consolas"/>
              </a:rPr>
              <a:t>xt</a:t>
            </a:r>
            <a:r>
              <a:rPr sz="2000" spc="-1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109347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a:t>
            </a:r>
            <a:r>
              <a:rPr sz="2000" dirty="0">
                <a:solidFill>
                  <a:srgbClr val="A42A2A"/>
                </a:solidFill>
                <a:latin typeface="Consolas"/>
                <a:cs typeface="Consolas"/>
              </a:rPr>
              <a:t>fi</a:t>
            </a:r>
            <a:r>
              <a:rPr sz="2000" spc="-10" dirty="0">
                <a:solidFill>
                  <a:srgbClr val="A42A2A"/>
                </a:solidFill>
                <a:latin typeface="Consolas"/>
                <a:cs typeface="Consolas"/>
              </a:rPr>
              <a:t>e</a:t>
            </a:r>
            <a:r>
              <a:rPr sz="2000" dirty="0">
                <a:solidFill>
                  <a:srgbClr val="A42A2A"/>
                </a:solidFill>
                <a:latin typeface="Consolas"/>
                <a:cs typeface="Consolas"/>
              </a:rPr>
              <a:t>ld</a:t>
            </a:r>
            <a:r>
              <a:rPr sz="2000" spc="-10" dirty="0">
                <a:solidFill>
                  <a:srgbClr val="A42A2A"/>
                </a:solidFill>
                <a:latin typeface="Consolas"/>
                <a:cs typeface="Consolas"/>
              </a:rPr>
              <a:t>se</a:t>
            </a:r>
            <a:r>
              <a:rPr sz="2000" dirty="0">
                <a:solidFill>
                  <a:srgbClr val="A42A2A"/>
                </a:solidFill>
                <a:latin typeface="Consolas"/>
                <a:cs typeface="Consolas"/>
              </a:rPr>
              <a:t>t</a:t>
            </a:r>
            <a:r>
              <a:rPr sz="2000" dirty="0">
                <a:solidFill>
                  <a:srgbClr val="0000FF"/>
                </a:solidFill>
                <a:latin typeface="Consolas"/>
                <a:cs typeface="Consolas"/>
              </a:rPr>
              <a:t>&gt;</a:t>
            </a:r>
            <a:endParaRPr sz="2000">
              <a:latin typeface="Consolas"/>
              <a:cs typeface="Consolas"/>
            </a:endParaRPr>
          </a:p>
          <a:p>
            <a:pPr marL="812800">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rm</a:t>
            </a:r>
            <a:r>
              <a:rPr sz="2000" dirty="0">
                <a:solidFill>
                  <a:srgbClr val="0000FF"/>
                </a:solidFill>
                <a:latin typeface="Consolas"/>
                <a:cs typeface="Consolas"/>
              </a:rPr>
              <a:t>&gt;</a:t>
            </a:r>
            <a:endParaRPr sz="2000">
              <a:latin typeface="Consolas"/>
              <a:cs typeface="Consolas"/>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51046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8313" y="1214423"/>
            <a:ext cx="8229600" cy="4911744"/>
          </a:xfrm>
        </p:spPr>
        <p:txBody>
          <a:bodyPr/>
          <a:lstStyle/>
          <a:p>
            <a:r>
              <a:rPr lang="es-PE" b="1" dirty="0">
                <a:latin typeface="Calibri" pitchFamily="34" charset="0"/>
                <a:ea typeface="Tahoma" pitchFamily="34" charset="0"/>
                <a:cs typeface="Calibri" pitchFamily="34" charset="0"/>
              </a:rPr>
              <a:t>Introducción</a:t>
            </a:r>
            <a:r>
              <a:rPr lang="es-PE" sz="2000" b="1" dirty="0">
                <a:latin typeface="Calibri" pitchFamily="34" charset="0"/>
                <a:ea typeface="Tahoma" pitchFamily="34" charset="0"/>
                <a:cs typeface="Calibri" pitchFamily="34" charset="0"/>
              </a:rPr>
              <a:t>:</a:t>
            </a:r>
          </a:p>
          <a:p>
            <a:endParaRPr lang="es-PE" sz="2000" dirty="0">
              <a:latin typeface="Calibri" pitchFamily="34" charset="0"/>
              <a:ea typeface="Tahoma" pitchFamily="34" charset="0"/>
              <a:cs typeface="Calibri" pitchFamily="34" charset="0"/>
            </a:endParaRPr>
          </a:p>
          <a:p>
            <a:r>
              <a:rPr lang="es-ES" sz="2000" dirty="0">
                <a:latin typeface="Calibri" pitchFamily="34" charset="0"/>
              </a:rPr>
              <a:t>En esta sesión veremos el uso de etiquetas para diseñar y aplica formatos a formularios, veremos cómo validar formularios haciendo uso de las etiquetas HTML5.</a:t>
            </a:r>
            <a:endParaRPr lang="es-PE" sz="20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94198223-0559-4EB4-9D64-BFD001180786}" type="slidenum">
              <a:rPr lang="es-ES" smtClean="0"/>
              <a:pPr>
                <a:defRPr/>
              </a:pPr>
              <a:t>2</a:t>
            </a:fld>
            <a:endParaRPr lang="es-ES" dirty="0"/>
          </a:p>
        </p:txBody>
      </p:sp>
    </p:spTree>
    <p:extLst>
      <p:ext uri="{BB962C8B-B14F-4D97-AF65-F5344CB8AC3E}">
        <p14:creationId xmlns:p14="http://schemas.microsoft.com/office/powerpoint/2010/main" val="394710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65" dirty="0"/>
              <a:t>Atribut</a:t>
            </a:r>
            <a:r>
              <a:rPr sz="3000" spc="-75" dirty="0"/>
              <a:t>o</a:t>
            </a:r>
            <a:r>
              <a:rPr sz="3000" spc="-400" dirty="0"/>
              <a:t>s</a:t>
            </a:r>
            <a:endParaRPr sz="3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20</a:t>
            </a:fld>
            <a:endParaRPr spc="-100" dirty="0"/>
          </a:p>
        </p:txBody>
      </p:sp>
      <p:sp>
        <p:nvSpPr>
          <p:cNvPr id="4" name="object 4"/>
          <p:cNvSpPr txBox="1"/>
          <p:nvPr/>
        </p:nvSpPr>
        <p:spPr>
          <a:xfrm>
            <a:off x="258267" y="1236090"/>
            <a:ext cx="8554720" cy="367919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50" dirty="0">
                <a:solidFill>
                  <a:srgbClr val="003300"/>
                </a:solidFill>
                <a:latin typeface="Verdana"/>
                <a:cs typeface="Verdana"/>
              </a:rPr>
              <a:t>i</a:t>
            </a:r>
            <a:r>
              <a:rPr sz="2200" spc="25" dirty="0">
                <a:solidFill>
                  <a:srgbClr val="003300"/>
                </a:solidFill>
                <a:latin typeface="Verdana"/>
                <a:cs typeface="Verdana"/>
              </a:rPr>
              <a:t>b</a:t>
            </a:r>
            <a:r>
              <a:rPr sz="2200" spc="20" dirty="0">
                <a:solidFill>
                  <a:srgbClr val="003300"/>
                </a:solidFill>
                <a:latin typeface="Verdana"/>
                <a:cs typeface="Verdana"/>
              </a:rPr>
              <a:t>u</a:t>
            </a:r>
            <a:r>
              <a:rPr sz="2200" spc="-120" dirty="0">
                <a:solidFill>
                  <a:srgbClr val="003300"/>
                </a:solidFill>
                <a:latin typeface="Verdana"/>
                <a:cs typeface="Verdana"/>
              </a:rPr>
              <a:t>t</a:t>
            </a:r>
            <a:r>
              <a:rPr sz="2200" spc="100" dirty="0">
                <a:solidFill>
                  <a:srgbClr val="003300"/>
                </a:solidFill>
                <a:latin typeface="Verdana"/>
                <a:cs typeface="Verdana"/>
              </a:rPr>
              <a:t>o</a:t>
            </a:r>
            <a:r>
              <a:rPr sz="2200" spc="5" dirty="0">
                <a:solidFill>
                  <a:srgbClr val="003300"/>
                </a:solidFill>
                <a:latin typeface="Verdana"/>
                <a:cs typeface="Verdana"/>
              </a:rPr>
              <a:t> </a:t>
            </a:r>
            <a:r>
              <a:rPr sz="2200" b="1" spc="-170" dirty="0">
                <a:solidFill>
                  <a:srgbClr val="003300"/>
                </a:solidFill>
                <a:latin typeface="Verdana"/>
                <a:cs typeface="Verdana"/>
              </a:rPr>
              <a:t>val</a:t>
            </a:r>
            <a:r>
              <a:rPr sz="2200" b="1" spc="-200" dirty="0">
                <a:solidFill>
                  <a:srgbClr val="003300"/>
                </a:solidFill>
                <a:latin typeface="Verdana"/>
                <a:cs typeface="Verdana"/>
              </a:rPr>
              <a:t>u</a:t>
            </a:r>
            <a:r>
              <a:rPr sz="2200" b="1" spc="-55" dirty="0">
                <a:solidFill>
                  <a:srgbClr val="003300"/>
                </a:solidFill>
                <a:latin typeface="Verdana"/>
                <a:cs typeface="Verdana"/>
              </a:rPr>
              <a:t>e</a:t>
            </a:r>
            <a:r>
              <a:rPr sz="2200" b="1" spc="25"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25" dirty="0">
                <a:solidFill>
                  <a:srgbClr val="003300"/>
                </a:solidFill>
                <a:latin typeface="Verdana"/>
                <a:cs typeface="Verdana"/>
              </a:rPr>
              <a:t>ca</a:t>
            </a:r>
            <a:r>
              <a:rPr sz="2200" spc="5" dirty="0">
                <a:solidFill>
                  <a:srgbClr val="003300"/>
                </a:solidFill>
                <a:latin typeface="Verdana"/>
                <a:cs typeface="Verdana"/>
              </a:rPr>
              <a:t> </a:t>
            </a:r>
            <a:r>
              <a:rPr sz="2200" spc="-25" dirty="0">
                <a:solidFill>
                  <a:srgbClr val="003300"/>
                </a:solidFill>
                <a:latin typeface="Verdana"/>
                <a:cs typeface="Verdana"/>
              </a:rPr>
              <a:t>el</a:t>
            </a:r>
            <a:r>
              <a:rPr sz="2200" spc="-5" dirty="0">
                <a:solidFill>
                  <a:srgbClr val="003300"/>
                </a:solidFill>
                <a:latin typeface="Verdana"/>
                <a:cs typeface="Verdana"/>
              </a:rPr>
              <a:t> </a:t>
            </a:r>
            <a:r>
              <a:rPr sz="2200" spc="-75" dirty="0">
                <a:solidFill>
                  <a:srgbClr val="003300"/>
                </a:solidFill>
                <a:latin typeface="Verdana"/>
                <a:cs typeface="Verdana"/>
              </a:rPr>
              <a:t>v</a:t>
            </a:r>
            <a:r>
              <a:rPr sz="2200" spc="160" dirty="0">
                <a:solidFill>
                  <a:srgbClr val="003300"/>
                </a:solidFill>
                <a:latin typeface="Verdana"/>
                <a:cs typeface="Verdana"/>
              </a:rPr>
              <a:t>a</a:t>
            </a:r>
            <a:r>
              <a:rPr sz="2200" spc="-120" dirty="0">
                <a:solidFill>
                  <a:srgbClr val="003300"/>
                </a:solidFill>
                <a:latin typeface="Verdana"/>
                <a:cs typeface="Verdana"/>
              </a:rPr>
              <a:t>lo</a:t>
            </a:r>
            <a:r>
              <a:rPr sz="2200" spc="-114" dirty="0">
                <a:solidFill>
                  <a:srgbClr val="003300"/>
                </a:solidFill>
                <a:latin typeface="Verdana"/>
                <a:cs typeface="Verdana"/>
              </a:rPr>
              <a:t>r</a:t>
            </a:r>
            <a:r>
              <a:rPr sz="2200" dirty="0">
                <a:solidFill>
                  <a:srgbClr val="003300"/>
                </a:solidFill>
                <a:latin typeface="Verdana"/>
                <a:cs typeface="Verdana"/>
              </a:rPr>
              <a:t> </a:t>
            </a:r>
            <a:r>
              <a:rPr sz="2200" spc="-155" dirty="0">
                <a:solidFill>
                  <a:srgbClr val="003300"/>
                </a:solidFill>
                <a:latin typeface="Verdana"/>
                <a:cs typeface="Verdana"/>
              </a:rPr>
              <a:t>in</a:t>
            </a:r>
            <a:r>
              <a:rPr sz="2200" spc="-80" dirty="0">
                <a:solidFill>
                  <a:srgbClr val="003300"/>
                </a:solidFill>
                <a:latin typeface="Verdana"/>
                <a:cs typeface="Verdana"/>
              </a:rPr>
              <a:t>i</a:t>
            </a:r>
            <a:r>
              <a:rPr sz="2200" spc="250" dirty="0">
                <a:solidFill>
                  <a:srgbClr val="003300"/>
                </a:solidFill>
                <a:latin typeface="Verdana"/>
                <a:cs typeface="Verdana"/>
              </a:rPr>
              <a:t>c</a:t>
            </a:r>
            <a:r>
              <a:rPr sz="2200" spc="-150" dirty="0">
                <a:solidFill>
                  <a:srgbClr val="003300"/>
                </a:solidFill>
                <a:latin typeface="Verdana"/>
                <a:cs typeface="Verdana"/>
              </a:rPr>
              <a:t>i</a:t>
            </a:r>
            <a:r>
              <a:rPr sz="2200" spc="5" dirty="0">
                <a:solidFill>
                  <a:srgbClr val="003300"/>
                </a:solidFill>
                <a:latin typeface="Verdana"/>
                <a:cs typeface="Verdana"/>
              </a:rPr>
              <a:t>a</a:t>
            </a:r>
            <a:r>
              <a:rPr sz="2200" dirty="0">
                <a:solidFill>
                  <a:srgbClr val="003300"/>
                </a:solidFill>
                <a:latin typeface="Verdana"/>
                <a:cs typeface="Verdana"/>
              </a:rPr>
              <a:t>l</a:t>
            </a:r>
            <a:r>
              <a:rPr sz="2200" spc="15" dirty="0">
                <a:solidFill>
                  <a:srgbClr val="003300"/>
                </a:solidFill>
                <a:latin typeface="Verdana"/>
                <a:cs typeface="Verdana"/>
              </a:rPr>
              <a:t> </a:t>
            </a:r>
            <a:r>
              <a:rPr sz="2200" spc="120" dirty="0">
                <a:solidFill>
                  <a:srgbClr val="003300"/>
                </a:solidFill>
                <a:latin typeface="Verdana"/>
                <a:cs typeface="Verdana"/>
              </a:rPr>
              <a:t>de</a:t>
            </a:r>
            <a:r>
              <a:rPr sz="2200" spc="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0" dirty="0">
                <a:solidFill>
                  <a:srgbClr val="003300"/>
                </a:solidFill>
                <a:latin typeface="Verdana"/>
                <a:cs typeface="Verdana"/>
              </a:rPr>
              <a:t> </a:t>
            </a:r>
            <a:r>
              <a:rPr sz="2200" spc="120" dirty="0">
                <a:solidFill>
                  <a:srgbClr val="003300"/>
                </a:solidFill>
                <a:latin typeface="Verdana"/>
                <a:cs typeface="Verdana"/>
              </a:rPr>
              <a:t>campo</a:t>
            </a:r>
            <a:r>
              <a:rPr sz="2200" spc="10" dirty="0">
                <a:solidFill>
                  <a:srgbClr val="003300"/>
                </a:solidFill>
                <a:latin typeface="Verdana"/>
                <a:cs typeface="Verdana"/>
              </a:rPr>
              <a:t> </a:t>
            </a:r>
            <a:r>
              <a:rPr sz="2200" spc="114" dirty="0">
                <a:solidFill>
                  <a:srgbClr val="003300"/>
                </a:solidFill>
                <a:latin typeface="Verdana"/>
                <a:cs typeface="Verdana"/>
              </a:rPr>
              <a:t>de</a:t>
            </a:r>
            <a:endParaRPr sz="2200">
              <a:latin typeface="Verdana"/>
              <a:cs typeface="Verdana"/>
            </a:endParaRPr>
          </a:p>
          <a:p>
            <a:pPr marL="355600">
              <a:lnSpc>
                <a:spcPct val="100000"/>
              </a:lnSpc>
            </a:pP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r>
              <a:rPr sz="2200" spc="-3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5"/>
              </a:spcBef>
            </a:pPr>
            <a:endParaRPr sz="2100">
              <a:latin typeface="Times New Roman"/>
              <a:cs typeface="Times New Roman"/>
            </a:endParaRPr>
          </a:p>
          <a:p>
            <a:pPr marL="812800" marR="52705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A42A2A"/>
                </a:solidFill>
                <a:latin typeface="Consolas"/>
                <a:cs typeface="Consolas"/>
              </a:rPr>
              <a:t> </a:t>
            </a:r>
            <a:r>
              <a:rPr sz="2200" spc="-5" dirty="0">
                <a:solidFill>
                  <a:srgbClr val="DC133B"/>
                </a:solidFill>
                <a:latin typeface="Consolas"/>
                <a:cs typeface="Consolas"/>
              </a:rPr>
              <a:t>action=</a:t>
            </a:r>
            <a:r>
              <a:rPr sz="2200" spc="-5" dirty="0">
                <a:solidFill>
                  <a:srgbClr val="0000CD"/>
                </a:solidFill>
                <a:latin typeface="Consolas"/>
                <a:cs typeface="Consolas"/>
              </a:rPr>
              <a:t>"</a:t>
            </a:r>
            <a:r>
              <a:rPr sz="2200" dirty="0">
                <a:solidFill>
                  <a:srgbClr val="0000CD"/>
                </a:solidFill>
                <a:latin typeface="Consolas"/>
                <a:cs typeface="Consolas"/>
              </a:rPr>
              <a:t>"</a:t>
            </a:r>
            <a:r>
              <a:rPr sz="2200" spc="-5" dirty="0">
                <a:solidFill>
                  <a:srgbClr val="0000FF"/>
                </a:solidFill>
                <a:latin typeface="Consolas"/>
                <a:cs typeface="Consolas"/>
              </a:rPr>
              <a:t>&gt; </a:t>
            </a:r>
            <a:r>
              <a:rPr sz="2200" spc="-5" dirty="0">
                <a:latin typeface="Consolas"/>
                <a:cs typeface="Consolas"/>
              </a:rPr>
              <a:t>Nombr</a:t>
            </a:r>
            <a:r>
              <a:rPr sz="2200" dirty="0">
                <a:latin typeface="Consolas"/>
                <a:cs typeface="Consolas"/>
              </a:rPr>
              <a:t>e</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"firstnam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"Tony"</a:t>
            </a:r>
            <a:r>
              <a:rPr sz="2200" spc="-5" dirty="0">
                <a:solidFill>
                  <a:srgbClr val="0000FF"/>
                </a:solidFill>
                <a:latin typeface="Consolas"/>
                <a:cs typeface="Consolas"/>
              </a:rPr>
              <a:t>&gt;</a:t>
            </a:r>
            <a:endParaRPr sz="2200">
              <a:latin typeface="Consolas"/>
              <a:cs typeface="Consolas"/>
            </a:endParaRPr>
          </a:p>
          <a:p>
            <a:pPr marL="812800" marR="573278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 </a:t>
            </a:r>
            <a:r>
              <a:rPr sz="2200" spc="-5" dirty="0">
                <a:latin typeface="Consolas"/>
                <a:cs typeface="Consolas"/>
              </a:rPr>
              <a:t>Apellid</a:t>
            </a:r>
            <a:r>
              <a:rPr sz="2200" dirty="0">
                <a:latin typeface="Consolas"/>
                <a:cs typeface="Consolas"/>
              </a:rPr>
              <a:t>o</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"lastnam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"Stark"</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0000FF"/>
                </a:solidFill>
                <a:latin typeface="Consolas"/>
                <a:cs typeface="Consolas"/>
              </a:rPr>
              <a:t>&gt;</a:t>
            </a:r>
            <a:endParaRPr sz="22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37124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65" dirty="0"/>
              <a:t>Atribut</a:t>
            </a:r>
            <a:r>
              <a:rPr sz="3000" spc="-75" dirty="0"/>
              <a:t>o</a:t>
            </a:r>
            <a:r>
              <a:rPr sz="3000" spc="-400" dirty="0"/>
              <a:t>s</a:t>
            </a:r>
            <a:endParaRPr sz="3000"/>
          </a:p>
        </p:txBody>
      </p:sp>
      <p:sp>
        <p:nvSpPr>
          <p:cNvPr id="6" name="object 6"/>
          <p:cNvSpPr txBox="1"/>
          <p:nvPr/>
        </p:nvSpPr>
        <p:spPr>
          <a:xfrm>
            <a:off x="8414766" y="6584026"/>
            <a:ext cx="193040" cy="177800"/>
          </a:xfrm>
          <a:prstGeom prst="rect">
            <a:avLst/>
          </a:prstGeom>
        </p:spPr>
        <p:txBody>
          <a:bodyPr vert="horz" wrap="square" lIns="0" tIns="0" rIns="0" bIns="0" rtlCol="0">
            <a:spAutoFit/>
          </a:bodyPr>
          <a:lstStyle/>
          <a:p>
            <a:pPr marL="12700">
              <a:lnSpc>
                <a:spcPts val="1325"/>
              </a:lnSpc>
            </a:pPr>
            <a:r>
              <a:rPr sz="1200" spc="-105" dirty="0">
                <a:solidFill>
                  <a:srgbClr val="003300"/>
                </a:solidFill>
                <a:latin typeface="Verdana"/>
                <a:cs typeface="Verdana"/>
              </a:rPr>
              <a:t>20</a:t>
            </a:r>
            <a:endParaRPr sz="1200">
              <a:latin typeface="Verdana"/>
              <a:cs typeface="Verdana"/>
            </a:endParaRPr>
          </a:p>
        </p:txBody>
      </p:sp>
      <p:sp>
        <p:nvSpPr>
          <p:cNvPr id="4" name="object 4"/>
          <p:cNvSpPr txBox="1"/>
          <p:nvPr/>
        </p:nvSpPr>
        <p:spPr>
          <a:xfrm>
            <a:off x="258267" y="1236090"/>
            <a:ext cx="8556625" cy="4807585"/>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25"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50"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r>
              <a:rPr sz="2200" spc="-130" dirty="0">
                <a:solidFill>
                  <a:srgbClr val="003300"/>
                </a:solidFill>
                <a:latin typeface="Verdana"/>
                <a:cs typeface="Verdana"/>
              </a:rPr>
              <a:t> </a:t>
            </a:r>
            <a:r>
              <a:rPr sz="2200" b="1" spc="-405" dirty="0">
                <a:solidFill>
                  <a:srgbClr val="003300"/>
                </a:solidFill>
                <a:latin typeface="Verdana"/>
                <a:cs typeface="Verdana"/>
              </a:rPr>
              <a:t>r</a:t>
            </a:r>
            <a:r>
              <a:rPr sz="2200" b="1" spc="-135" dirty="0">
                <a:solidFill>
                  <a:srgbClr val="003300"/>
                </a:solidFill>
                <a:latin typeface="Verdana"/>
                <a:cs typeface="Verdana"/>
              </a:rPr>
              <a:t>eadonly</a:t>
            </a:r>
            <a:r>
              <a:rPr sz="2200" b="1" spc="-90"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25" dirty="0">
                <a:solidFill>
                  <a:srgbClr val="003300"/>
                </a:solidFill>
                <a:latin typeface="Verdana"/>
                <a:cs typeface="Verdana"/>
              </a:rPr>
              <a:t>ca</a:t>
            </a:r>
            <a:r>
              <a:rPr sz="2200" spc="-130" dirty="0">
                <a:solidFill>
                  <a:srgbClr val="003300"/>
                </a:solidFill>
                <a:latin typeface="Verdana"/>
                <a:cs typeface="Verdana"/>
              </a:rPr>
              <a:t> </a:t>
            </a:r>
            <a:r>
              <a:rPr sz="2200" spc="55" dirty="0">
                <a:solidFill>
                  <a:srgbClr val="003300"/>
                </a:solidFill>
                <a:latin typeface="Verdana"/>
                <a:cs typeface="Verdana"/>
              </a:rPr>
              <a:t>que</a:t>
            </a:r>
            <a:r>
              <a:rPr sz="2200" spc="-125" dirty="0">
                <a:solidFill>
                  <a:srgbClr val="003300"/>
                </a:solidFill>
                <a:latin typeface="Verdana"/>
                <a:cs typeface="Verdana"/>
              </a:rPr>
              <a:t> </a:t>
            </a:r>
            <a:r>
              <a:rPr sz="2200" spc="-25" dirty="0">
                <a:solidFill>
                  <a:srgbClr val="003300"/>
                </a:solidFill>
                <a:latin typeface="Verdana"/>
                <a:cs typeface="Verdana"/>
              </a:rPr>
              <a:t>el</a:t>
            </a:r>
            <a:r>
              <a:rPr sz="2200" spc="-125"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110" dirty="0">
                <a:solidFill>
                  <a:srgbClr val="003300"/>
                </a:solidFill>
                <a:latin typeface="Verdana"/>
                <a:cs typeface="Verdana"/>
              </a:rPr>
              <a:t>po</a:t>
            </a:r>
            <a:r>
              <a:rPr sz="2200" spc="-120" dirty="0">
                <a:solidFill>
                  <a:srgbClr val="003300"/>
                </a:solidFill>
                <a:latin typeface="Verdana"/>
                <a:cs typeface="Verdana"/>
              </a:rPr>
              <a:t> </a:t>
            </a:r>
            <a:r>
              <a:rPr sz="2200" spc="120" dirty="0">
                <a:solidFill>
                  <a:srgbClr val="003300"/>
                </a:solidFill>
                <a:latin typeface="Verdana"/>
                <a:cs typeface="Verdana"/>
              </a:rPr>
              <a:t>de</a:t>
            </a:r>
            <a:r>
              <a:rPr sz="2200" spc="-13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130" dirty="0">
                <a:solidFill>
                  <a:srgbClr val="003300"/>
                </a:solidFill>
                <a:latin typeface="Verdana"/>
                <a:cs typeface="Verdana"/>
              </a:rPr>
              <a:t> </a:t>
            </a:r>
            <a:r>
              <a:rPr sz="2200" spc="-90" dirty="0">
                <a:solidFill>
                  <a:srgbClr val="003300"/>
                </a:solidFill>
                <a:latin typeface="Verdana"/>
                <a:cs typeface="Verdana"/>
              </a:rPr>
              <a:t>es</a:t>
            </a:r>
            <a:endParaRPr sz="2200">
              <a:latin typeface="Verdana"/>
              <a:cs typeface="Verdana"/>
            </a:endParaRPr>
          </a:p>
          <a:p>
            <a:pPr marL="355600">
              <a:lnSpc>
                <a:spcPct val="100000"/>
              </a:lnSpc>
            </a:pP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65" dirty="0">
                <a:solidFill>
                  <a:srgbClr val="003300"/>
                </a:solidFill>
                <a:latin typeface="Verdana"/>
                <a:cs typeface="Verdana"/>
              </a:rPr>
              <a:t>sól</a:t>
            </a:r>
            <a:r>
              <a:rPr sz="2200" spc="-75" dirty="0">
                <a:solidFill>
                  <a:srgbClr val="003300"/>
                </a:solidFill>
                <a:latin typeface="Verdana"/>
                <a:cs typeface="Verdana"/>
              </a:rPr>
              <a:t>o</a:t>
            </a:r>
            <a:r>
              <a:rPr sz="2200" spc="-170" dirty="0">
                <a:solidFill>
                  <a:srgbClr val="003300"/>
                </a:solidFill>
                <a:latin typeface="Verdana"/>
                <a:cs typeface="Verdana"/>
              </a:rPr>
              <a:t> </a:t>
            </a:r>
            <a:r>
              <a:rPr sz="2200" spc="20" dirty="0">
                <a:solidFill>
                  <a:srgbClr val="003300"/>
                </a:solidFill>
                <a:latin typeface="Verdana"/>
                <a:cs typeface="Verdana"/>
              </a:rPr>
              <a:t>lec</a:t>
            </a:r>
            <a:r>
              <a:rPr sz="2200" spc="25" dirty="0">
                <a:solidFill>
                  <a:srgbClr val="003300"/>
                </a:solidFill>
                <a:latin typeface="Verdana"/>
                <a:cs typeface="Verdana"/>
              </a:rPr>
              <a:t>t</a:t>
            </a:r>
            <a:r>
              <a:rPr sz="2200" spc="-55" dirty="0">
                <a:solidFill>
                  <a:srgbClr val="003300"/>
                </a:solidFill>
                <a:latin typeface="Verdana"/>
                <a:cs typeface="Verdana"/>
              </a:rPr>
              <a:t>ura</a:t>
            </a:r>
            <a:r>
              <a:rPr sz="2200" spc="-170" dirty="0">
                <a:solidFill>
                  <a:srgbClr val="003300"/>
                </a:solidFill>
                <a:latin typeface="Verdana"/>
                <a:cs typeface="Verdana"/>
              </a:rPr>
              <a:t> </a:t>
            </a:r>
            <a:r>
              <a:rPr sz="2200" spc="-235" dirty="0">
                <a:solidFill>
                  <a:srgbClr val="003300"/>
                </a:solidFill>
                <a:latin typeface="Verdana"/>
                <a:cs typeface="Verdana"/>
              </a:rPr>
              <a:t>(</a:t>
            </a:r>
            <a:r>
              <a:rPr sz="2200" spc="25" dirty="0">
                <a:solidFill>
                  <a:srgbClr val="003300"/>
                </a:solidFill>
                <a:latin typeface="Verdana"/>
                <a:cs typeface="Verdana"/>
              </a:rPr>
              <a:t>no</a:t>
            </a:r>
            <a:r>
              <a:rPr sz="2200" spc="-12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65" dirty="0">
                <a:solidFill>
                  <a:srgbClr val="003300"/>
                </a:solidFill>
                <a:latin typeface="Verdana"/>
                <a:cs typeface="Verdana"/>
              </a:rPr>
              <a:t> </a:t>
            </a:r>
            <a:r>
              <a:rPr sz="2200" spc="75" dirty="0">
                <a:solidFill>
                  <a:srgbClr val="003300"/>
                </a:solidFill>
                <a:latin typeface="Verdana"/>
                <a:cs typeface="Verdana"/>
              </a:rPr>
              <a:t>pue</a:t>
            </a:r>
            <a:r>
              <a:rPr sz="2200" spc="65" dirty="0">
                <a:solidFill>
                  <a:srgbClr val="003300"/>
                </a:solidFill>
                <a:latin typeface="Verdana"/>
                <a:cs typeface="Verdana"/>
              </a:rPr>
              <a:t>d</a:t>
            </a:r>
            <a:r>
              <a:rPr sz="2200" spc="114" dirty="0">
                <a:solidFill>
                  <a:srgbClr val="003300"/>
                </a:solidFill>
                <a:latin typeface="Verdana"/>
                <a:cs typeface="Verdana"/>
              </a:rPr>
              <a:t>e</a:t>
            </a:r>
            <a:r>
              <a:rPr sz="2200" spc="-155" dirty="0">
                <a:solidFill>
                  <a:srgbClr val="003300"/>
                </a:solidFill>
                <a:latin typeface="Verdana"/>
                <a:cs typeface="Verdana"/>
              </a:rPr>
              <a:t> </a:t>
            </a:r>
            <a:r>
              <a:rPr sz="2200" spc="210" dirty="0">
                <a:solidFill>
                  <a:srgbClr val="003300"/>
                </a:solidFill>
                <a:latin typeface="Verdana"/>
                <a:cs typeface="Verdana"/>
              </a:rPr>
              <a:t>c</a:t>
            </a:r>
            <a:r>
              <a:rPr sz="2200" spc="229" dirty="0">
                <a:solidFill>
                  <a:srgbClr val="003300"/>
                </a:solidFill>
                <a:latin typeface="Verdana"/>
                <a:cs typeface="Verdana"/>
              </a:rPr>
              <a:t>a</a:t>
            </a:r>
            <a:r>
              <a:rPr sz="2200" spc="-50" dirty="0">
                <a:solidFill>
                  <a:srgbClr val="003300"/>
                </a:solidFill>
                <a:latin typeface="Verdana"/>
                <a:cs typeface="Verdana"/>
              </a:rPr>
              <a:t>mb</a:t>
            </a:r>
            <a:r>
              <a:rPr sz="2200" spc="-5" dirty="0">
                <a:solidFill>
                  <a:srgbClr val="003300"/>
                </a:solidFill>
                <a:latin typeface="Verdana"/>
                <a:cs typeface="Verdana"/>
              </a:rPr>
              <a:t>i</a:t>
            </a:r>
            <a:r>
              <a:rPr sz="2200" spc="-105" dirty="0">
                <a:solidFill>
                  <a:srgbClr val="003300"/>
                </a:solidFill>
                <a:latin typeface="Verdana"/>
                <a:cs typeface="Verdana"/>
              </a:rPr>
              <a:t>ar</a:t>
            </a:r>
            <a:r>
              <a:rPr sz="2200" spc="-110" dirty="0">
                <a:solidFill>
                  <a:srgbClr val="003300"/>
                </a:solidFill>
                <a:latin typeface="Verdana"/>
                <a:cs typeface="Verdana"/>
              </a:rPr>
              <a:t>)</a:t>
            </a:r>
            <a:r>
              <a:rPr sz="2200" spc="-395" dirty="0">
                <a:solidFill>
                  <a:srgbClr val="003300"/>
                </a:solidFill>
                <a:latin typeface="Verdana"/>
                <a:cs typeface="Verdana"/>
              </a:rPr>
              <a:t>:</a:t>
            </a:r>
            <a:endParaRPr sz="2200">
              <a:latin typeface="Verdana"/>
              <a:cs typeface="Verdana"/>
            </a:endParaRPr>
          </a:p>
          <a:p>
            <a:pPr marL="355600" marR="5080" indent="-342900">
              <a:lnSpc>
                <a:spcPts val="2580"/>
              </a:lnSpc>
              <a:spcBef>
                <a:spcPts val="1335"/>
              </a:spcBef>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75"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20" dirty="0">
                <a:solidFill>
                  <a:srgbClr val="003300"/>
                </a:solidFill>
                <a:latin typeface="Verdana"/>
                <a:cs typeface="Verdana"/>
              </a:rPr>
              <a:t>i</a:t>
            </a:r>
            <a:r>
              <a:rPr sz="2200" spc="-25" dirty="0">
                <a:solidFill>
                  <a:srgbClr val="003300"/>
                </a:solidFill>
                <a:latin typeface="Verdana"/>
                <a:cs typeface="Verdana"/>
              </a:rPr>
              <a:t>b</a:t>
            </a:r>
            <a:r>
              <a:rPr sz="2200" spc="-114" dirty="0">
                <a:solidFill>
                  <a:srgbClr val="003300"/>
                </a:solidFill>
                <a:latin typeface="Verdana"/>
                <a:cs typeface="Verdana"/>
              </a:rPr>
              <a:t>u</a:t>
            </a:r>
            <a:r>
              <a:rPr sz="2200" spc="-65" dirty="0">
                <a:solidFill>
                  <a:srgbClr val="003300"/>
                </a:solidFill>
                <a:latin typeface="Verdana"/>
                <a:cs typeface="Verdana"/>
              </a:rPr>
              <a:t>t</a:t>
            </a:r>
            <a:r>
              <a:rPr sz="2200" spc="100" dirty="0">
                <a:solidFill>
                  <a:srgbClr val="003300"/>
                </a:solidFill>
                <a:latin typeface="Verdana"/>
                <a:cs typeface="Verdana"/>
              </a:rPr>
              <a:t>o</a:t>
            </a:r>
            <a:r>
              <a:rPr sz="2200" spc="170" dirty="0">
                <a:solidFill>
                  <a:srgbClr val="003300"/>
                </a:solidFill>
                <a:latin typeface="Verdana"/>
                <a:cs typeface="Verdana"/>
              </a:rPr>
              <a:t> </a:t>
            </a:r>
            <a:r>
              <a:rPr sz="2200" b="1" spc="-140" dirty="0">
                <a:solidFill>
                  <a:srgbClr val="003300"/>
                </a:solidFill>
                <a:latin typeface="Verdana"/>
                <a:cs typeface="Verdana"/>
              </a:rPr>
              <a:t>read</a:t>
            </a:r>
            <a:r>
              <a:rPr sz="2200" b="1" spc="-185" dirty="0">
                <a:solidFill>
                  <a:srgbClr val="003300"/>
                </a:solidFill>
                <a:latin typeface="Verdana"/>
                <a:cs typeface="Verdana"/>
              </a:rPr>
              <a:t>onl</a:t>
            </a:r>
            <a:r>
              <a:rPr sz="2200" b="1" spc="-204" dirty="0">
                <a:solidFill>
                  <a:srgbClr val="003300"/>
                </a:solidFill>
                <a:latin typeface="Verdana"/>
                <a:cs typeface="Verdana"/>
              </a:rPr>
              <a:t>y</a:t>
            </a:r>
            <a:r>
              <a:rPr sz="2200" b="1" spc="200" dirty="0">
                <a:solidFill>
                  <a:srgbClr val="003300"/>
                </a:solidFill>
                <a:latin typeface="Verdana"/>
                <a:cs typeface="Verdana"/>
              </a:rPr>
              <a:t> </a:t>
            </a:r>
            <a:r>
              <a:rPr sz="2200" spc="20" dirty="0">
                <a:solidFill>
                  <a:srgbClr val="003300"/>
                </a:solidFill>
                <a:latin typeface="Verdana"/>
                <a:cs typeface="Verdana"/>
              </a:rPr>
              <a:t>no</a:t>
            </a:r>
            <a:r>
              <a:rPr sz="2200" spc="175" dirty="0">
                <a:solidFill>
                  <a:srgbClr val="003300"/>
                </a:solidFill>
                <a:latin typeface="Verdana"/>
                <a:cs typeface="Verdana"/>
              </a:rPr>
              <a:t> </a:t>
            </a:r>
            <a:r>
              <a:rPr sz="2200" spc="30" dirty="0">
                <a:solidFill>
                  <a:srgbClr val="003300"/>
                </a:solidFill>
                <a:latin typeface="Verdana"/>
                <a:cs typeface="Verdana"/>
              </a:rPr>
              <a:t>nece</a:t>
            </a:r>
            <a:r>
              <a:rPr sz="2200" spc="10" dirty="0">
                <a:solidFill>
                  <a:srgbClr val="003300"/>
                </a:solidFill>
                <a:latin typeface="Verdana"/>
                <a:cs typeface="Verdana"/>
              </a:rPr>
              <a:t>s</a:t>
            </a:r>
            <a:r>
              <a:rPr sz="2200" spc="-125" dirty="0">
                <a:solidFill>
                  <a:srgbClr val="003300"/>
                </a:solidFill>
                <a:latin typeface="Verdana"/>
                <a:cs typeface="Verdana"/>
              </a:rPr>
              <a:t>i</a:t>
            </a:r>
            <a:r>
              <a:rPr sz="2200" spc="-160" dirty="0">
                <a:solidFill>
                  <a:srgbClr val="003300"/>
                </a:solidFill>
                <a:latin typeface="Verdana"/>
                <a:cs typeface="Verdana"/>
              </a:rPr>
              <a:t>t</a:t>
            </a:r>
            <a:r>
              <a:rPr sz="2200" spc="175" dirty="0">
                <a:solidFill>
                  <a:srgbClr val="003300"/>
                </a:solidFill>
                <a:latin typeface="Verdana"/>
                <a:cs typeface="Verdana"/>
              </a:rPr>
              <a:t>a</a:t>
            </a:r>
            <a:r>
              <a:rPr sz="2200" spc="16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65" dirty="0">
                <a:solidFill>
                  <a:srgbClr val="003300"/>
                </a:solidFill>
                <a:latin typeface="Verdana"/>
                <a:cs typeface="Verdana"/>
              </a:rPr>
              <a:t> </a:t>
            </a:r>
            <a:r>
              <a:rPr sz="2200" spc="-75" dirty="0">
                <a:solidFill>
                  <a:srgbClr val="003300"/>
                </a:solidFill>
                <a:latin typeface="Verdana"/>
                <a:cs typeface="Verdana"/>
              </a:rPr>
              <a:t>v</a:t>
            </a:r>
            <a:r>
              <a:rPr sz="2200" spc="-50" dirty="0">
                <a:solidFill>
                  <a:srgbClr val="003300"/>
                </a:solidFill>
                <a:latin typeface="Verdana"/>
                <a:cs typeface="Verdana"/>
              </a:rPr>
              <a:t>alo</a:t>
            </a:r>
            <a:r>
              <a:rPr sz="2200" spc="-35" dirty="0">
                <a:solidFill>
                  <a:srgbClr val="003300"/>
                </a:solidFill>
                <a:latin typeface="Verdana"/>
                <a:cs typeface="Verdana"/>
              </a:rPr>
              <a:t>r</a:t>
            </a:r>
            <a:r>
              <a:rPr sz="2200" spc="-195" dirty="0">
                <a:solidFill>
                  <a:srgbClr val="003300"/>
                </a:solidFill>
                <a:latin typeface="Verdana"/>
                <a:cs typeface="Verdana"/>
              </a:rPr>
              <a:t>.</a:t>
            </a:r>
            <a:r>
              <a:rPr sz="2200" spc="150" dirty="0">
                <a:solidFill>
                  <a:srgbClr val="003300"/>
                </a:solidFill>
                <a:latin typeface="Verdana"/>
                <a:cs typeface="Verdana"/>
              </a:rPr>
              <a:t> </a:t>
            </a:r>
            <a:r>
              <a:rPr sz="2200" spc="-285" dirty="0">
                <a:solidFill>
                  <a:srgbClr val="003300"/>
                </a:solidFill>
                <a:latin typeface="Verdana"/>
                <a:cs typeface="Verdana"/>
              </a:rPr>
              <a:t>E</a:t>
            </a:r>
            <a:r>
              <a:rPr sz="2200" spc="-229" dirty="0">
                <a:solidFill>
                  <a:srgbClr val="003300"/>
                </a:solidFill>
                <a:latin typeface="Verdana"/>
                <a:cs typeface="Verdana"/>
              </a:rPr>
              <a:t>s</a:t>
            </a:r>
            <a:r>
              <a:rPr sz="2200" spc="170" dirty="0">
                <a:solidFill>
                  <a:srgbClr val="003300"/>
                </a:solidFill>
                <a:latin typeface="Verdana"/>
                <a:cs typeface="Verdana"/>
              </a:rPr>
              <a:t> </a:t>
            </a:r>
            <a:r>
              <a:rPr sz="2200" spc="-35" dirty="0">
                <a:solidFill>
                  <a:srgbClr val="003300"/>
                </a:solidFill>
                <a:latin typeface="Verdana"/>
                <a:cs typeface="Verdana"/>
              </a:rPr>
              <a:t>lo</a:t>
            </a:r>
            <a:r>
              <a:rPr sz="2200" spc="160" dirty="0">
                <a:solidFill>
                  <a:srgbClr val="003300"/>
                </a:solidFill>
                <a:latin typeface="Verdana"/>
                <a:cs typeface="Verdana"/>
              </a:rPr>
              <a:t> </a:t>
            </a:r>
            <a:r>
              <a:rPr sz="2200" spc="-95" dirty="0">
                <a:solidFill>
                  <a:srgbClr val="003300"/>
                </a:solidFill>
                <a:latin typeface="Verdana"/>
                <a:cs typeface="Verdana"/>
              </a:rPr>
              <a:t>m</a:t>
            </a:r>
            <a:r>
              <a:rPr sz="2200" spc="-114" dirty="0">
                <a:solidFill>
                  <a:srgbClr val="003300"/>
                </a:solidFill>
                <a:latin typeface="Verdana"/>
                <a:cs typeface="Verdana"/>
              </a:rPr>
              <a:t>ismo</a:t>
            </a:r>
            <a:r>
              <a:rPr sz="2200" spc="175" dirty="0">
                <a:solidFill>
                  <a:srgbClr val="003300"/>
                </a:solidFill>
                <a:latin typeface="Verdana"/>
                <a:cs typeface="Verdana"/>
              </a:rPr>
              <a:t> </a:t>
            </a:r>
            <a:r>
              <a:rPr sz="2200" spc="55" dirty="0">
                <a:solidFill>
                  <a:srgbClr val="003300"/>
                </a:solidFill>
                <a:latin typeface="Verdana"/>
                <a:cs typeface="Verdana"/>
              </a:rPr>
              <a:t>que</a:t>
            </a:r>
            <a:r>
              <a:rPr sz="2200" spc="30" dirty="0">
                <a:solidFill>
                  <a:srgbClr val="003300"/>
                </a:solidFill>
                <a:latin typeface="Verdana"/>
                <a:cs typeface="Verdana"/>
              </a:rPr>
              <a:t> </a:t>
            </a:r>
            <a:r>
              <a:rPr sz="2200" spc="-80" dirty="0">
                <a:solidFill>
                  <a:srgbClr val="003300"/>
                </a:solidFill>
                <a:latin typeface="Verdana"/>
                <a:cs typeface="Verdana"/>
              </a:rPr>
              <a:t>escr</a:t>
            </a:r>
            <a:r>
              <a:rPr sz="2200" spc="-40" dirty="0">
                <a:solidFill>
                  <a:srgbClr val="003300"/>
                </a:solidFill>
                <a:latin typeface="Verdana"/>
                <a:cs typeface="Verdana"/>
              </a:rPr>
              <a:t>i</a:t>
            </a:r>
            <a:r>
              <a:rPr sz="2200" spc="-30" dirty="0">
                <a:solidFill>
                  <a:srgbClr val="003300"/>
                </a:solidFill>
                <a:latin typeface="Verdana"/>
                <a:cs typeface="Verdana"/>
              </a:rPr>
              <a:t>b</a:t>
            </a:r>
            <a:r>
              <a:rPr sz="2200" dirty="0">
                <a:solidFill>
                  <a:srgbClr val="003300"/>
                </a:solidFill>
                <a:latin typeface="Verdana"/>
                <a:cs typeface="Verdana"/>
              </a:rPr>
              <a:t>i</a:t>
            </a:r>
            <a:r>
              <a:rPr sz="2200" spc="-280" dirty="0">
                <a:solidFill>
                  <a:srgbClr val="003300"/>
                </a:solidFill>
                <a:latin typeface="Verdana"/>
                <a:cs typeface="Verdana"/>
              </a:rPr>
              <a:t>r</a:t>
            </a:r>
            <a:r>
              <a:rPr sz="2200" spc="-185" dirty="0">
                <a:solidFill>
                  <a:srgbClr val="003300"/>
                </a:solidFill>
                <a:latin typeface="Verdana"/>
                <a:cs typeface="Verdana"/>
              </a:rPr>
              <a:t> </a:t>
            </a:r>
            <a:r>
              <a:rPr sz="2200" spc="-15" dirty="0">
                <a:solidFill>
                  <a:srgbClr val="003300"/>
                </a:solidFill>
                <a:latin typeface="Verdana"/>
                <a:cs typeface="Verdana"/>
              </a:rPr>
              <a:t>readonly</a:t>
            </a:r>
            <a:r>
              <a:rPr sz="2200" spc="-175" dirty="0">
                <a:solidFill>
                  <a:srgbClr val="003300"/>
                </a:solidFill>
                <a:latin typeface="Verdana"/>
                <a:cs typeface="Verdana"/>
              </a:rPr>
              <a:t> </a:t>
            </a:r>
            <a:r>
              <a:rPr sz="2200" spc="-470" dirty="0">
                <a:solidFill>
                  <a:srgbClr val="003300"/>
                </a:solidFill>
                <a:latin typeface="Verdana"/>
                <a:cs typeface="Verdana"/>
              </a:rPr>
              <a:t>=</a:t>
            </a:r>
            <a:r>
              <a:rPr sz="2200" spc="-150" dirty="0">
                <a:solidFill>
                  <a:srgbClr val="003300"/>
                </a:solidFill>
                <a:latin typeface="Verdana"/>
                <a:cs typeface="Verdana"/>
              </a:rPr>
              <a:t> </a:t>
            </a:r>
            <a:r>
              <a:rPr sz="2200" spc="-330" dirty="0">
                <a:solidFill>
                  <a:srgbClr val="003300"/>
                </a:solidFill>
                <a:latin typeface="Verdana"/>
                <a:cs typeface="Verdana"/>
              </a:rPr>
              <a:t>"</a:t>
            </a:r>
            <a:r>
              <a:rPr sz="2200" spc="-15" dirty="0">
                <a:solidFill>
                  <a:srgbClr val="003300"/>
                </a:solidFill>
                <a:latin typeface="Verdana"/>
                <a:cs typeface="Verdana"/>
              </a:rPr>
              <a:t>readonl</a:t>
            </a:r>
            <a:r>
              <a:rPr sz="2200" spc="-25" dirty="0">
                <a:solidFill>
                  <a:srgbClr val="003300"/>
                </a:solidFill>
                <a:latin typeface="Verdana"/>
                <a:cs typeface="Verdana"/>
              </a:rPr>
              <a:t>y</a:t>
            </a:r>
            <a:r>
              <a:rPr sz="2200" spc="-330" dirty="0">
                <a:solidFill>
                  <a:srgbClr val="003300"/>
                </a:solidFill>
                <a:latin typeface="Verdana"/>
                <a:cs typeface="Verdana"/>
              </a:rPr>
              <a:t>"</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12"/>
              </a:spcBef>
            </a:pPr>
            <a:endParaRPr sz="1900">
              <a:latin typeface="Times New Roman"/>
              <a:cs typeface="Times New Roman"/>
            </a:endParaRPr>
          </a:p>
          <a:p>
            <a:pPr marL="812800" marR="527304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A42A2A"/>
                </a:solidFill>
                <a:latin typeface="Consolas"/>
                <a:cs typeface="Consolas"/>
              </a:rPr>
              <a:t> </a:t>
            </a:r>
            <a:r>
              <a:rPr sz="2200" spc="-5" dirty="0">
                <a:solidFill>
                  <a:srgbClr val="DC133B"/>
                </a:solidFill>
                <a:latin typeface="Consolas"/>
                <a:cs typeface="Consolas"/>
              </a:rPr>
              <a:t>action=</a:t>
            </a:r>
            <a:r>
              <a:rPr sz="2200" spc="-5" dirty="0">
                <a:solidFill>
                  <a:srgbClr val="0000CD"/>
                </a:solidFill>
                <a:latin typeface="Consolas"/>
                <a:cs typeface="Consolas"/>
              </a:rPr>
              <a:t>"</a:t>
            </a:r>
            <a:r>
              <a:rPr sz="2200" dirty="0">
                <a:solidFill>
                  <a:srgbClr val="0000CD"/>
                </a:solidFill>
                <a:latin typeface="Consolas"/>
                <a:cs typeface="Consolas"/>
              </a:rPr>
              <a:t>"</a:t>
            </a:r>
            <a:r>
              <a:rPr sz="2200" spc="-5" dirty="0">
                <a:solidFill>
                  <a:srgbClr val="0000FF"/>
                </a:solidFill>
                <a:latin typeface="Consolas"/>
                <a:cs typeface="Consolas"/>
              </a:rPr>
              <a:t>&gt; </a:t>
            </a:r>
            <a:r>
              <a:rPr sz="2200" spc="-5" dirty="0">
                <a:latin typeface="Consolas"/>
                <a:cs typeface="Consolas"/>
              </a:rPr>
              <a:t>Nombr</a:t>
            </a:r>
            <a:r>
              <a:rPr sz="2200" dirty="0">
                <a:latin typeface="Consolas"/>
                <a:cs typeface="Consolas"/>
              </a:rPr>
              <a:t>e</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marR="346710">
              <a:lnSpc>
                <a:spcPts val="2650"/>
              </a:lnSpc>
              <a:spcBef>
                <a:spcPts val="65"/>
              </a:spcBef>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"firstnam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"Tony" </a:t>
            </a:r>
            <a:r>
              <a:rPr sz="2200" spc="-5" dirty="0">
                <a:solidFill>
                  <a:srgbClr val="DC133B"/>
                </a:solidFill>
                <a:latin typeface="Consolas"/>
                <a:cs typeface="Consolas"/>
              </a:rPr>
              <a:t>readonl</a:t>
            </a:r>
            <a:r>
              <a:rPr sz="2200" dirty="0">
                <a:solidFill>
                  <a:srgbClr val="DC133B"/>
                </a:solidFill>
                <a:latin typeface="Consolas"/>
                <a:cs typeface="Consolas"/>
              </a:rPr>
              <a:t>y</a:t>
            </a:r>
            <a:r>
              <a:rPr sz="2200" spc="-5" dirty="0">
                <a:solidFill>
                  <a:srgbClr val="0000FF"/>
                </a:solidFill>
                <a:latin typeface="Consolas"/>
                <a:cs typeface="Consolas"/>
              </a:rPr>
              <a:t>&gt;</a:t>
            </a:r>
            <a:endParaRPr sz="2200">
              <a:latin typeface="Consolas"/>
              <a:cs typeface="Consolas"/>
            </a:endParaRPr>
          </a:p>
          <a:p>
            <a:pPr marL="812800">
              <a:lnSpc>
                <a:spcPts val="2550"/>
              </a:lnSpc>
            </a:pPr>
            <a:r>
              <a:rPr sz="2200"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spc="-5" dirty="0">
                <a:latin typeface="Consolas"/>
                <a:cs typeface="Consolas"/>
              </a:rPr>
              <a:t>Apellid</a:t>
            </a:r>
            <a:r>
              <a:rPr sz="2200" dirty="0">
                <a:latin typeface="Consolas"/>
                <a:cs typeface="Consolas"/>
              </a:rPr>
              <a:t>o</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"lastnam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"Stark"</a:t>
            </a:r>
            <a:r>
              <a:rPr sz="2200" spc="-5" dirty="0">
                <a:solidFill>
                  <a:srgbClr val="0000FF"/>
                </a:solidFill>
                <a:latin typeface="Consolas"/>
                <a:cs typeface="Consolas"/>
              </a:rPr>
              <a:t>&gt;</a:t>
            </a:r>
            <a:endParaRPr sz="2200">
              <a:latin typeface="Consolas"/>
              <a:cs typeface="Consolas"/>
            </a:endParaRPr>
          </a:p>
          <a:p>
            <a:pPr marL="812800">
              <a:lnSpc>
                <a:spcPct val="100000"/>
              </a:lnSpc>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0000FF"/>
                </a:solidFill>
                <a:latin typeface="Consolas"/>
                <a:cs typeface="Consolas"/>
              </a:rPr>
              <a:t>&gt;</a:t>
            </a:r>
            <a:endParaRPr sz="22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01086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65" dirty="0"/>
              <a:t>Atribut</a:t>
            </a:r>
            <a:r>
              <a:rPr sz="3000" spc="-75" dirty="0"/>
              <a:t>o</a:t>
            </a:r>
            <a:r>
              <a:rPr sz="3000" spc="-400" dirty="0"/>
              <a:t>s</a:t>
            </a:r>
            <a:endParaRPr sz="3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22</a:t>
            </a:fld>
            <a:endParaRPr spc="-100" dirty="0"/>
          </a:p>
        </p:txBody>
      </p:sp>
      <p:sp>
        <p:nvSpPr>
          <p:cNvPr id="4" name="object 4"/>
          <p:cNvSpPr txBox="1"/>
          <p:nvPr/>
        </p:nvSpPr>
        <p:spPr>
          <a:xfrm>
            <a:off x="258267" y="1241171"/>
            <a:ext cx="8558530" cy="5234940"/>
          </a:xfrm>
          <a:prstGeom prst="rect">
            <a:avLst/>
          </a:prstGeom>
        </p:spPr>
        <p:txBody>
          <a:bodyPr vert="horz" wrap="square" lIns="0" tIns="0" rIns="0" bIns="0" rtlCol="0">
            <a:spAutoFit/>
          </a:bodyPr>
          <a:lstStyle/>
          <a:p>
            <a:pPr marL="355600" marR="5080" indent="-342900">
              <a:lnSpc>
                <a:spcPts val="2160"/>
              </a:lnSpc>
              <a:buFont typeface="Wingdings"/>
              <a:buChar char=""/>
              <a:tabLst>
                <a:tab pos="355600" algn="l"/>
                <a:tab pos="2972435" algn="l"/>
              </a:tabLst>
            </a:pPr>
            <a:r>
              <a:rPr sz="2000" spc="-229" dirty="0">
                <a:solidFill>
                  <a:srgbClr val="003300"/>
                </a:solidFill>
                <a:latin typeface="Verdana"/>
                <a:cs typeface="Verdana"/>
              </a:rPr>
              <a:t>E</a:t>
            </a:r>
            <a:r>
              <a:rPr sz="2000" spc="-105" dirty="0">
                <a:solidFill>
                  <a:srgbClr val="003300"/>
                </a:solidFill>
                <a:latin typeface="Verdana"/>
                <a:cs typeface="Verdana"/>
              </a:rPr>
              <a:t>l</a:t>
            </a:r>
            <a:r>
              <a:rPr sz="2000" spc="330" dirty="0">
                <a:solidFill>
                  <a:srgbClr val="003300"/>
                </a:solidFill>
                <a:latin typeface="Verdana"/>
                <a:cs typeface="Verdana"/>
              </a:rPr>
              <a:t> </a:t>
            </a:r>
            <a:r>
              <a:rPr sz="2000" spc="150" dirty="0">
                <a:solidFill>
                  <a:srgbClr val="003300"/>
                </a:solidFill>
                <a:latin typeface="Verdana"/>
                <a:cs typeface="Verdana"/>
              </a:rPr>
              <a:t>a</a:t>
            </a:r>
            <a:r>
              <a:rPr sz="2000" spc="-100" dirty="0">
                <a:solidFill>
                  <a:srgbClr val="003300"/>
                </a:solidFill>
                <a:latin typeface="Verdana"/>
                <a:cs typeface="Verdana"/>
              </a:rPr>
              <a:t>t</a:t>
            </a:r>
            <a:r>
              <a:rPr sz="2000" spc="-245" dirty="0">
                <a:solidFill>
                  <a:srgbClr val="003300"/>
                </a:solidFill>
                <a:latin typeface="Verdana"/>
                <a:cs typeface="Verdana"/>
              </a:rPr>
              <a:t>r</a:t>
            </a:r>
            <a:r>
              <a:rPr sz="2000" spc="-170" dirty="0">
                <a:solidFill>
                  <a:srgbClr val="003300"/>
                </a:solidFill>
                <a:latin typeface="Verdana"/>
                <a:cs typeface="Verdana"/>
              </a:rPr>
              <a:t>i</a:t>
            </a:r>
            <a:r>
              <a:rPr sz="2000" spc="105" dirty="0">
                <a:solidFill>
                  <a:srgbClr val="003300"/>
                </a:solidFill>
                <a:latin typeface="Verdana"/>
                <a:cs typeface="Verdana"/>
              </a:rPr>
              <a:t>b</a:t>
            </a:r>
            <a:r>
              <a:rPr sz="2000" spc="-60" dirty="0">
                <a:solidFill>
                  <a:srgbClr val="003300"/>
                </a:solidFill>
                <a:latin typeface="Verdana"/>
                <a:cs typeface="Verdana"/>
              </a:rPr>
              <a:t>u</a:t>
            </a:r>
            <a:r>
              <a:rPr sz="2000" spc="-10" dirty="0">
                <a:solidFill>
                  <a:srgbClr val="003300"/>
                </a:solidFill>
                <a:latin typeface="Verdana"/>
                <a:cs typeface="Verdana"/>
              </a:rPr>
              <a:t>to</a:t>
            </a:r>
            <a:r>
              <a:rPr sz="2000" spc="330" dirty="0">
                <a:solidFill>
                  <a:srgbClr val="003300"/>
                </a:solidFill>
                <a:latin typeface="Verdana"/>
                <a:cs typeface="Verdana"/>
              </a:rPr>
              <a:t> </a:t>
            </a:r>
            <a:r>
              <a:rPr sz="2000" b="1" spc="-195" dirty="0">
                <a:solidFill>
                  <a:srgbClr val="003300"/>
                </a:solidFill>
                <a:latin typeface="Verdana"/>
                <a:cs typeface="Verdana"/>
              </a:rPr>
              <a:t>di</a:t>
            </a:r>
            <a:r>
              <a:rPr sz="2000" b="1" spc="-225" dirty="0">
                <a:solidFill>
                  <a:srgbClr val="003300"/>
                </a:solidFill>
                <a:latin typeface="Verdana"/>
                <a:cs typeface="Verdana"/>
              </a:rPr>
              <a:t>s</a:t>
            </a:r>
            <a:r>
              <a:rPr sz="2000" b="1" spc="-125" dirty="0">
                <a:solidFill>
                  <a:srgbClr val="003300"/>
                </a:solidFill>
                <a:latin typeface="Verdana"/>
                <a:cs typeface="Verdana"/>
              </a:rPr>
              <a:t>ab</a:t>
            </a:r>
            <a:r>
              <a:rPr sz="2000" b="1" spc="-70" dirty="0">
                <a:solidFill>
                  <a:srgbClr val="003300"/>
                </a:solidFill>
                <a:latin typeface="Verdana"/>
                <a:cs typeface="Verdana"/>
              </a:rPr>
              <a:t>l</a:t>
            </a:r>
            <a:r>
              <a:rPr sz="2000" b="1" spc="-65" dirty="0">
                <a:solidFill>
                  <a:srgbClr val="003300"/>
                </a:solidFill>
                <a:latin typeface="Verdana"/>
                <a:cs typeface="Verdana"/>
              </a:rPr>
              <a:t>ed</a:t>
            </a:r>
            <a:r>
              <a:rPr sz="2000" b="1" dirty="0">
                <a:solidFill>
                  <a:srgbClr val="003300"/>
                </a:solidFill>
                <a:latin typeface="Verdana"/>
                <a:cs typeface="Verdana"/>
              </a:rPr>
              <a:t>	</a:t>
            </a:r>
            <a:r>
              <a:rPr sz="2000" spc="15" dirty="0">
                <a:solidFill>
                  <a:srgbClr val="003300"/>
                </a:solidFill>
                <a:latin typeface="Verdana"/>
                <a:cs typeface="Verdana"/>
              </a:rPr>
              <a:t>especi</a:t>
            </a:r>
            <a:r>
              <a:rPr sz="2000" dirty="0">
                <a:solidFill>
                  <a:srgbClr val="003300"/>
                </a:solidFill>
                <a:latin typeface="Verdana"/>
                <a:cs typeface="Verdana"/>
              </a:rPr>
              <a:t>f</a:t>
            </a:r>
            <a:r>
              <a:rPr sz="2000" spc="70" dirty="0">
                <a:solidFill>
                  <a:srgbClr val="003300"/>
                </a:solidFill>
                <a:latin typeface="Verdana"/>
                <a:cs typeface="Verdana"/>
              </a:rPr>
              <a:t>ic</a:t>
            </a:r>
            <a:r>
              <a:rPr sz="2000" spc="114" dirty="0">
                <a:solidFill>
                  <a:srgbClr val="003300"/>
                </a:solidFill>
                <a:latin typeface="Verdana"/>
                <a:cs typeface="Verdana"/>
              </a:rPr>
              <a:t>a</a:t>
            </a:r>
            <a:r>
              <a:rPr sz="2000" spc="330" dirty="0">
                <a:solidFill>
                  <a:srgbClr val="003300"/>
                </a:solidFill>
                <a:latin typeface="Verdana"/>
                <a:cs typeface="Verdana"/>
              </a:rPr>
              <a:t> </a:t>
            </a:r>
            <a:r>
              <a:rPr sz="2000" spc="105" dirty="0">
                <a:solidFill>
                  <a:srgbClr val="003300"/>
                </a:solidFill>
                <a:latin typeface="Verdana"/>
                <a:cs typeface="Verdana"/>
              </a:rPr>
              <a:t>q</a:t>
            </a:r>
            <a:r>
              <a:rPr sz="2000" spc="-60" dirty="0">
                <a:solidFill>
                  <a:srgbClr val="003300"/>
                </a:solidFill>
                <a:latin typeface="Verdana"/>
                <a:cs typeface="Verdana"/>
              </a:rPr>
              <a:t>u</a:t>
            </a:r>
            <a:r>
              <a:rPr sz="2000" spc="110" dirty="0">
                <a:solidFill>
                  <a:srgbClr val="003300"/>
                </a:solidFill>
                <a:latin typeface="Verdana"/>
                <a:cs typeface="Verdana"/>
              </a:rPr>
              <a:t>e</a:t>
            </a:r>
            <a:r>
              <a:rPr sz="2000" spc="340" dirty="0">
                <a:solidFill>
                  <a:srgbClr val="003300"/>
                </a:solidFill>
                <a:latin typeface="Verdana"/>
                <a:cs typeface="Verdana"/>
              </a:rPr>
              <a:t> </a:t>
            </a:r>
            <a:r>
              <a:rPr sz="2000" spc="-35" dirty="0">
                <a:solidFill>
                  <a:srgbClr val="003300"/>
                </a:solidFill>
                <a:latin typeface="Verdana"/>
                <a:cs typeface="Verdana"/>
              </a:rPr>
              <a:t>e</a:t>
            </a:r>
            <a:r>
              <a:rPr sz="2000" spc="-15" dirty="0">
                <a:solidFill>
                  <a:srgbClr val="003300"/>
                </a:solidFill>
                <a:latin typeface="Verdana"/>
                <a:cs typeface="Verdana"/>
              </a:rPr>
              <a:t>l</a:t>
            </a:r>
            <a:r>
              <a:rPr sz="2000" spc="345" dirty="0">
                <a:solidFill>
                  <a:srgbClr val="003300"/>
                </a:solidFill>
                <a:latin typeface="Verdana"/>
                <a:cs typeface="Verdana"/>
              </a:rPr>
              <a:t> </a:t>
            </a:r>
            <a:r>
              <a:rPr sz="2000" spc="195" dirty="0">
                <a:solidFill>
                  <a:srgbClr val="003300"/>
                </a:solidFill>
                <a:latin typeface="Verdana"/>
                <a:cs typeface="Verdana"/>
              </a:rPr>
              <a:t>c</a:t>
            </a:r>
            <a:r>
              <a:rPr sz="2000" spc="210" dirty="0">
                <a:solidFill>
                  <a:srgbClr val="003300"/>
                </a:solidFill>
                <a:latin typeface="Verdana"/>
                <a:cs typeface="Verdana"/>
              </a:rPr>
              <a:t>a</a:t>
            </a:r>
            <a:r>
              <a:rPr sz="2000" spc="30" dirty="0">
                <a:solidFill>
                  <a:srgbClr val="003300"/>
                </a:solidFill>
                <a:latin typeface="Verdana"/>
                <a:cs typeface="Verdana"/>
              </a:rPr>
              <a:t>m</a:t>
            </a:r>
            <a:r>
              <a:rPr sz="2000" spc="10" dirty="0">
                <a:solidFill>
                  <a:srgbClr val="003300"/>
                </a:solidFill>
                <a:latin typeface="Verdana"/>
                <a:cs typeface="Verdana"/>
              </a:rPr>
              <a:t>p</a:t>
            </a:r>
            <a:r>
              <a:rPr sz="2000" spc="95" dirty="0">
                <a:solidFill>
                  <a:srgbClr val="003300"/>
                </a:solidFill>
                <a:latin typeface="Verdana"/>
                <a:cs typeface="Verdana"/>
              </a:rPr>
              <a:t>o</a:t>
            </a:r>
            <a:r>
              <a:rPr sz="2000" spc="335" dirty="0">
                <a:solidFill>
                  <a:srgbClr val="003300"/>
                </a:solidFill>
                <a:latin typeface="Verdana"/>
                <a:cs typeface="Verdana"/>
              </a:rPr>
              <a:t> </a:t>
            </a:r>
            <a:r>
              <a:rPr sz="2000" spc="114" dirty="0">
                <a:solidFill>
                  <a:srgbClr val="003300"/>
                </a:solidFill>
                <a:latin typeface="Verdana"/>
                <a:cs typeface="Verdana"/>
              </a:rPr>
              <a:t>de</a:t>
            </a:r>
            <a:r>
              <a:rPr sz="2000" spc="345" dirty="0">
                <a:solidFill>
                  <a:srgbClr val="003300"/>
                </a:solidFill>
                <a:latin typeface="Verdana"/>
                <a:cs typeface="Verdana"/>
              </a:rPr>
              <a:t> </a:t>
            </a:r>
            <a:r>
              <a:rPr sz="2000" spc="-20" dirty="0">
                <a:solidFill>
                  <a:srgbClr val="003300"/>
                </a:solidFill>
                <a:latin typeface="Verdana"/>
                <a:cs typeface="Verdana"/>
              </a:rPr>
              <a:t>en</a:t>
            </a:r>
            <a:r>
              <a:rPr sz="2000" spc="-5" dirty="0">
                <a:solidFill>
                  <a:srgbClr val="003300"/>
                </a:solidFill>
                <a:latin typeface="Verdana"/>
                <a:cs typeface="Verdana"/>
              </a:rPr>
              <a:t>t</a:t>
            </a:r>
            <a:r>
              <a:rPr sz="2000" spc="-275" dirty="0">
                <a:solidFill>
                  <a:srgbClr val="003300"/>
                </a:solidFill>
                <a:latin typeface="Verdana"/>
                <a:cs typeface="Verdana"/>
              </a:rPr>
              <a:t>r</a:t>
            </a:r>
            <a:r>
              <a:rPr sz="2000" spc="150" dirty="0">
                <a:solidFill>
                  <a:srgbClr val="003300"/>
                </a:solidFill>
                <a:latin typeface="Verdana"/>
                <a:cs typeface="Verdana"/>
              </a:rPr>
              <a:t>a</a:t>
            </a:r>
            <a:r>
              <a:rPr sz="2000" spc="140" dirty="0">
                <a:solidFill>
                  <a:srgbClr val="003300"/>
                </a:solidFill>
                <a:latin typeface="Verdana"/>
                <a:cs typeface="Verdana"/>
              </a:rPr>
              <a:t>da</a:t>
            </a:r>
            <a:r>
              <a:rPr sz="2000" spc="335" dirty="0">
                <a:solidFill>
                  <a:srgbClr val="003300"/>
                </a:solidFill>
                <a:latin typeface="Verdana"/>
                <a:cs typeface="Verdana"/>
              </a:rPr>
              <a:t> </a:t>
            </a:r>
            <a:r>
              <a:rPr sz="2000" spc="-25" dirty="0">
                <a:solidFill>
                  <a:srgbClr val="003300"/>
                </a:solidFill>
                <a:latin typeface="Verdana"/>
                <a:cs typeface="Verdana"/>
              </a:rPr>
              <a:t>está</a:t>
            </a:r>
            <a:r>
              <a:rPr sz="2000" spc="-20" dirty="0">
                <a:solidFill>
                  <a:srgbClr val="003300"/>
                </a:solidFill>
                <a:latin typeface="Verdana"/>
                <a:cs typeface="Verdana"/>
              </a:rPr>
              <a:t> </a:t>
            </a:r>
            <a:r>
              <a:rPr sz="2000" spc="45" dirty="0">
                <a:solidFill>
                  <a:srgbClr val="003300"/>
                </a:solidFill>
                <a:latin typeface="Verdana"/>
                <a:cs typeface="Verdana"/>
              </a:rPr>
              <a:t>desact</a:t>
            </a:r>
            <a:r>
              <a:rPr sz="2000" spc="-75" dirty="0">
                <a:solidFill>
                  <a:srgbClr val="003300"/>
                </a:solidFill>
                <a:latin typeface="Verdana"/>
                <a:cs typeface="Verdana"/>
              </a:rPr>
              <a:t>i</a:t>
            </a:r>
            <a:r>
              <a:rPr sz="2000" spc="-150" dirty="0">
                <a:solidFill>
                  <a:srgbClr val="003300"/>
                </a:solidFill>
                <a:latin typeface="Verdana"/>
                <a:cs typeface="Verdana"/>
              </a:rPr>
              <a:t>v</a:t>
            </a:r>
            <a:r>
              <a:rPr sz="2000" spc="150" dirty="0">
                <a:solidFill>
                  <a:srgbClr val="003300"/>
                </a:solidFill>
                <a:latin typeface="Verdana"/>
                <a:cs typeface="Verdana"/>
              </a:rPr>
              <a:t>a</a:t>
            </a:r>
            <a:r>
              <a:rPr sz="2000" spc="105" dirty="0">
                <a:solidFill>
                  <a:srgbClr val="003300"/>
                </a:solidFill>
                <a:latin typeface="Verdana"/>
                <a:cs typeface="Verdana"/>
              </a:rPr>
              <a:t>do</a:t>
            </a:r>
            <a:r>
              <a:rPr sz="2000" spc="-175" dirty="0">
                <a:solidFill>
                  <a:srgbClr val="003300"/>
                </a:solidFill>
                <a:latin typeface="Verdana"/>
                <a:cs typeface="Verdana"/>
              </a:rPr>
              <a:t>.</a:t>
            </a:r>
            <a:endParaRPr sz="2000">
              <a:latin typeface="Verdana"/>
              <a:cs typeface="Verdana"/>
            </a:endParaRPr>
          </a:p>
          <a:p>
            <a:pPr marL="355600" marR="6350" indent="-342900">
              <a:lnSpc>
                <a:spcPts val="2160"/>
              </a:lnSpc>
              <a:spcBef>
                <a:spcPts val="1200"/>
              </a:spcBef>
              <a:buFont typeface="Wingdings"/>
              <a:buChar char=""/>
              <a:tabLst>
                <a:tab pos="355600" algn="l"/>
                <a:tab pos="804545" algn="l"/>
                <a:tab pos="1273175" algn="l"/>
                <a:tab pos="2623185" algn="l"/>
                <a:tab pos="3268345" algn="l"/>
                <a:tab pos="4391025" algn="l"/>
                <a:tab pos="5770880" algn="l"/>
                <a:tab pos="6249670" algn="l"/>
                <a:tab pos="7144384" algn="l"/>
                <a:tab pos="8226425" algn="l"/>
              </a:tabLst>
            </a:pPr>
            <a:r>
              <a:rPr sz="2000" spc="-114" dirty="0">
                <a:solidFill>
                  <a:srgbClr val="003300"/>
                </a:solidFill>
                <a:latin typeface="Verdana"/>
                <a:cs typeface="Verdana"/>
              </a:rPr>
              <a:t>E</a:t>
            </a:r>
            <a:r>
              <a:rPr sz="2000" spc="-120" dirty="0">
                <a:solidFill>
                  <a:srgbClr val="003300"/>
                </a:solidFill>
                <a:latin typeface="Verdana"/>
                <a:cs typeface="Verdana"/>
              </a:rPr>
              <a:t>n</a:t>
            </a:r>
            <a:r>
              <a:rPr sz="2000" dirty="0">
                <a:solidFill>
                  <a:srgbClr val="003300"/>
                </a:solidFill>
                <a:latin typeface="Verdana"/>
                <a:cs typeface="Verdana"/>
              </a:rPr>
              <a:t>	</a:t>
            </a:r>
            <a:r>
              <a:rPr sz="2000" spc="-45" dirty="0">
                <a:solidFill>
                  <a:srgbClr val="003300"/>
                </a:solidFill>
                <a:latin typeface="Verdana"/>
                <a:cs typeface="Verdana"/>
              </a:rPr>
              <a:t>u</a:t>
            </a:r>
            <a:r>
              <a:rPr sz="2000" spc="-50" dirty="0">
                <a:solidFill>
                  <a:srgbClr val="003300"/>
                </a:solidFill>
                <a:latin typeface="Verdana"/>
                <a:cs typeface="Verdana"/>
              </a:rPr>
              <a:t>n</a:t>
            </a:r>
            <a:r>
              <a:rPr sz="2000" dirty="0">
                <a:solidFill>
                  <a:srgbClr val="003300"/>
                </a:solidFill>
                <a:latin typeface="Verdana"/>
                <a:cs typeface="Verdana"/>
              </a:rPr>
              <a:t>	</a:t>
            </a:r>
            <a:r>
              <a:rPr sz="2000" spc="100" dirty="0">
                <a:solidFill>
                  <a:srgbClr val="003300"/>
                </a:solidFill>
                <a:latin typeface="Verdana"/>
                <a:cs typeface="Verdana"/>
              </a:rPr>
              <a:t>e</a:t>
            </a:r>
            <a:r>
              <a:rPr sz="2000" spc="-145" dirty="0">
                <a:solidFill>
                  <a:srgbClr val="003300"/>
                </a:solidFill>
                <a:latin typeface="Verdana"/>
                <a:cs typeface="Verdana"/>
              </a:rPr>
              <a:t>l</a:t>
            </a:r>
            <a:r>
              <a:rPr sz="2000" spc="100" dirty="0">
                <a:solidFill>
                  <a:srgbClr val="003300"/>
                </a:solidFill>
                <a:latin typeface="Verdana"/>
                <a:cs typeface="Verdana"/>
              </a:rPr>
              <a:t>e</a:t>
            </a:r>
            <a:r>
              <a:rPr sz="2000" spc="-80" dirty="0">
                <a:solidFill>
                  <a:srgbClr val="003300"/>
                </a:solidFill>
                <a:latin typeface="Verdana"/>
                <a:cs typeface="Verdana"/>
              </a:rPr>
              <a:t>m</a:t>
            </a:r>
            <a:r>
              <a:rPr sz="2000" spc="-20" dirty="0">
                <a:solidFill>
                  <a:srgbClr val="003300"/>
                </a:solidFill>
                <a:latin typeface="Verdana"/>
                <a:cs typeface="Verdana"/>
              </a:rPr>
              <a:t>en</a:t>
            </a:r>
            <a:r>
              <a:rPr sz="2000" spc="-5" dirty="0">
                <a:solidFill>
                  <a:srgbClr val="003300"/>
                </a:solidFill>
                <a:latin typeface="Verdana"/>
                <a:cs typeface="Verdana"/>
              </a:rPr>
              <a:t>t</a:t>
            </a:r>
            <a:r>
              <a:rPr sz="2000" spc="95" dirty="0">
                <a:solidFill>
                  <a:srgbClr val="003300"/>
                </a:solidFill>
                <a:latin typeface="Verdana"/>
                <a:cs typeface="Verdana"/>
              </a:rPr>
              <a:t>o</a:t>
            </a:r>
            <a:r>
              <a:rPr sz="2000" dirty="0">
                <a:solidFill>
                  <a:srgbClr val="003300"/>
                </a:solidFill>
                <a:latin typeface="Verdana"/>
                <a:cs typeface="Verdana"/>
              </a:rPr>
              <a:t>	</a:t>
            </a:r>
            <a:r>
              <a:rPr sz="2000" spc="100" dirty="0">
                <a:solidFill>
                  <a:srgbClr val="003300"/>
                </a:solidFill>
                <a:latin typeface="Verdana"/>
                <a:cs typeface="Verdana"/>
              </a:rPr>
              <a:t>con</a:t>
            </a:r>
            <a:r>
              <a:rPr sz="2000" dirty="0">
                <a:solidFill>
                  <a:srgbClr val="003300"/>
                </a:solidFill>
                <a:latin typeface="Verdana"/>
                <a:cs typeface="Verdana"/>
              </a:rPr>
              <a:t>	</a:t>
            </a:r>
            <a:r>
              <a:rPr sz="2000" spc="150" dirty="0">
                <a:solidFill>
                  <a:srgbClr val="003300"/>
                </a:solidFill>
                <a:latin typeface="Verdana"/>
                <a:cs typeface="Verdana"/>
              </a:rPr>
              <a:t>a</a:t>
            </a:r>
            <a:r>
              <a:rPr sz="2000" spc="-85" dirty="0">
                <a:solidFill>
                  <a:srgbClr val="003300"/>
                </a:solidFill>
                <a:latin typeface="Verdana"/>
                <a:cs typeface="Verdana"/>
              </a:rPr>
              <a:t>tri</a:t>
            </a:r>
            <a:r>
              <a:rPr sz="2000" spc="-155" dirty="0">
                <a:solidFill>
                  <a:srgbClr val="003300"/>
                </a:solidFill>
                <a:latin typeface="Verdana"/>
                <a:cs typeface="Verdana"/>
              </a:rPr>
              <a:t>b</a:t>
            </a:r>
            <a:r>
              <a:rPr sz="2000" spc="-60" dirty="0">
                <a:solidFill>
                  <a:srgbClr val="003300"/>
                </a:solidFill>
                <a:latin typeface="Verdana"/>
                <a:cs typeface="Verdana"/>
              </a:rPr>
              <a:t>u</a:t>
            </a:r>
            <a:r>
              <a:rPr sz="2000" spc="-100" dirty="0">
                <a:solidFill>
                  <a:srgbClr val="003300"/>
                </a:solidFill>
                <a:latin typeface="Verdana"/>
                <a:cs typeface="Verdana"/>
              </a:rPr>
              <a:t>t</a:t>
            </a:r>
            <a:r>
              <a:rPr sz="2000" spc="95" dirty="0">
                <a:solidFill>
                  <a:srgbClr val="003300"/>
                </a:solidFill>
                <a:latin typeface="Verdana"/>
                <a:cs typeface="Verdana"/>
              </a:rPr>
              <a:t>o</a:t>
            </a:r>
            <a:r>
              <a:rPr sz="2000" dirty="0">
                <a:solidFill>
                  <a:srgbClr val="003300"/>
                </a:solidFill>
                <a:latin typeface="Verdana"/>
                <a:cs typeface="Verdana"/>
              </a:rPr>
              <a:t>	</a:t>
            </a:r>
            <a:r>
              <a:rPr sz="2000" b="1" spc="-195" dirty="0">
                <a:solidFill>
                  <a:srgbClr val="003300"/>
                </a:solidFill>
                <a:latin typeface="Verdana"/>
                <a:cs typeface="Verdana"/>
              </a:rPr>
              <a:t>di</a:t>
            </a:r>
            <a:r>
              <a:rPr sz="2000" b="1" spc="-225" dirty="0">
                <a:solidFill>
                  <a:srgbClr val="003300"/>
                </a:solidFill>
                <a:latin typeface="Verdana"/>
                <a:cs typeface="Verdana"/>
              </a:rPr>
              <a:t>s</a:t>
            </a:r>
            <a:r>
              <a:rPr sz="2000" b="1" spc="-30" dirty="0">
                <a:solidFill>
                  <a:srgbClr val="003300"/>
                </a:solidFill>
                <a:latin typeface="Verdana"/>
                <a:cs typeface="Verdana"/>
              </a:rPr>
              <a:t>a</a:t>
            </a:r>
            <a:r>
              <a:rPr sz="2000" b="1" spc="-100" dirty="0">
                <a:solidFill>
                  <a:srgbClr val="003300"/>
                </a:solidFill>
                <a:latin typeface="Verdana"/>
                <a:cs typeface="Verdana"/>
              </a:rPr>
              <a:t>ble</a:t>
            </a:r>
            <a:r>
              <a:rPr sz="2000" b="1" spc="-120" dirty="0">
                <a:solidFill>
                  <a:srgbClr val="003300"/>
                </a:solidFill>
                <a:latin typeface="Verdana"/>
                <a:cs typeface="Verdana"/>
              </a:rPr>
              <a:t>d</a:t>
            </a:r>
            <a:r>
              <a:rPr sz="2000" b="1" dirty="0">
                <a:solidFill>
                  <a:srgbClr val="003300"/>
                </a:solidFill>
                <a:latin typeface="Verdana"/>
                <a:cs typeface="Verdana"/>
              </a:rPr>
              <a:t>	</a:t>
            </a:r>
            <a:r>
              <a:rPr sz="2000" spc="25" dirty="0">
                <a:solidFill>
                  <a:srgbClr val="003300"/>
                </a:solidFill>
                <a:latin typeface="Verdana"/>
                <a:cs typeface="Verdana"/>
              </a:rPr>
              <a:t>no</a:t>
            </a:r>
            <a:r>
              <a:rPr sz="2000" dirty="0">
                <a:solidFill>
                  <a:srgbClr val="003300"/>
                </a:solidFill>
                <a:latin typeface="Verdana"/>
                <a:cs typeface="Verdana"/>
              </a:rPr>
              <a:t>	</a:t>
            </a:r>
            <a:r>
              <a:rPr sz="2000" spc="-254" dirty="0">
                <a:solidFill>
                  <a:srgbClr val="003300"/>
                </a:solidFill>
                <a:latin typeface="Verdana"/>
                <a:cs typeface="Verdana"/>
              </a:rPr>
              <a:t>s</a:t>
            </a:r>
            <a:r>
              <a:rPr sz="2000" spc="-180" dirty="0">
                <a:solidFill>
                  <a:srgbClr val="003300"/>
                </a:solidFill>
                <a:latin typeface="Verdana"/>
                <a:cs typeface="Verdana"/>
              </a:rPr>
              <a:t>u</a:t>
            </a:r>
            <a:r>
              <a:rPr sz="2000" spc="-135" dirty="0">
                <a:solidFill>
                  <a:srgbClr val="003300"/>
                </a:solidFill>
                <a:latin typeface="Verdana"/>
                <a:cs typeface="Verdana"/>
              </a:rPr>
              <a:t>r</a:t>
            </a:r>
            <a:r>
              <a:rPr sz="2000" dirty="0">
                <a:solidFill>
                  <a:srgbClr val="003300"/>
                </a:solidFill>
                <a:latin typeface="Verdana"/>
                <a:cs typeface="Verdana"/>
              </a:rPr>
              <a:t>t</a:t>
            </a:r>
            <a:r>
              <a:rPr sz="2000" spc="5" dirty="0">
                <a:solidFill>
                  <a:srgbClr val="003300"/>
                </a:solidFill>
                <a:latin typeface="Verdana"/>
                <a:cs typeface="Verdana"/>
              </a:rPr>
              <a:t>e</a:t>
            </a:r>
            <a:r>
              <a:rPr sz="2000" spc="-45" dirty="0">
                <a:solidFill>
                  <a:srgbClr val="003300"/>
                </a:solidFill>
                <a:latin typeface="Verdana"/>
                <a:cs typeface="Verdana"/>
              </a:rPr>
              <a:t>n</a:t>
            </a:r>
            <a:r>
              <a:rPr sz="2000" dirty="0">
                <a:solidFill>
                  <a:srgbClr val="003300"/>
                </a:solidFill>
                <a:latin typeface="Verdana"/>
                <a:cs typeface="Verdana"/>
              </a:rPr>
              <a:t>	</a:t>
            </a:r>
            <a:r>
              <a:rPr sz="2000" spc="95" dirty="0">
                <a:solidFill>
                  <a:srgbClr val="003300"/>
                </a:solidFill>
                <a:latin typeface="Verdana"/>
                <a:cs typeface="Verdana"/>
              </a:rPr>
              <a:t>efe</a:t>
            </a:r>
            <a:r>
              <a:rPr sz="2000" spc="90" dirty="0">
                <a:solidFill>
                  <a:srgbClr val="003300"/>
                </a:solidFill>
                <a:latin typeface="Verdana"/>
                <a:cs typeface="Verdana"/>
              </a:rPr>
              <a:t>c</a:t>
            </a:r>
            <a:r>
              <a:rPr sz="2000" spc="-120" dirty="0">
                <a:solidFill>
                  <a:srgbClr val="003300"/>
                </a:solidFill>
                <a:latin typeface="Verdana"/>
                <a:cs typeface="Verdana"/>
              </a:rPr>
              <a:t>t</a:t>
            </a:r>
            <a:r>
              <a:rPr sz="2000" spc="-85" dirty="0">
                <a:solidFill>
                  <a:srgbClr val="003300"/>
                </a:solidFill>
                <a:latin typeface="Verdana"/>
                <a:cs typeface="Verdana"/>
              </a:rPr>
              <a:t>os</a:t>
            </a:r>
            <a:r>
              <a:rPr sz="2000" dirty="0">
                <a:solidFill>
                  <a:srgbClr val="003300"/>
                </a:solidFill>
                <a:latin typeface="Verdana"/>
                <a:cs typeface="Verdana"/>
              </a:rPr>
              <a:t>	</a:t>
            </a:r>
            <a:r>
              <a:rPr sz="2000" spc="-145" dirty="0">
                <a:solidFill>
                  <a:srgbClr val="003300"/>
                </a:solidFill>
                <a:latin typeface="Verdana"/>
                <a:cs typeface="Verdana"/>
              </a:rPr>
              <a:t>l</a:t>
            </a:r>
            <a:r>
              <a:rPr sz="2000" spc="-85" dirty="0">
                <a:solidFill>
                  <a:srgbClr val="003300"/>
                </a:solidFill>
                <a:latin typeface="Verdana"/>
                <a:cs typeface="Verdana"/>
              </a:rPr>
              <a:t>os</a:t>
            </a:r>
            <a:r>
              <a:rPr sz="2000" spc="-55" dirty="0">
                <a:solidFill>
                  <a:srgbClr val="003300"/>
                </a:solidFill>
                <a:latin typeface="Verdana"/>
                <a:cs typeface="Verdana"/>
              </a:rPr>
              <a:t> </a:t>
            </a:r>
            <a:r>
              <a:rPr sz="2000" spc="20" dirty="0">
                <a:solidFill>
                  <a:srgbClr val="003300"/>
                </a:solidFill>
                <a:latin typeface="Verdana"/>
                <a:cs typeface="Verdana"/>
              </a:rPr>
              <a:t>cambios</a:t>
            </a:r>
            <a:r>
              <a:rPr sz="2000" spc="-170" dirty="0">
                <a:solidFill>
                  <a:srgbClr val="003300"/>
                </a:solidFill>
                <a:latin typeface="Verdana"/>
                <a:cs typeface="Verdana"/>
              </a:rPr>
              <a:t> </a:t>
            </a:r>
            <a:r>
              <a:rPr sz="2000" spc="-110" dirty="0">
                <a:solidFill>
                  <a:srgbClr val="003300"/>
                </a:solidFill>
                <a:latin typeface="Verdana"/>
                <a:cs typeface="Verdana"/>
              </a:rPr>
              <a:t>y</a:t>
            </a:r>
            <a:r>
              <a:rPr sz="2000" spc="-160" dirty="0">
                <a:solidFill>
                  <a:srgbClr val="003300"/>
                </a:solidFill>
                <a:latin typeface="Verdana"/>
                <a:cs typeface="Verdana"/>
              </a:rPr>
              <a:t> </a:t>
            </a:r>
            <a:r>
              <a:rPr sz="2000" spc="-100" dirty="0">
                <a:solidFill>
                  <a:srgbClr val="003300"/>
                </a:solidFill>
                <a:latin typeface="Verdana"/>
                <a:cs typeface="Verdana"/>
              </a:rPr>
              <a:t>t</a:t>
            </a:r>
            <a:r>
              <a:rPr sz="2000" spc="105" dirty="0">
                <a:solidFill>
                  <a:srgbClr val="003300"/>
                </a:solidFill>
                <a:latin typeface="Verdana"/>
                <a:cs typeface="Verdana"/>
              </a:rPr>
              <a:t>ampoc</a:t>
            </a:r>
            <a:r>
              <a:rPr sz="2000" spc="100" dirty="0">
                <a:solidFill>
                  <a:srgbClr val="003300"/>
                </a:solidFill>
                <a:latin typeface="Verdana"/>
                <a:cs typeface="Verdana"/>
              </a:rPr>
              <a:t>o</a:t>
            </a:r>
            <a:r>
              <a:rPr sz="2000" spc="-180" dirty="0">
                <a:solidFill>
                  <a:srgbClr val="003300"/>
                </a:solidFill>
                <a:latin typeface="Verdana"/>
                <a:cs typeface="Verdana"/>
              </a:rPr>
              <a:t> </a:t>
            </a:r>
            <a:r>
              <a:rPr sz="2000" spc="45" dirty="0">
                <a:solidFill>
                  <a:srgbClr val="003300"/>
                </a:solidFill>
                <a:latin typeface="Verdana"/>
                <a:cs typeface="Verdana"/>
              </a:rPr>
              <a:t>hacer</a:t>
            </a:r>
            <a:r>
              <a:rPr sz="2000" spc="-160" dirty="0">
                <a:solidFill>
                  <a:srgbClr val="003300"/>
                </a:solidFill>
                <a:latin typeface="Verdana"/>
                <a:cs typeface="Verdana"/>
              </a:rPr>
              <a:t> </a:t>
            </a:r>
            <a:r>
              <a:rPr sz="2000" spc="50" dirty="0">
                <a:solidFill>
                  <a:srgbClr val="003300"/>
                </a:solidFill>
                <a:latin typeface="Verdana"/>
                <a:cs typeface="Verdana"/>
              </a:rPr>
              <a:t>cl</a:t>
            </a:r>
            <a:r>
              <a:rPr sz="2000" spc="45" dirty="0">
                <a:solidFill>
                  <a:srgbClr val="003300"/>
                </a:solidFill>
                <a:latin typeface="Verdana"/>
                <a:cs typeface="Verdana"/>
              </a:rPr>
              <a:t>ic</a:t>
            </a:r>
            <a:r>
              <a:rPr sz="2000" spc="-175" dirty="0">
                <a:solidFill>
                  <a:srgbClr val="003300"/>
                </a:solidFill>
                <a:latin typeface="Verdana"/>
                <a:cs typeface="Verdana"/>
              </a:rPr>
              <a:t>.</a:t>
            </a:r>
            <a:endParaRPr sz="2000">
              <a:latin typeface="Verdana"/>
              <a:cs typeface="Verdana"/>
            </a:endParaRPr>
          </a:p>
          <a:p>
            <a:pPr marL="355600" marR="6985" indent="-342900">
              <a:lnSpc>
                <a:spcPts val="2160"/>
              </a:lnSpc>
              <a:spcBef>
                <a:spcPts val="1200"/>
              </a:spcBef>
              <a:buFont typeface="Wingdings"/>
              <a:buChar char=""/>
              <a:tabLst>
                <a:tab pos="355600" algn="l"/>
              </a:tabLst>
            </a:pPr>
            <a:r>
              <a:rPr sz="2000" spc="-45" dirty="0">
                <a:solidFill>
                  <a:srgbClr val="003300"/>
                </a:solidFill>
                <a:latin typeface="Verdana"/>
                <a:cs typeface="Verdana"/>
              </a:rPr>
              <a:t>L</a:t>
            </a:r>
            <a:r>
              <a:rPr sz="2000" spc="-60" dirty="0">
                <a:solidFill>
                  <a:srgbClr val="003300"/>
                </a:solidFill>
                <a:latin typeface="Verdana"/>
                <a:cs typeface="Verdana"/>
              </a:rPr>
              <a:t>o</a:t>
            </a:r>
            <a:r>
              <a:rPr sz="2000" spc="-265" dirty="0">
                <a:solidFill>
                  <a:srgbClr val="003300"/>
                </a:solidFill>
                <a:latin typeface="Verdana"/>
                <a:cs typeface="Verdana"/>
              </a:rPr>
              <a:t>s</a:t>
            </a:r>
            <a:r>
              <a:rPr sz="2000" spc="160" dirty="0">
                <a:solidFill>
                  <a:srgbClr val="003300"/>
                </a:solidFill>
                <a:latin typeface="Verdana"/>
                <a:cs typeface="Verdana"/>
              </a:rPr>
              <a:t> </a:t>
            </a:r>
            <a:r>
              <a:rPr sz="2000" spc="140" dirty="0">
                <a:solidFill>
                  <a:srgbClr val="003300"/>
                </a:solidFill>
                <a:latin typeface="Verdana"/>
                <a:cs typeface="Verdana"/>
              </a:rPr>
              <a:t>d</a:t>
            </a:r>
            <a:r>
              <a:rPr sz="2000" spc="120" dirty="0">
                <a:solidFill>
                  <a:srgbClr val="003300"/>
                </a:solidFill>
                <a:latin typeface="Verdana"/>
                <a:cs typeface="Verdana"/>
              </a:rPr>
              <a:t>a</a:t>
            </a:r>
            <a:r>
              <a:rPr sz="2000" spc="-100" dirty="0">
                <a:solidFill>
                  <a:srgbClr val="003300"/>
                </a:solidFill>
                <a:latin typeface="Verdana"/>
                <a:cs typeface="Verdana"/>
              </a:rPr>
              <a:t>t</a:t>
            </a:r>
            <a:r>
              <a:rPr sz="2000" spc="-85" dirty="0">
                <a:solidFill>
                  <a:srgbClr val="003300"/>
                </a:solidFill>
                <a:latin typeface="Verdana"/>
                <a:cs typeface="Verdana"/>
              </a:rPr>
              <a:t>os</a:t>
            </a:r>
            <a:r>
              <a:rPr sz="2000" spc="160" dirty="0">
                <a:solidFill>
                  <a:srgbClr val="003300"/>
                </a:solidFill>
                <a:latin typeface="Verdana"/>
                <a:cs typeface="Verdana"/>
              </a:rPr>
              <a:t> </a:t>
            </a:r>
            <a:r>
              <a:rPr sz="2000" spc="114" dirty="0">
                <a:solidFill>
                  <a:srgbClr val="003300"/>
                </a:solidFill>
                <a:latin typeface="Verdana"/>
                <a:cs typeface="Verdana"/>
              </a:rPr>
              <a:t>de</a:t>
            </a:r>
            <a:r>
              <a:rPr sz="2000" spc="150" dirty="0">
                <a:solidFill>
                  <a:srgbClr val="003300"/>
                </a:solidFill>
                <a:latin typeface="Verdana"/>
                <a:cs typeface="Verdana"/>
              </a:rPr>
              <a:t> </a:t>
            </a:r>
            <a:r>
              <a:rPr sz="2000" spc="-45" dirty="0">
                <a:solidFill>
                  <a:srgbClr val="003300"/>
                </a:solidFill>
                <a:latin typeface="Verdana"/>
                <a:cs typeface="Verdana"/>
              </a:rPr>
              <a:t>u</a:t>
            </a:r>
            <a:r>
              <a:rPr sz="2000" spc="-50" dirty="0">
                <a:solidFill>
                  <a:srgbClr val="003300"/>
                </a:solidFill>
                <a:latin typeface="Verdana"/>
                <a:cs typeface="Verdana"/>
              </a:rPr>
              <a:t>n</a:t>
            </a:r>
            <a:r>
              <a:rPr sz="2000" spc="160" dirty="0">
                <a:solidFill>
                  <a:srgbClr val="003300"/>
                </a:solidFill>
                <a:latin typeface="Verdana"/>
                <a:cs typeface="Verdana"/>
              </a:rPr>
              <a:t> </a:t>
            </a:r>
            <a:r>
              <a:rPr sz="2000" spc="100" dirty="0">
                <a:solidFill>
                  <a:srgbClr val="003300"/>
                </a:solidFill>
                <a:latin typeface="Verdana"/>
                <a:cs typeface="Verdana"/>
              </a:rPr>
              <a:t>e</a:t>
            </a:r>
            <a:r>
              <a:rPr sz="2000" spc="-20" dirty="0">
                <a:solidFill>
                  <a:srgbClr val="003300"/>
                </a:solidFill>
                <a:latin typeface="Verdana"/>
                <a:cs typeface="Verdana"/>
              </a:rPr>
              <a:t>l</a:t>
            </a:r>
            <a:r>
              <a:rPr sz="2000" spc="-40" dirty="0">
                <a:solidFill>
                  <a:srgbClr val="003300"/>
                </a:solidFill>
                <a:latin typeface="Verdana"/>
                <a:cs typeface="Verdana"/>
              </a:rPr>
              <a:t>e</a:t>
            </a:r>
            <a:r>
              <a:rPr sz="2000" dirty="0">
                <a:solidFill>
                  <a:srgbClr val="003300"/>
                </a:solidFill>
                <a:latin typeface="Verdana"/>
                <a:cs typeface="Verdana"/>
              </a:rPr>
              <a:t>me</a:t>
            </a:r>
            <a:r>
              <a:rPr sz="2000" spc="-15" dirty="0">
                <a:solidFill>
                  <a:srgbClr val="003300"/>
                </a:solidFill>
                <a:latin typeface="Verdana"/>
                <a:cs typeface="Verdana"/>
              </a:rPr>
              <a:t>n</a:t>
            </a:r>
            <a:r>
              <a:rPr sz="2000" spc="-100" dirty="0">
                <a:solidFill>
                  <a:srgbClr val="003300"/>
                </a:solidFill>
                <a:latin typeface="Verdana"/>
                <a:cs typeface="Verdana"/>
              </a:rPr>
              <a:t>t</a:t>
            </a:r>
            <a:r>
              <a:rPr sz="2000" spc="95" dirty="0">
                <a:solidFill>
                  <a:srgbClr val="003300"/>
                </a:solidFill>
                <a:latin typeface="Verdana"/>
                <a:cs typeface="Verdana"/>
              </a:rPr>
              <a:t>o</a:t>
            </a:r>
            <a:r>
              <a:rPr sz="2000" spc="155" dirty="0">
                <a:solidFill>
                  <a:srgbClr val="003300"/>
                </a:solidFill>
                <a:latin typeface="Verdana"/>
                <a:cs typeface="Verdana"/>
              </a:rPr>
              <a:t> </a:t>
            </a:r>
            <a:r>
              <a:rPr sz="2000" spc="100" dirty="0">
                <a:solidFill>
                  <a:srgbClr val="003300"/>
                </a:solidFill>
                <a:latin typeface="Verdana"/>
                <a:cs typeface="Verdana"/>
              </a:rPr>
              <a:t>con</a:t>
            </a:r>
            <a:r>
              <a:rPr sz="2000" spc="155" dirty="0">
                <a:solidFill>
                  <a:srgbClr val="003300"/>
                </a:solidFill>
                <a:latin typeface="Verdana"/>
                <a:cs typeface="Verdana"/>
              </a:rPr>
              <a:t> </a:t>
            </a:r>
            <a:r>
              <a:rPr sz="2000" spc="150" dirty="0">
                <a:solidFill>
                  <a:srgbClr val="003300"/>
                </a:solidFill>
                <a:latin typeface="Verdana"/>
                <a:cs typeface="Verdana"/>
              </a:rPr>
              <a:t>a</a:t>
            </a:r>
            <a:r>
              <a:rPr sz="2000" spc="-100" dirty="0">
                <a:solidFill>
                  <a:srgbClr val="003300"/>
                </a:solidFill>
                <a:latin typeface="Verdana"/>
                <a:cs typeface="Verdana"/>
              </a:rPr>
              <a:t>t</a:t>
            </a:r>
            <a:r>
              <a:rPr sz="2000" spc="-245" dirty="0">
                <a:solidFill>
                  <a:srgbClr val="003300"/>
                </a:solidFill>
                <a:latin typeface="Verdana"/>
                <a:cs typeface="Verdana"/>
              </a:rPr>
              <a:t>r</a:t>
            </a:r>
            <a:r>
              <a:rPr sz="2000" spc="-185" dirty="0">
                <a:solidFill>
                  <a:srgbClr val="003300"/>
                </a:solidFill>
                <a:latin typeface="Verdana"/>
                <a:cs typeface="Verdana"/>
              </a:rPr>
              <a:t>i</a:t>
            </a:r>
            <a:r>
              <a:rPr sz="2000" spc="10" dirty="0">
                <a:solidFill>
                  <a:srgbClr val="003300"/>
                </a:solidFill>
                <a:latin typeface="Verdana"/>
                <a:cs typeface="Verdana"/>
              </a:rPr>
              <a:t>but</a:t>
            </a:r>
            <a:r>
              <a:rPr sz="2000" spc="15" dirty="0">
                <a:solidFill>
                  <a:srgbClr val="003300"/>
                </a:solidFill>
                <a:latin typeface="Verdana"/>
                <a:cs typeface="Verdana"/>
              </a:rPr>
              <a:t>o</a:t>
            </a:r>
            <a:r>
              <a:rPr sz="2000" spc="160" dirty="0">
                <a:solidFill>
                  <a:srgbClr val="003300"/>
                </a:solidFill>
                <a:latin typeface="Verdana"/>
                <a:cs typeface="Verdana"/>
              </a:rPr>
              <a:t> </a:t>
            </a:r>
            <a:r>
              <a:rPr sz="2000" b="1" spc="-195" dirty="0">
                <a:solidFill>
                  <a:srgbClr val="003300"/>
                </a:solidFill>
                <a:latin typeface="Verdana"/>
                <a:cs typeface="Verdana"/>
              </a:rPr>
              <a:t>di</a:t>
            </a:r>
            <a:r>
              <a:rPr sz="2000" b="1" spc="-225" dirty="0">
                <a:solidFill>
                  <a:srgbClr val="003300"/>
                </a:solidFill>
                <a:latin typeface="Verdana"/>
                <a:cs typeface="Verdana"/>
              </a:rPr>
              <a:t>s</a:t>
            </a:r>
            <a:r>
              <a:rPr sz="2000" b="1" spc="-125" dirty="0">
                <a:solidFill>
                  <a:srgbClr val="003300"/>
                </a:solidFill>
                <a:latin typeface="Verdana"/>
                <a:cs typeface="Verdana"/>
              </a:rPr>
              <a:t>ab</a:t>
            </a:r>
            <a:r>
              <a:rPr sz="2000" b="1" spc="-80" dirty="0">
                <a:solidFill>
                  <a:srgbClr val="003300"/>
                </a:solidFill>
                <a:latin typeface="Verdana"/>
                <a:cs typeface="Verdana"/>
              </a:rPr>
              <a:t>l</a:t>
            </a:r>
            <a:r>
              <a:rPr sz="2000" b="1" spc="-65" dirty="0">
                <a:solidFill>
                  <a:srgbClr val="003300"/>
                </a:solidFill>
                <a:latin typeface="Verdana"/>
                <a:cs typeface="Verdana"/>
              </a:rPr>
              <a:t>ed</a:t>
            </a:r>
            <a:r>
              <a:rPr sz="2000" b="1" spc="175" dirty="0">
                <a:solidFill>
                  <a:srgbClr val="003300"/>
                </a:solidFill>
                <a:latin typeface="Verdana"/>
                <a:cs typeface="Verdana"/>
              </a:rPr>
              <a:t> </a:t>
            </a:r>
            <a:r>
              <a:rPr sz="2000" spc="25" dirty="0">
                <a:solidFill>
                  <a:srgbClr val="003300"/>
                </a:solidFill>
                <a:latin typeface="Verdana"/>
                <a:cs typeface="Verdana"/>
              </a:rPr>
              <a:t>no</a:t>
            </a:r>
            <a:r>
              <a:rPr sz="2000" spc="155" dirty="0">
                <a:solidFill>
                  <a:srgbClr val="003300"/>
                </a:solidFill>
                <a:latin typeface="Verdana"/>
                <a:cs typeface="Verdana"/>
              </a:rPr>
              <a:t> </a:t>
            </a:r>
            <a:r>
              <a:rPr sz="2000" spc="70" dirty="0">
                <a:solidFill>
                  <a:srgbClr val="003300"/>
                </a:solidFill>
                <a:latin typeface="Verdana"/>
                <a:cs typeface="Verdana"/>
              </a:rPr>
              <a:t>pue</a:t>
            </a:r>
            <a:r>
              <a:rPr sz="2000" spc="55" dirty="0">
                <a:solidFill>
                  <a:srgbClr val="003300"/>
                </a:solidFill>
                <a:latin typeface="Verdana"/>
                <a:cs typeface="Verdana"/>
              </a:rPr>
              <a:t>d</a:t>
            </a:r>
            <a:r>
              <a:rPr sz="2000" spc="30" dirty="0">
                <a:solidFill>
                  <a:srgbClr val="003300"/>
                </a:solidFill>
                <a:latin typeface="Verdana"/>
                <a:cs typeface="Verdana"/>
              </a:rPr>
              <a:t>en</a:t>
            </a:r>
            <a:r>
              <a:rPr sz="2000" spc="165" dirty="0">
                <a:solidFill>
                  <a:srgbClr val="003300"/>
                </a:solidFill>
                <a:latin typeface="Verdana"/>
                <a:cs typeface="Verdana"/>
              </a:rPr>
              <a:t> </a:t>
            </a:r>
            <a:r>
              <a:rPr sz="2000" spc="-280" dirty="0">
                <a:solidFill>
                  <a:srgbClr val="003300"/>
                </a:solidFill>
                <a:latin typeface="Verdana"/>
                <a:cs typeface="Verdana"/>
              </a:rPr>
              <a:t>s</a:t>
            </a:r>
            <a:r>
              <a:rPr sz="2000" spc="-75" dirty="0">
                <a:solidFill>
                  <a:srgbClr val="003300"/>
                </a:solidFill>
                <a:latin typeface="Verdana"/>
                <a:cs typeface="Verdana"/>
              </a:rPr>
              <a:t>er</a:t>
            </a:r>
            <a:r>
              <a:rPr sz="2000" spc="-50" dirty="0">
                <a:solidFill>
                  <a:srgbClr val="003300"/>
                </a:solidFill>
                <a:latin typeface="Verdana"/>
                <a:cs typeface="Verdana"/>
              </a:rPr>
              <a:t> </a:t>
            </a:r>
            <a:r>
              <a:rPr sz="2000" spc="30" dirty="0">
                <a:solidFill>
                  <a:srgbClr val="003300"/>
                </a:solidFill>
                <a:latin typeface="Verdana"/>
                <a:cs typeface="Verdana"/>
              </a:rPr>
              <a:t>en</a:t>
            </a:r>
            <a:r>
              <a:rPr sz="2000" spc="-60" dirty="0">
                <a:solidFill>
                  <a:srgbClr val="003300"/>
                </a:solidFill>
                <a:latin typeface="Verdana"/>
                <a:cs typeface="Verdana"/>
              </a:rPr>
              <a:t>v</a:t>
            </a:r>
            <a:r>
              <a:rPr sz="2000" spc="35" dirty="0">
                <a:solidFill>
                  <a:srgbClr val="003300"/>
                </a:solidFill>
                <a:latin typeface="Verdana"/>
                <a:cs typeface="Verdana"/>
              </a:rPr>
              <a:t>ia</a:t>
            </a:r>
            <a:r>
              <a:rPr sz="2000" spc="50" dirty="0">
                <a:solidFill>
                  <a:srgbClr val="003300"/>
                </a:solidFill>
                <a:latin typeface="Verdana"/>
                <a:cs typeface="Verdana"/>
              </a:rPr>
              <a:t>d</a:t>
            </a:r>
            <a:r>
              <a:rPr sz="2000" spc="-85" dirty="0">
                <a:solidFill>
                  <a:srgbClr val="003300"/>
                </a:solidFill>
                <a:latin typeface="Verdana"/>
                <a:cs typeface="Verdana"/>
              </a:rPr>
              <a:t>os</a:t>
            </a:r>
            <a:r>
              <a:rPr sz="2000" spc="-175" dirty="0">
                <a:solidFill>
                  <a:srgbClr val="003300"/>
                </a:solidFill>
                <a:latin typeface="Verdana"/>
                <a:cs typeface="Verdana"/>
              </a:rPr>
              <a:t>.</a:t>
            </a:r>
            <a:endParaRPr sz="2000">
              <a:latin typeface="Verdana"/>
              <a:cs typeface="Verdana"/>
            </a:endParaRPr>
          </a:p>
          <a:p>
            <a:pPr marL="355600" marR="6350" indent="-342900">
              <a:lnSpc>
                <a:spcPts val="2100"/>
              </a:lnSpc>
              <a:spcBef>
                <a:spcPts val="1250"/>
              </a:spcBef>
              <a:buFont typeface="Wingdings"/>
              <a:buChar char=""/>
              <a:tabLst>
                <a:tab pos="355600" algn="l"/>
              </a:tabLst>
            </a:pPr>
            <a:r>
              <a:rPr sz="2000" spc="-20" dirty="0">
                <a:solidFill>
                  <a:srgbClr val="003300"/>
                </a:solidFill>
                <a:latin typeface="Verdana"/>
                <a:cs typeface="Verdana"/>
              </a:rPr>
              <a:t>L</a:t>
            </a:r>
            <a:r>
              <a:rPr sz="2000" spc="-15" dirty="0">
                <a:solidFill>
                  <a:srgbClr val="003300"/>
                </a:solidFill>
                <a:latin typeface="Verdana"/>
                <a:cs typeface="Verdana"/>
              </a:rPr>
              <a:t>a</a:t>
            </a:r>
            <a:r>
              <a:rPr sz="2000" spc="240" dirty="0">
                <a:solidFill>
                  <a:srgbClr val="003300"/>
                </a:solidFill>
                <a:latin typeface="Verdana"/>
                <a:cs typeface="Verdana"/>
              </a:rPr>
              <a:t> </a:t>
            </a:r>
            <a:r>
              <a:rPr sz="2000" spc="100" dirty="0">
                <a:solidFill>
                  <a:srgbClr val="003300"/>
                </a:solidFill>
                <a:latin typeface="Verdana"/>
                <a:cs typeface="Verdana"/>
              </a:rPr>
              <a:t>e</a:t>
            </a:r>
            <a:r>
              <a:rPr sz="2000" spc="-100" dirty="0">
                <a:solidFill>
                  <a:srgbClr val="003300"/>
                </a:solidFill>
                <a:latin typeface="Verdana"/>
                <a:cs typeface="Verdana"/>
              </a:rPr>
              <a:t>t</a:t>
            </a:r>
            <a:r>
              <a:rPr sz="2000" spc="-170" dirty="0">
                <a:solidFill>
                  <a:srgbClr val="003300"/>
                </a:solidFill>
                <a:latin typeface="Verdana"/>
                <a:cs typeface="Verdana"/>
              </a:rPr>
              <a:t>i</a:t>
            </a:r>
            <a:r>
              <a:rPr sz="2000" spc="105" dirty="0">
                <a:solidFill>
                  <a:srgbClr val="003300"/>
                </a:solidFill>
                <a:latin typeface="Verdana"/>
                <a:cs typeface="Verdana"/>
              </a:rPr>
              <a:t>q</a:t>
            </a:r>
            <a:r>
              <a:rPr sz="2000" spc="30" dirty="0">
                <a:solidFill>
                  <a:srgbClr val="003300"/>
                </a:solidFill>
                <a:latin typeface="Verdana"/>
                <a:cs typeface="Verdana"/>
              </a:rPr>
              <a:t>ueta</a:t>
            </a:r>
            <a:r>
              <a:rPr sz="2000" spc="225" dirty="0">
                <a:solidFill>
                  <a:srgbClr val="003300"/>
                </a:solidFill>
                <a:latin typeface="Verdana"/>
                <a:cs typeface="Verdana"/>
              </a:rPr>
              <a:t> </a:t>
            </a:r>
            <a:r>
              <a:rPr sz="2000" spc="150" dirty="0">
                <a:solidFill>
                  <a:srgbClr val="003300"/>
                </a:solidFill>
                <a:latin typeface="Verdana"/>
                <a:cs typeface="Verdana"/>
              </a:rPr>
              <a:t>a</a:t>
            </a:r>
            <a:r>
              <a:rPr sz="2000" spc="-100" dirty="0">
                <a:solidFill>
                  <a:srgbClr val="003300"/>
                </a:solidFill>
                <a:latin typeface="Verdana"/>
                <a:cs typeface="Verdana"/>
              </a:rPr>
              <a:t>t</a:t>
            </a:r>
            <a:r>
              <a:rPr sz="2000" spc="-245" dirty="0">
                <a:solidFill>
                  <a:srgbClr val="003300"/>
                </a:solidFill>
                <a:latin typeface="Verdana"/>
                <a:cs typeface="Verdana"/>
              </a:rPr>
              <a:t>r</a:t>
            </a:r>
            <a:r>
              <a:rPr sz="2000" spc="-170" dirty="0">
                <a:solidFill>
                  <a:srgbClr val="003300"/>
                </a:solidFill>
                <a:latin typeface="Verdana"/>
                <a:cs typeface="Verdana"/>
              </a:rPr>
              <a:t>i</a:t>
            </a:r>
            <a:r>
              <a:rPr sz="2000" spc="105" dirty="0">
                <a:solidFill>
                  <a:srgbClr val="003300"/>
                </a:solidFill>
                <a:latin typeface="Verdana"/>
                <a:cs typeface="Verdana"/>
              </a:rPr>
              <a:t>b</a:t>
            </a:r>
            <a:r>
              <a:rPr sz="2000" spc="-60" dirty="0">
                <a:solidFill>
                  <a:srgbClr val="003300"/>
                </a:solidFill>
                <a:latin typeface="Verdana"/>
                <a:cs typeface="Verdana"/>
              </a:rPr>
              <a:t>u</a:t>
            </a:r>
            <a:r>
              <a:rPr sz="2000" spc="-10" dirty="0">
                <a:solidFill>
                  <a:srgbClr val="003300"/>
                </a:solidFill>
                <a:latin typeface="Verdana"/>
                <a:cs typeface="Verdana"/>
              </a:rPr>
              <a:t>to</a:t>
            </a:r>
            <a:r>
              <a:rPr sz="2000" spc="245" dirty="0">
                <a:solidFill>
                  <a:srgbClr val="003300"/>
                </a:solidFill>
                <a:latin typeface="Verdana"/>
                <a:cs typeface="Verdana"/>
              </a:rPr>
              <a:t> </a:t>
            </a:r>
            <a:r>
              <a:rPr sz="2000" spc="-20" dirty="0">
                <a:solidFill>
                  <a:srgbClr val="003300"/>
                </a:solidFill>
                <a:latin typeface="Verdana"/>
                <a:cs typeface="Verdana"/>
              </a:rPr>
              <a:t>d</a:t>
            </a:r>
            <a:r>
              <a:rPr sz="2000" spc="-25" dirty="0">
                <a:solidFill>
                  <a:srgbClr val="003300"/>
                </a:solidFill>
                <a:latin typeface="Verdana"/>
                <a:cs typeface="Verdana"/>
              </a:rPr>
              <a:t>i</a:t>
            </a:r>
            <a:r>
              <a:rPr sz="2000" dirty="0">
                <a:solidFill>
                  <a:srgbClr val="003300"/>
                </a:solidFill>
                <a:latin typeface="Verdana"/>
                <a:cs typeface="Verdana"/>
              </a:rPr>
              <a:t>sa</a:t>
            </a:r>
            <a:r>
              <a:rPr sz="2000" spc="-5" dirty="0">
                <a:solidFill>
                  <a:srgbClr val="003300"/>
                </a:solidFill>
                <a:latin typeface="Verdana"/>
                <a:cs typeface="Verdana"/>
              </a:rPr>
              <a:t>b</a:t>
            </a:r>
            <a:r>
              <a:rPr sz="2000" spc="-145" dirty="0">
                <a:solidFill>
                  <a:srgbClr val="003300"/>
                </a:solidFill>
                <a:latin typeface="Verdana"/>
                <a:cs typeface="Verdana"/>
              </a:rPr>
              <a:t>l</a:t>
            </a:r>
            <a:r>
              <a:rPr sz="2000" spc="114" dirty="0">
                <a:solidFill>
                  <a:srgbClr val="003300"/>
                </a:solidFill>
                <a:latin typeface="Verdana"/>
                <a:cs typeface="Verdana"/>
              </a:rPr>
              <a:t>ed</a:t>
            </a:r>
            <a:r>
              <a:rPr sz="2000" spc="245" dirty="0">
                <a:solidFill>
                  <a:srgbClr val="003300"/>
                </a:solidFill>
                <a:latin typeface="Verdana"/>
                <a:cs typeface="Verdana"/>
              </a:rPr>
              <a:t> </a:t>
            </a:r>
            <a:r>
              <a:rPr sz="2000" spc="25" dirty="0">
                <a:solidFill>
                  <a:srgbClr val="003300"/>
                </a:solidFill>
                <a:latin typeface="Verdana"/>
                <a:cs typeface="Verdana"/>
              </a:rPr>
              <a:t>no</a:t>
            </a:r>
            <a:r>
              <a:rPr sz="2000" spc="235" dirty="0">
                <a:solidFill>
                  <a:srgbClr val="003300"/>
                </a:solidFill>
                <a:latin typeface="Verdana"/>
                <a:cs typeface="Verdana"/>
              </a:rPr>
              <a:t> </a:t>
            </a:r>
            <a:r>
              <a:rPr sz="2000" spc="30" dirty="0">
                <a:solidFill>
                  <a:srgbClr val="003300"/>
                </a:solidFill>
                <a:latin typeface="Verdana"/>
                <a:cs typeface="Verdana"/>
              </a:rPr>
              <a:t>nece</a:t>
            </a:r>
            <a:r>
              <a:rPr sz="2000" spc="35" dirty="0">
                <a:solidFill>
                  <a:srgbClr val="003300"/>
                </a:solidFill>
                <a:latin typeface="Verdana"/>
                <a:cs typeface="Verdana"/>
              </a:rPr>
              <a:t>s</a:t>
            </a:r>
            <a:r>
              <a:rPr sz="2000" spc="-170" dirty="0">
                <a:solidFill>
                  <a:srgbClr val="003300"/>
                </a:solidFill>
                <a:latin typeface="Verdana"/>
                <a:cs typeface="Verdana"/>
              </a:rPr>
              <a:t>i</a:t>
            </a:r>
            <a:r>
              <a:rPr sz="2000" spc="25" dirty="0">
                <a:solidFill>
                  <a:srgbClr val="003300"/>
                </a:solidFill>
                <a:latin typeface="Verdana"/>
                <a:cs typeface="Verdana"/>
              </a:rPr>
              <a:t>ta</a:t>
            </a:r>
            <a:r>
              <a:rPr sz="2000" spc="240" dirty="0">
                <a:solidFill>
                  <a:srgbClr val="003300"/>
                </a:solidFill>
                <a:latin typeface="Verdana"/>
                <a:cs typeface="Verdana"/>
              </a:rPr>
              <a:t> </a:t>
            </a:r>
            <a:r>
              <a:rPr sz="2000" spc="-45" dirty="0">
                <a:solidFill>
                  <a:srgbClr val="003300"/>
                </a:solidFill>
                <a:latin typeface="Verdana"/>
                <a:cs typeface="Verdana"/>
              </a:rPr>
              <a:t>u</a:t>
            </a:r>
            <a:r>
              <a:rPr sz="2000" spc="-50" dirty="0">
                <a:solidFill>
                  <a:srgbClr val="003300"/>
                </a:solidFill>
                <a:latin typeface="Verdana"/>
                <a:cs typeface="Verdana"/>
              </a:rPr>
              <a:t>n</a:t>
            </a:r>
            <a:r>
              <a:rPr sz="2000" spc="229" dirty="0">
                <a:solidFill>
                  <a:srgbClr val="003300"/>
                </a:solidFill>
                <a:latin typeface="Verdana"/>
                <a:cs typeface="Verdana"/>
              </a:rPr>
              <a:t> </a:t>
            </a:r>
            <a:r>
              <a:rPr sz="2000" spc="-30" dirty="0">
                <a:solidFill>
                  <a:srgbClr val="003300"/>
                </a:solidFill>
                <a:latin typeface="Verdana"/>
                <a:cs typeface="Verdana"/>
              </a:rPr>
              <a:t>va</a:t>
            </a:r>
            <a:r>
              <a:rPr sz="2000" spc="-5" dirty="0">
                <a:solidFill>
                  <a:srgbClr val="003300"/>
                </a:solidFill>
                <a:latin typeface="Verdana"/>
                <a:cs typeface="Verdana"/>
              </a:rPr>
              <a:t>l</a:t>
            </a:r>
            <a:r>
              <a:rPr sz="2000" spc="-90" dirty="0">
                <a:solidFill>
                  <a:srgbClr val="003300"/>
                </a:solidFill>
                <a:latin typeface="Verdana"/>
                <a:cs typeface="Verdana"/>
              </a:rPr>
              <a:t>o</a:t>
            </a:r>
            <a:r>
              <a:rPr sz="2000" spc="-75" dirty="0">
                <a:solidFill>
                  <a:srgbClr val="003300"/>
                </a:solidFill>
                <a:latin typeface="Verdana"/>
                <a:cs typeface="Verdana"/>
              </a:rPr>
              <a:t>r</a:t>
            </a:r>
            <a:r>
              <a:rPr sz="2000" spc="-175" dirty="0">
                <a:solidFill>
                  <a:srgbClr val="003300"/>
                </a:solidFill>
                <a:latin typeface="Verdana"/>
                <a:cs typeface="Verdana"/>
              </a:rPr>
              <a:t>.</a:t>
            </a:r>
            <a:r>
              <a:rPr sz="2000" spc="225" dirty="0">
                <a:solidFill>
                  <a:srgbClr val="003300"/>
                </a:solidFill>
                <a:latin typeface="Verdana"/>
                <a:cs typeface="Verdana"/>
              </a:rPr>
              <a:t> </a:t>
            </a:r>
            <a:r>
              <a:rPr sz="2000" spc="-245" dirty="0">
                <a:solidFill>
                  <a:srgbClr val="003300"/>
                </a:solidFill>
                <a:latin typeface="Verdana"/>
                <a:cs typeface="Verdana"/>
              </a:rPr>
              <a:t>E</a:t>
            </a:r>
            <a:r>
              <a:rPr sz="2000" spc="-204" dirty="0">
                <a:solidFill>
                  <a:srgbClr val="003300"/>
                </a:solidFill>
                <a:latin typeface="Verdana"/>
                <a:cs typeface="Verdana"/>
              </a:rPr>
              <a:t>s</a:t>
            </a:r>
            <a:r>
              <a:rPr sz="2000" spc="235" dirty="0">
                <a:solidFill>
                  <a:srgbClr val="003300"/>
                </a:solidFill>
                <a:latin typeface="Verdana"/>
                <a:cs typeface="Verdana"/>
              </a:rPr>
              <a:t> </a:t>
            </a:r>
            <a:r>
              <a:rPr sz="2000" spc="-15" dirty="0">
                <a:solidFill>
                  <a:srgbClr val="003300"/>
                </a:solidFill>
                <a:latin typeface="Verdana"/>
                <a:cs typeface="Verdana"/>
              </a:rPr>
              <a:t>l</a:t>
            </a:r>
            <a:r>
              <a:rPr sz="2000" spc="-35" dirty="0">
                <a:solidFill>
                  <a:srgbClr val="003300"/>
                </a:solidFill>
                <a:latin typeface="Verdana"/>
                <a:cs typeface="Verdana"/>
              </a:rPr>
              <a:t>o</a:t>
            </a:r>
            <a:r>
              <a:rPr sz="2000" spc="235" dirty="0">
                <a:solidFill>
                  <a:srgbClr val="003300"/>
                </a:solidFill>
                <a:latin typeface="Verdana"/>
                <a:cs typeface="Verdana"/>
              </a:rPr>
              <a:t> </a:t>
            </a:r>
            <a:r>
              <a:rPr sz="2000" spc="-170" dirty="0">
                <a:solidFill>
                  <a:srgbClr val="003300"/>
                </a:solidFill>
                <a:latin typeface="Verdana"/>
                <a:cs typeface="Verdana"/>
              </a:rPr>
              <a:t>mi</a:t>
            </a:r>
            <a:r>
              <a:rPr sz="2000" spc="-160" dirty="0">
                <a:solidFill>
                  <a:srgbClr val="003300"/>
                </a:solidFill>
                <a:latin typeface="Verdana"/>
                <a:cs typeface="Verdana"/>
              </a:rPr>
              <a:t>s</a:t>
            </a:r>
            <a:r>
              <a:rPr sz="2000" spc="15" dirty="0">
                <a:solidFill>
                  <a:srgbClr val="003300"/>
                </a:solidFill>
                <a:latin typeface="Verdana"/>
                <a:cs typeface="Verdana"/>
              </a:rPr>
              <a:t>mo</a:t>
            </a:r>
            <a:r>
              <a:rPr sz="2000" spc="5" dirty="0">
                <a:solidFill>
                  <a:srgbClr val="003300"/>
                </a:solidFill>
                <a:latin typeface="Verdana"/>
                <a:cs typeface="Verdana"/>
              </a:rPr>
              <a:t> </a:t>
            </a:r>
            <a:r>
              <a:rPr sz="2000" spc="30" dirty="0">
                <a:solidFill>
                  <a:srgbClr val="003300"/>
                </a:solidFill>
                <a:latin typeface="Verdana"/>
                <a:cs typeface="Verdana"/>
              </a:rPr>
              <a:t>q</a:t>
            </a:r>
            <a:r>
              <a:rPr sz="2000" spc="35" dirty="0">
                <a:solidFill>
                  <a:srgbClr val="003300"/>
                </a:solidFill>
                <a:latin typeface="Verdana"/>
                <a:cs typeface="Verdana"/>
              </a:rPr>
              <a:t>u</a:t>
            </a:r>
            <a:r>
              <a:rPr sz="2000" spc="110" dirty="0">
                <a:solidFill>
                  <a:srgbClr val="003300"/>
                </a:solidFill>
                <a:latin typeface="Verdana"/>
                <a:cs typeface="Verdana"/>
              </a:rPr>
              <a:t>e</a:t>
            </a:r>
            <a:r>
              <a:rPr sz="2000" spc="-170" dirty="0">
                <a:solidFill>
                  <a:srgbClr val="003300"/>
                </a:solidFill>
                <a:latin typeface="Verdana"/>
                <a:cs typeface="Verdana"/>
              </a:rPr>
              <a:t> </a:t>
            </a:r>
            <a:r>
              <a:rPr sz="2000" spc="-85" dirty="0">
                <a:solidFill>
                  <a:srgbClr val="003300"/>
                </a:solidFill>
                <a:latin typeface="Verdana"/>
                <a:cs typeface="Verdana"/>
              </a:rPr>
              <a:t>e</a:t>
            </a:r>
            <a:r>
              <a:rPr sz="2000" spc="-70" dirty="0">
                <a:solidFill>
                  <a:srgbClr val="003300"/>
                </a:solidFill>
                <a:latin typeface="Verdana"/>
                <a:cs typeface="Verdana"/>
              </a:rPr>
              <a:t>s</a:t>
            </a:r>
            <a:r>
              <a:rPr sz="2000" spc="-60" dirty="0">
                <a:solidFill>
                  <a:srgbClr val="003300"/>
                </a:solidFill>
                <a:latin typeface="Verdana"/>
                <a:cs typeface="Verdana"/>
              </a:rPr>
              <a:t>cr</a:t>
            </a:r>
            <a:r>
              <a:rPr sz="2000" spc="-45" dirty="0">
                <a:solidFill>
                  <a:srgbClr val="003300"/>
                </a:solidFill>
                <a:latin typeface="Verdana"/>
                <a:cs typeface="Verdana"/>
              </a:rPr>
              <a:t>i</a:t>
            </a:r>
            <a:r>
              <a:rPr sz="2000" spc="-100" dirty="0">
                <a:solidFill>
                  <a:srgbClr val="003300"/>
                </a:solidFill>
                <a:latin typeface="Verdana"/>
                <a:cs typeface="Verdana"/>
              </a:rPr>
              <a:t>bi</a:t>
            </a:r>
            <a:r>
              <a:rPr sz="2000" spc="-90" dirty="0">
                <a:solidFill>
                  <a:srgbClr val="003300"/>
                </a:solidFill>
                <a:latin typeface="Verdana"/>
                <a:cs typeface="Verdana"/>
              </a:rPr>
              <a:t>r</a:t>
            </a:r>
            <a:r>
              <a:rPr sz="2000" spc="-170" dirty="0">
                <a:solidFill>
                  <a:srgbClr val="003300"/>
                </a:solidFill>
                <a:latin typeface="Verdana"/>
                <a:cs typeface="Verdana"/>
              </a:rPr>
              <a:t> </a:t>
            </a:r>
            <a:r>
              <a:rPr sz="2000" spc="-20" dirty="0">
                <a:solidFill>
                  <a:srgbClr val="003300"/>
                </a:solidFill>
                <a:latin typeface="Verdana"/>
                <a:cs typeface="Verdana"/>
              </a:rPr>
              <a:t>d</a:t>
            </a:r>
            <a:r>
              <a:rPr sz="2000" spc="-25" dirty="0">
                <a:solidFill>
                  <a:srgbClr val="003300"/>
                </a:solidFill>
                <a:latin typeface="Verdana"/>
                <a:cs typeface="Verdana"/>
              </a:rPr>
              <a:t>i</a:t>
            </a:r>
            <a:r>
              <a:rPr sz="2000" spc="-45" dirty="0">
                <a:solidFill>
                  <a:srgbClr val="003300"/>
                </a:solidFill>
                <a:latin typeface="Verdana"/>
                <a:cs typeface="Verdana"/>
              </a:rPr>
              <a:t>sab</a:t>
            </a:r>
            <a:r>
              <a:rPr sz="2000" spc="-15" dirty="0">
                <a:solidFill>
                  <a:srgbClr val="003300"/>
                </a:solidFill>
                <a:latin typeface="Verdana"/>
                <a:cs typeface="Verdana"/>
              </a:rPr>
              <a:t>l</a:t>
            </a:r>
            <a:r>
              <a:rPr sz="2000" spc="114" dirty="0">
                <a:solidFill>
                  <a:srgbClr val="003300"/>
                </a:solidFill>
                <a:latin typeface="Verdana"/>
                <a:cs typeface="Verdana"/>
              </a:rPr>
              <a:t>ed</a:t>
            </a:r>
            <a:r>
              <a:rPr sz="2000" spc="-160" dirty="0">
                <a:solidFill>
                  <a:srgbClr val="003300"/>
                </a:solidFill>
                <a:latin typeface="Verdana"/>
                <a:cs typeface="Verdana"/>
              </a:rPr>
              <a:t> </a:t>
            </a:r>
            <a:r>
              <a:rPr sz="2000" spc="-425" dirty="0">
                <a:solidFill>
                  <a:srgbClr val="003300"/>
                </a:solidFill>
                <a:latin typeface="Verdana"/>
                <a:cs typeface="Verdana"/>
              </a:rPr>
              <a:t>=</a:t>
            </a:r>
            <a:r>
              <a:rPr sz="2000" spc="-155" dirty="0">
                <a:solidFill>
                  <a:srgbClr val="003300"/>
                </a:solidFill>
                <a:latin typeface="Verdana"/>
                <a:cs typeface="Verdana"/>
              </a:rPr>
              <a:t> </a:t>
            </a:r>
            <a:r>
              <a:rPr sz="2000" spc="-300" dirty="0">
                <a:solidFill>
                  <a:srgbClr val="003300"/>
                </a:solidFill>
                <a:latin typeface="Verdana"/>
                <a:cs typeface="Verdana"/>
              </a:rPr>
              <a:t>"</a:t>
            </a:r>
            <a:r>
              <a:rPr sz="2000" spc="-20" dirty="0">
                <a:solidFill>
                  <a:srgbClr val="003300"/>
                </a:solidFill>
                <a:latin typeface="Verdana"/>
                <a:cs typeface="Verdana"/>
              </a:rPr>
              <a:t>d</a:t>
            </a:r>
            <a:r>
              <a:rPr sz="2000" spc="-25" dirty="0">
                <a:solidFill>
                  <a:srgbClr val="003300"/>
                </a:solidFill>
                <a:latin typeface="Verdana"/>
                <a:cs typeface="Verdana"/>
              </a:rPr>
              <a:t>i</a:t>
            </a:r>
            <a:r>
              <a:rPr sz="2000" spc="-45" dirty="0">
                <a:solidFill>
                  <a:srgbClr val="003300"/>
                </a:solidFill>
                <a:latin typeface="Verdana"/>
                <a:cs typeface="Verdana"/>
              </a:rPr>
              <a:t>sab</a:t>
            </a:r>
            <a:r>
              <a:rPr sz="2000" spc="-15" dirty="0">
                <a:solidFill>
                  <a:srgbClr val="003300"/>
                </a:solidFill>
                <a:latin typeface="Verdana"/>
                <a:cs typeface="Verdana"/>
              </a:rPr>
              <a:t>l</a:t>
            </a:r>
            <a:r>
              <a:rPr sz="2000" spc="114" dirty="0">
                <a:solidFill>
                  <a:srgbClr val="003300"/>
                </a:solidFill>
                <a:latin typeface="Verdana"/>
                <a:cs typeface="Verdana"/>
              </a:rPr>
              <a:t>ed</a:t>
            </a:r>
            <a:r>
              <a:rPr sz="2000" spc="-300" dirty="0">
                <a:solidFill>
                  <a:srgbClr val="003300"/>
                </a:solidFill>
                <a:latin typeface="Verdana"/>
                <a:cs typeface="Verdana"/>
              </a:rPr>
              <a:t>"</a:t>
            </a:r>
            <a:r>
              <a:rPr sz="2000" spc="-175" dirty="0">
                <a:solidFill>
                  <a:srgbClr val="003300"/>
                </a:solidFill>
                <a:latin typeface="Verdana"/>
                <a:cs typeface="Verdana"/>
              </a:rPr>
              <a:t>.</a:t>
            </a:r>
            <a:endParaRPr sz="2000">
              <a:latin typeface="Verdana"/>
              <a:cs typeface="Verdana"/>
            </a:endParaRPr>
          </a:p>
          <a:p>
            <a:pPr marL="812800" marR="5274310">
              <a:lnSpc>
                <a:spcPts val="2380"/>
              </a:lnSpc>
              <a:spcBef>
                <a:spcPts val="1200"/>
              </a:spcBef>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A42A2A"/>
                </a:solidFill>
                <a:latin typeface="Consolas"/>
                <a:cs typeface="Consolas"/>
              </a:rPr>
              <a:t> </a:t>
            </a:r>
            <a:r>
              <a:rPr sz="2200" spc="-5" dirty="0">
                <a:solidFill>
                  <a:srgbClr val="DC133B"/>
                </a:solidFill>
                <a:latin typeface="Consolas"/>
                <a:cs typeface="Consolas"/>
              </a:rPr>
              <a:t>action=</a:t>
            </a:r>
            <a:r>
              <a:rPr sz="2200" spc="-5" dirty="0">
                <a:solidFill>
                  <a:srgbClr val="0000CD"/>
                </a:solidFill>
                <a:latin typeface="Consolas"/>
                <a:cs typeface="Consolas"/>
              </a:rPr>
              <a:t>"</a:t>
            </a:r>
            <a:r>
              <a:rPr sz="2200" dirty="0">
                <a:solidFill>
                  <a:srgbClr val="0000CD"/>
                </a:solidFill>
                <a:latin typeface="Consolas"/>
                <a:cs typeface="Consolas"/>
              </a:rPr>
              <a:t>"</a:t>
            </a:r>
            <a:r>
              <a:rPr sz="2200" spc="-5" dirty="0">
                <a:solidFill>
                  <a:srgbClr val="0000FF"/>
                </a:solidFill>
                <a:latin typeface="Consolas"/>
                <a:cs typeface="Consolas"/>
              </a:rPr>
              <a:t>&gt; </a:t>
            </a:r>
            <a:r>
              <a:rPr sz="2200" spc="-5" dirty="0">
                <a:latin typeface="Consolas"/>
                <a:cs typeface="Consolas"/>
              </a:rPr>
              <a:t>Nombr</a:t>
            </a:r>
            <a:r>
              <a:rPr sz="2200" dirty="0">
                <a:latin typeface="Consolas"/>
                <a:cs typeface="Consolas"/>
              </a:rPr>
              <a:t>e</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ts val="2205"/>
              </a:lnSpc>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"firstnam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"Tony"</a:t>
            </a:r>
            <a:endParaRPr sz="2200">
              <a:latin typeface="Consolas"/>
              <a:cs typeface="Consolas"/>
            </a:endParaRPr>
          </a:p>
          <a:p>
            <a:pPr marL="812800">
              <a:lnSpc>
                <a:spcPts val="2385"/>
              </a:lnSpc>
            </a:pPr>
            <a:r>
              <a:rPr sz="2200" spc="-5" dirty="0">
                <a:solidFill>
                  <a:srgbClr val="DC133B"/>
                </a:solidFill>
                <a:latin typeface="Consolas"/>
                <a:cs typeface="Consolas"/>
              </a:rPr>
              <a:t>disable</a:t>
            </a:r>
            <a:r>
              <a:rPr sz="2200" dirty="0">
                <a:solidFill>
                  <a:srgbClr val="DC133B"/>
                </a:solidFill>
                <a:latin typeface="Consolas"/>
                <a:cs typeface="Consolas"/>
              </a:rPr>
              <a:t>d</a:t>
            </a:r>
            <a:r>
              <a:rPr sz="2200" spc="-5" dirty="0">
                <a:solidFill>
                  <a:srgbClr val="0000FF"/>
                </a:solidFill>
                <a:latin typeface="Consolas"/>
                <a:cs typeface="Consolas"/>
              </a:rPr>
              <a:t>&gt;</a:t>
            </a:r>
            <a:endParaRPr sz="2200">
              <a:latin typeface="Consolas"/>
              <a:cs typeface="Consolas"/>
            </a:endParaRPr>
          </a:p>
          <a:p>
            <a:pPr marL="812800" marR="5736590">
              <a:lnSpc>
                <a:spcPts val="2380"/>
              </a:lnSpc>
              <a:spcBef>
                <a:spcPts val="160"/>
              </a:spcBef>
            </a:pPr>
            <a:r>
              <a:rPr sz="2200"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 </a:t>
            </a:r>
            <a:r>
              <a:rPr sz="2200" spc="-5" dirty="0">
                <a:latin typeface="Consolas"/>
                <a:cs typeface="Consolas"/>
              </a:rPr>
              <a:t>Apellid</a:t>
            </a:r>
            <a:r>
              <a:rPr sz="2200" dirty="0">
                <a:latin typeface="Consolas"/>
                <a:cs typeface="Consolas"/>
              </a:rPr>
              <a:t>o</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812800">
              <a:lnSpc>
                <a:spcPts val="2210"/>
              </a:lnSpc>
            </a:pPr>
            <a:r>
              <a:rPr sz="2200"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"lastnam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dirty="0">
                <a:solidFill>
                  <a:srgbClr val="DC133B"/>
                </a:solidFill>
                <a:latin typeface="Consolas"/>
                <a:cs typeface="Consolas"/>
              </a:rPr>
              <a:t>=</a:t>
            </a:r>
            <a:r>
              <a:rPr sz="2200" spc="-5" dirty="0">
                <a:solidFill>
                  <a:srgbClr val="0000CD"/>
                </a:solidFill>
                <a:latin typeface="Consolas"/>
                <a:cs typeface="Consolas"/>
              </a:rPr>
              <a:t>"Stark"</a:t>
            </a:r>
            <a:r>
              <a:rPr sz="2200" spc="-5" dirty="0">
                <a:solidFill>
                  <a:srgbClr val="0000FF"/>
                </a:solidFill>
                <a:latin typeface="Consolas"/>
                <a:cs typeface="Consolas"/>
              </a:rPr>
              <a:t>&gt;</a:t>
            </a:r>
            <a:endParaRPr sz="2200">
              <a:latin typeface="Consolas"/>
              <a:cs typeface="Consolas"/>
            </a:endParaRPr>
          </a:p>
          <a:p>
            <a:pPr marL="812800">
              <a:lnSpc>
                <a:spcPts val="2510"/>
              </a:lnSpc>
            </a:pPr>
            <a:r>
              <a:rPr sz="2200"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0000FF"/>
                </a:solidFill>
                <a:latin typeface="Consolas"/>
                <a:cs typeface="Consolas"/>
              </a:rPr>
              <a:t>&gt;</a:t>
            </a:r>
            <a:endParaRPr sz="22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4065887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65" dirty="0"/>
              <a:t>Atribut</a:t>
            </a:r>
            <a:r>
              <a:rPr sz="3000" spc="-75" dirty="0"/>
              <a:t>o</a:t>
            </a:r>
            <a:r>
              <a:rPr sz="3000" spc="-400" dirty="0"/>
              <a:t>s</a:t>
            </a:r>
            <a:endParaRPr sz="30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23</a:t>
            </a:fld>
            <a:endParaRPr spc="-100" dirty="0"/>
          </a:p>
        </p:txBody>
      </p:sp>
      <p:sp>
        <p:nvSpPr>
          <p:cNvPr id="4" name="object 4"/>
          <p:cNvSpPr txBox="1"/>
          <p:nvPr/>
        </p:nvSpPr>
        <p:spPr>
          <a:xfrm>
            <a:off x="258267" y="1236090"/>
            <a:ext cx="8557895" cy="4015104"/>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1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50" dirty="0">
                <a:solidFill>
                  <a:srgbClr val="003300"/>
                </a:solidFill>
                <a:latin typeface="Verdana"/>
                <a:cs typeface="Verdana"/>
              </a:rPr>
              <a:t>i</a:t>
            </a:r>
            <a:r>
              <a:rPr sz="2200" spc="5" dirty="0">
                <a:solidFill>
                  <a:srgbClr val="003300"/>
                </a:solidFill>
                <a:latin typeface="Verdana"/>
                <a:cs typeface="Verdana"/>
              </a:rPr>
              <a:t>but</a:t>
            </a:r>
            <a:r>
              <a:rPr sz="2200" spc="10" dirty="0">
                <a:solidFill>
                  <a:srgbClr val="003300"/>
                </a:solidFill>
                <a:latin typeface="Verdana"/>
                <a:cs typeface="Verdana"/>
              </a:rPr>
              <a:t>o</a:t>
            </a:r>
            <a:r>
              <a:rPr sz="2200" spc="-110" dirty="0">
                <a:solidFill>
                  <a:srgbClr val="003300"/>
                </a:solidFill>
                <a:latin typeface="Verdana"/>
                <a:cs typeface="Verdana"/>
              </a:rPr>
              <a:t> </a:t>
            </a:r>
            <a:r>
              <a:rPr sz="2200" b="1" spc="-265" dirty="0">
                <a:solidFill>
                  <a:srgbClr val="003300"/>
                </a:solidFill>
                <a:latin typeface="Verdana"/>
                <a:cs typeface="Verdana"/>
              </a:rPr>
              <a:t>si</a:t>
            </a:r>
            <a:r>
              <a:rPr sz="2200" b="1" spc="-350" dirty="0">
                <a:solidFill>
                  <a:srgbClr val="003300"/>
                </a:solidFill>
                <a:latin typeface="Verdana"/>
                <a:cs typeface="Verdana"/>
              </a:rPr>
              <a:t>z</a:t>
            </a:r>
            <a:r>
              <a:rPr sz="2200" b="1" spc="-55" dirty="0">
                <a:solidFill>
                  <a:srgbClr val="003300"/>
                </a:solidFill>
                <a:latin typeface="Verdana"/>
                <a:cs typeface="Verdana"/>
              </a:rPr>
              <a:t>e</a:t>
            </a:r>
            <a:r>
              <a:rPr sz="2200" b="1" spc="-95"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75" dirty="0">
                <a:solidFill>
                  <a:srgbClr val="003300"/>
                </a:solidFill>
                <a:latin typeface="Verdana"/>
                <a:cs typeface="Verdana"/>
              </a:rPr>
              <a:t>ic</a:t>
            </a:r>
            <a:r>
              <a:rPr sz="2200" spc="120" dirty="0">
                <a:solidFill>
                  <a:srgbClr val="003300"/>
                </a:solidFill>
                <a:latin typeface="Verdana"/>
                <a:cs typeface="Verdana"/>
              </a:rPr>
              <a:t>a</a:t>
            </a:r>
            <a:r>
              <a:rPr sz="2200" spc="-110" dirty="0">
                <a:solidFill>
                  <a:srgbClr val="003300"/>
                </a:solidFill>
                <a:latin typeface="Verdana"/>
                <a:cs typeface="Verdana"/>
              </a:rPr>
              <a:t> </a:t>
            </a:r>
            <a:r>
              <a:rPr sz="2200" spc="-25" dirty="0">
                <a:solidFill>
                  <a:srgbClr val="003300"/>
                </a:solidFill>
                <a:latin typeface="Verdana"/>
                <a:cs typeface="Verdana"/>
              </a:rPr>
              <a:t>el</a:t>
            </a:r>
            <a:r>
              <a:rPr sz="2200" spc="-110" dirty="0">
                <a:solidFill>
                  <a:srgbClr val="003300"/>
                </a:solidFill>
                <a:latin typeface="Verdana"/>
                <a:cs typeface="Verdana"/>
              </a:rPr>
              <a:t> </a:t>
            </a:r>
            <a:r>
              <a:rPr sz="2200" spc="-120" dirty="0">
                <a:solidFill>
                  <a:srgbClr val="003300"/>
                </a:solidFill>
                <a:latin typeface="Verdana"/>
                <a:cs typeface="Verdana"/>
              </a:rPr>
              <a:t>t</a:t>
            </a:r>
            <a:r>
              <a:rPr sz="2200" spc="50" dirty="0">
                <a:solidFill>
                  <a:srgbClr val="003300"/>
                </a:solidFill>
                <a:latin typeface="Verdana"/>
                <a:cs typeface="Verdana"/>
              </a:rPr>
              <a:t>ama</a:t>
            </a:r>
            <a:r>
              <a:rPr sz="2200" spc="55" dirty="0">
                <a:solidFill>
                  <a:srgbClr val="003300"/>
                </a:solidFill>
                <a:latin typeface="Verdana"/>
                <a:cs typeface="Verdana"/>
              </a:rPr>
              <a:t>ñ</a:t>
            </a:r>
            <a:r>
              <a:rPr sz="2200" spc="100" dirty="0">
                <a:solidFill>
                  <a:srgbClr val="003300"/>
                </a:solidFill>
                <a:latin typeface="Verdana"/>
                <a:cs typeface="Verdana"/>
              </a:rPr>
              <a:t>o</a:t>
            </a:r>
            <a:r>
              <a:rPr sz="2200" spc="-95" dirty="0">
                <a:solidFill>
                  <a:srgbClr val="003300"/>
                </a:solidFill>
                <a:latin typeface="Verdana"/>
                <a:cs typeface="Verdana"/>
              </a:rPr>
              <a:t> </a:t>
            </a:r>
            <a:r>
              <a:rPr sz="2200" spc="-225" dirty="0">
                <a:solidFill>
                  <a:srgbClr val="003300"/>
                </a:solidFill>
                <a:latin typeface="Verdana"/>
                <a:cs typeface="Verdana"/>
              </a:rPr>
              <a:t>(</a:t>
            </a:r>
            <a:r>
              <a:rPr sz="2200" spc="30" dirty="0">
                <a:solidFill>
                  <a:srgbClr val="003300"/>
                </a:solidFill>
                <a:latin typeface="Verdana"/>
                <a:cs typeface="Verdana"/>
              </a:rPr>
              <a:t>en</a:t>
            </a:r>
            <a:r>
              <a:rPr sz="2200" spc="-110" dirty="0">
                <a:solidFill>
                  <a:srgbClr val="003300"/>
                </a:solidFill>
                <a:latin typeface="Verdana"/>
                <a:cs typeface="Verdana"/>
              </a:rPr>
              <a:t> </a:t>
            </a:r>
            <a:r>
              <a:rPr sz="2200" spc="225" dirty="0">
                <a:solidFill>
                  <a:srgbClr val="003300"/>
                </a:solidFill>
                <a:latin typeface="Verdana"/>
                <a:cs typeface="Verdana"/>
              </a:rPr>
              <a:t>ca</a:t>
            </a:r>
            <a:r>
              <a:rPr sz="2200" spc="-275" dirty="0">
                <a:solidFill>
                  <a:srgbClr val="003300"/>
                </a:solidFill>
                <a:latin typeface="Verdana"/>
                <a:cs typeface="Verdana"/>
              </a:rPr>
              <a:t>r</a:t>
            </a:r>
            <a:r>
              <a:rPr sz="2200" spc="114" dirty="0">
                <a:solidFill>
                  <a:srgbClr val="003300"/>
                </a:solidFill>
                <a:latin typeface="Verdana"/>
                <a:cs typeface="Verdana"/>
              </a:rPr>
              <a:t>ac</a:t>
            </a:r>
            <a:r>
              <a:rPr sz="2200" spc="90" dirty="0">
                <a:solidFill>
                  <a:srgbClr val="003300"/>
                </a:solidFill>
                <a:latin typeface="Verdana"/>
                <a:cs typeface="Verdana"/>
              </a:rPr>
              <a:t>t</a:t>
            </a:r>
            <a:r>
              <a:rPr sz="2200" spc="-110" dirty="0">
                <a:solidFill>
                  <a:srgbClr val="003300"/>
                </a:solidFill>
                <a:latin typeface="Verdana"/>
                <a:cs typeface="Verdana"/>
              </a:rPr>
              <a:t>eres)</a:t>
            </a:r>
            <a:r>
              <a:rPr sz="2200" spc="-114" dirty="0">
                <a:solidFill>
                  <a:srgbClr val="003300"/>
                </a:solidFill>
                <a:latin typeface="Verdana"/>
                <a:cs typeface="Verdana"/>
              </a:rPr>
              <a:t> </a:t>
            </a:r>
            <a:r>
              <a:rPr sz="2200" spc="135" dirty="0">
                <a:solidFill>
                  <a:srgbClr val="003300"/>
                </a:solidFill>
                <a:latin typeface="Verdana"/>
                <a:cs typeface="Verdana"/>
              </a:rPr>
              <a:t>p</a:t>
            </a:r>
            <a:r>
              <a:rPr sz="2200" spc="15" dirty="0">
                <a:solidFill>
                  <a:srgbClr val="003300"/>
                </a:solidFill>
                <a:latin typeface="Verdana"/>
                <a:cs typeface="Verdana"/>
              </a:rPr>
              <a:t>ar</a:t>
            </a:r>
            <a:r>
              <a:rPr sz="2200" spc="25" dirty="0">
                <a:solidFill>
                  <a:srgbClr val="003300"/>
                </a:solidFill>
                <a:latin typeface="Verdana"/>
                <a:cs typeface="Verdana"/>
              </a:rPr>
              <a:t>a</a:t>
            </a:r>
            <a:r>
              <a:rPr sz="2200" spc="-114" dirty="0">
                <a:solidFill>
                  <a:srgbClr val="003300"/>
                </a:solidFill>
                <a:latin typeface="Verdana"/>
                <a:cs typeface="Verdana"/>
              </a:rPr>
              <a:t> </a:t>
            </a:r>
            <a:r>
              <a:rPr sz="2200" spc="-25" dirty="0">
                <a:solidFill>
                  <a:srgbClr val="003300"/>
                </a:solidFill>
                <a:latin typeface="Verdana"/>
                <a:cs typeface="Verdana"/>
              </a:rPr>
              <a:t>el</a:t>
            </a:r>
            <a:endParaRPr sz="2200">
              <a:latin typeface="Verdana"/>
              <a:cs typeface="Verdana"/>
            </a:endParaRPr>
          </a:p>
          <a:p>
            <a:pPr marL="355600">
              <a:lnSpc>
                <a:spcPct val="100000"/>
              </a:lnSpc>
            </a:pPr>
            <a:r>
              <a:rPr sz="2200" spc="210" dirty="0">
                <a:solidFill>
                  <a:srgbClr val="003300"/>
                </a:solidFill>
                <a:latin typeface="Verdana"/>
                <a:cs typeface="Verdana"/>
              </a:rPr>
              <a:t>c</a:t>
            </a:r>
            <a:r>
              <a:rPr sz="2200" spc="229" dirty="0">
                <a:solidFill>
                  <a:srgbClr val="003300"/>
                </a:solidFill>
                <a:latin typeface="Verdana"/>
                <a:cs typeface="Verdana"/>
              </a:rPr>
              <a:t>a</a:t>
            </a:r>
            <a:r>
              <a:rPr sz="2200" spc="50" dirty="0">
                <a:solidFill>
                  <a:srgbClr val="003300"/>
                </a:solidFill>
                <a:latin typeface="Verdana"/>
                <a:cs typeface="Verdana"/>
              </a:rPr>
              <a:t>mpo</a:t>
            </a:r>
            <a:r>
              <a:rPr sz="2200" spc="-16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r>
              <a:rPr sz="2200" spc="-3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5"/>
              </a:spcBef>
            </a:pPr>
            <a:endParaRPr sz="2100">
              <a:latin typeface="Times New Roman"/>
              <a:cs typeface="Times New Roman"/>
            </a:endParaRPr>
          </a:p>
          <a:p>
            <a:pPr marL="413384" marR="5673725">
              <a:lnSpc>
                <a:spcPct val="100000"/>
              </a:lnSpc>
            </a:pPr>
            <a:r>
              <a:rPr sz="2200" spc="-5"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A42A2A"/>
                </a:solidFill>
                <a:latin typeface="Consolas"/>
                <a:cs typeface="Consolas"/>
              </a:rPr>
              <a:t> </a:t>
            </a:r>
            <a:r>
              <a:rPr sz="2200" spc="-5" dirty="0">
                <a:solidFill>
                  <a:srgbClr val="DC133B"/>
                </a:solidFill>
                <a:latin typeface="Consolas"/>
                <a:cs typeface="Consolas"/>
              </a:rPr>
              <a:t>action=</a:t>
            </a:r>
            <a:r>
              <a:rPr sz="2200" spc="-5" dirty="0">
                <a:solidFill>
                  <a:srgbClr val="0000CD"/>
                </a:solidFill>
                <a:latin typeface="Consolas"/>
                <a:cs typeface="Consolas"/>
              </a:rPr>
              <a:t>""</a:t>
            </a:r>
            <a:r>
              <a:rPr sz="2200" spc="-5" dirty="0">
                <a:solidFill>
                  <a:srgbClr val="0000FF"/>
                </a:solidFill>
                <a:latin typeface="Consolas"/>
                <a:cs typeface="Consolas"/>
              </a:rPr>
              <a:t>&gt; </a:t>
            </a:r>
            <a:r>
              <a:rPr sz="2200" spc="-5" dirty="0">
                <a:latin typeface="Consolas"/>
                <a:cs typeface="Consolas"/>
              </a:rPr>
              <a:t>Nombr</a:t>
            </a:r>
            <a:r>
              <a:rPr sz="2200" dirty="0">
                <a:latin typeface="Consolas"/>
                <a:cs typeface="Consolas"/>
              </a:rPr>
              <a:t>e</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413384">
              <a:lnSpc>
                <a:spcPts val="2630"/>
              </a:lnSpc>
            </a:pPr>
            <a:r>
              <a:rPr sz="2200" spc="-5"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"firstnam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spc="-5" dirty="0">
                <a:solidFill>
                  <a:srgbClr val="0000CD"/>
                </a:solidFill>
                <a:latin typeface="Consolas"/>
                <a:cs typeface="Consolas"/>
              </a:rPr>
              <a:t>"Tony"</a:t>
            </a:r>
            <a:endParaRPr sz="2200">
              <a:latin typeface="Consolas"/>
              <a:cs typeface="Consolas"/>
            </a:endParaRPr>
          </a:p>
          <a:p>
            <a:pPr marL="413384">
              <a:lnSpc>
                <a:spcPct val="100000"/>
              </a:lnSpc>
              <a:spcBef>
                <a:spcPts val="10"/>
              </a:spcBef>
            </a:pPr>
            <a:r>
              <a:rPr sz="2200" spc="-5" dirty="0">
                <a:solidFill>
                  <a:srgbClr val="DC133B"/>
                </a:solidFill>
                <a:latin typeface="Consolas"/>
                <a:cs typeface="Consolas"/>
              </a:rPr>
              <a:t>siz</a:t>
            </a:r>
            <a:r>
              <a:rPr sz="2200" dirty="0">
                <a:solidFill>
                  <a:srgbClr val="DC133B"/>
                </a:solidFill>
                <a:latin typeface="Consolas"/>
                <a:cs typeface="Consolas"/>
              </a:rPr>
              <a:t>e</a:t>
            </a:r>
            <a:r>
              <a:rPr sz="2200" spc="-5" dirty="0">
                <a:solidFill>
                  <a:srgbClr val="DC133B"/>
                </a:solidFill>
                <a:latin typeface="Consolas"/>
                <a:cs typeface="Consolas"/>
              </a:rPr>
              <a:t>=</a:t>
            </a:r>
            <a:r>
              <a:rPr sz="2200" spc="-5" dirty="0">
                <a:solidFill>
                  <a:srgbClr val="0000CD"/>
                </a:solidFill>
                <a:latin typeface="Consolas"/>
                <a:cs typeface="Consolas"/>
              </a:rPr>
              <a:t>"</a:t>
            </a:r>
            <a:r>
              <a:rPr sz="2200" spc="-5" dirty="0">
                <a:solidFill>
                  <a:srgbClr val="0000FF"/>
                </a:solidFill>
                <a:latin typeface="Consolas"/>
                <a:cs typeface="Consolas"/>
              </a:rPr>
              <a:t>40</a:t>
            </a:r>
            <a:r>
              <a:rPr sz="2200" spc="-5" dirty="0">
                <a:solidFill>
                  <a:srgbClr val="0000CD"/>
                </a:solidFill>
                <a:latin typeface="Consolas"/>
                <a:cs typeface="Consolas"/>
              </a:rPr>
              <a:t>"</a:t>
            </a:r>
            <a:r>
              <a:rPr sz="2200" spc="-5" dirty="0">
                <a:solidFill>
                  <a:srgbClr val="0000FF"/>
                </a:solidFill>
                <a:latin typeface="Consolas"/>
                <a:cs typeface="Consolas"/>
              </a:rPr>
              <a:t>&gt;</a:t>
            </a:r>
            <a:endParaRPr sz="2200">
              <a:latin typeface="Consolas"/>
              <a:cs typeface="Consolas"/>
            </a:endParaRPr>
          </a:p>
          <a:p>
            <a:pPr marL="413384" marR="6135370">
              <a:lnSpc>
                <a:spcPct val="100000"/>
              </a:lnSpc>
            </a:pP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 </a:t>
            </a:r>
            <a:r>
              <a:rPr sz="2200" spc="-5" dirty="0">
                <a:latin typeface="Consolas"/>
                <a:cs typeface="Consolas"/>
              </a:rPr>
              <a:t>Apellid</a:t>
            </a:r>
            <a:r>
              <a:rPr sz="2200" dirty="0">
                <a:latin typeface="Consolas"/>
                <a:cs typeface="Consolas"/>
              </a:rPr>
              <a:t>o</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413384">
              <a:lnSpc>
                <a:spcPct val="100000"/>
              </a:lnSpc>
            </a:pPr>
            <a:r>
              <a:rPr sz="2200" spc="-5"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"lastnam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value=</a:t>
            </a:r>
            <a:r>
              <a:rPr sz="2200" spc="-5" dirty="0">
                <a:solidFill>
                  <a:srgbClr val="0000CD"/>
                </a:solidFill>
                <a:latin typeface="Consolas"/>
                <a:cs typeface="Consolas"/>
              </a:rPr>
              <a:t>"Stark</a:t>
            </a:r>
            <a:r>
              <a:rPr sz="2200" dirty="0">
                <a:solidFill>
                  <a:srgbClr val="0000CD"/>
                </a:solidFill>
                <a:latin typeface="Consolas"/>
                <a:cs typeface="Consolas"/>
              </a:rPr>
              <a:t>"</a:t>
            </a:r>
            <a:r>
              <a:rPr sz="2200" spc="-5" dirty="0">
                <a:solidFill>
                  <a:srgbClr val="0000FF"/>
                </a:solidFill>
                <a:latin typeface="Consolas"/>
                <a:cs typeface="Consolas"/>
              </a:rPr>
              <a:t>&gt;</a:t>
            </a:r>
            <a:endParaRPr sz="2200">
              <a:latin typeface="Consolas"/>
              <a:cs typeface="Consolas"/>
            </a:endParaRPr>
          </a:p>
          <a:p>
            <a:pPr marL="413384">
              <a:lnSpc>
                <a:spcPct val="100000"/>
              </a:lnSpc>
            </a:pPr>
            <a:r>
              <a:rPr sz="2200" spc="-5" dirty="0">
                <a:solidFill>
                  <a:srgbClr val="0000FF"/>
                </a:solidFill>
                <a:latin typeface="Consolas"/>
                <a:cs typeface="Consolas"/>
              </a:rPr>
              <a:t>&lt;</a:t>
            </a:r>
            <a:r>
              <a:rPr sz="2200" spc="-5" dirty="0">
                <a:solidFill>
                  <a:srgbClr val="A42A2A"/>
                </a:solidFill>
                <a:latin typeface="Consolas"/>
                <a:cs typeface="Consolas"/>
              </a:rPr>
              <a:t>/for</a:t>
            </a:r>
            <a:r>
              <a:rPr sz="2200" dirty="0">
                <a:solidFill>
                  <a:srgbClr val="A42A2A"/>
                </a:solidFill>
                <a:latin typeface="Consolas"/>
                <a:cs typeface="Consolas"/>
              </a:rPr>
              <a:t>m</a:t>
            </a:r>
            <a:r>
              <a:rPr sz="2200" spc="-5" dirty="0">
                <a:solidFill>
                  <a:srgbClr val="0000FF"/>
                </a:solidFill>
                <a:latin typeface="Consolas"/>
                <a:cs typeface="Consolas"/>
              </a:rPr>
              <a:t>&gt;</a:t>
            </a:r>
            <a:endParaRPr sz="22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680270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65" dirty="0"/>
              <a:t>Atribut</a:t>
            </a:r>
            <a:r>
              <a:rPr sz="3000" spc="-75" dirty="0"/>
              <a:t>o</a:t>
            </a:r>
            <a:r>
              <a:rPr sz="3000" spc="-400" dirty="0"/>
              <a:t>s</a:t>
            </a:r>
            <a:endParaRPr sz="3000"/>
          </a:p>
        </p:txBody>
      </p:sp>
      <p:sp>
        <p:nvSpPr>
          <p:cNvPr id="18" name="object 18"/>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24</a:t>
            </a:fld>
            <a:endParaRPr spc="-100" dirty="0"/>
          </a:p>
        </p:txBody>
      </p:sp>
      <p:sp>
        <p:nvSpPr>
          <p:cNvPr id="4" name="object 4"/>
          <p:cNvSpPr txBox="1"/>
          <p:nvPr/>
        </p:nvSpPr>
        <p:spPr>
          <a:xfrm>
            <a:off x="258267" y="1202563"/>
            <a:ext cx="153670" cy="345440"/>
          </a:xfrm>
          <a:prstGeom prst="rect">
            <a:avLst/>
          </a:prstGeom>
        </p:spPr>
        <p:txBody>
          <a:bodyPr vert="horz" wrap="square" lIns="0" tIns="0" rIns="0" bIns="0" rtlCol="0">
            <a:spAutoFit/>
          </a:bodyPr>
          <a:lstStyle/>
          <a:p>
            <a:pPr marL="12700">
              <a:lnSpc>
                <a:spcPct val="100000"/>
              </a:lnSpc>
            </a:pPr>
            <a:r>
              <a:rPr sz="2200" spc="-5" dirty="0">
                <a:solidFill>
                  <a:srgbClr val="003300"/>
                </a:solidFill>
                <a:latin typeface="Wingdings"/>
                <a:cs typeface="Wingdings"/>
              </a:rPr>
              <a:t></a:t>
            </a:r>
            <a:endParaRPr sz="2200">
              <a:latin typeface="Wingdings"/>
              <a:cs typeface="Wingdings"/>
            </a:endParaRPr>
          </a:p>
        </p:txBody>
      </p:sp>
      <p:sp>
        <p:nvSpPr>
          <p:cNvPr id="5" name="object 5"/>
          <p:cNvSpPr txBox="1"/>
          <p:nvPr/>
        </p:nvSpPr>
        <p:spPr>
          <a:xfrm>
            <a:off x="601167" y="1202563"/>
            <a:ext cx="1562735" cy="342265"/>
          </a:xfrm>
          <a:prstGeom prst="rect">
            <a:avLst/>
          </a:prstGeom>
        </p:spPr>
        <p:txBody>
          <a:bodyPr vert="horz" wrap="square" lIns="0" tIns="0" rIns="0" bIns="0" rtlCol="0">
            <a:spAutoFit/>
          </a:bodyPr>
          <a:lstStyle/>
          <a:p>
            <a:pPr marL="12700">
              <a:lnSpc>
                <a:spcPct val="100000"/>
              </a:lnSpc>
              <a:tabLst>
                <a:tab pos="486409"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160" dirty="0">
                <a:solidFill>
                  <a:srgbClr val="003300"/>
                </a:solidFill>
                <a:latin typeface="Verdana"/>
                <a:cs typeface="Verdana"/>
              </a:rPr>
              <a:t>a</a:t>
            </a:r>
            <a:r>
              <a:rPr sz="2200" spc="-120" dirty="0">
                <a:solidFill>
                  <a:srgbClr val="003300"/>
                </a:solidFill>
                <a:latin typeface="Verdana"/>
                <a:cs typeface="Verdana"/>
              </a:rPr>
              <a:t>t</a:t>
            </a:r>
            <a:r>
              <a:rPr sz="2200" spc="-295" dirty="0">
                <a:solidFill>
                  <a:srgbClr val="003300"/>
                </a:solidFill>
                <a:latin typeface="Verdana"/>
                <a:cs typeface="Verdana"/>
              </a:rPr>
              <a:t>r</a:t>
            </a:r>
            <a:r>
              <a:rPr sz="2200" spc="-150"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endParaRPr sz="2200">
              <a:latin typeface="Verdana"/>
              <a:cs typeface="Verdana"/>
            </a:endParaRPr>
          </a:p>
        </p:txBody>
      </p:sp>
      <p:sp>
        <p:nvSpPr>
          <p:cNvPr id="6" name="object 6"/>
          <p:cNvSpPr txBox="1"/>
          <p:nvPr/>
        </p:nvSpPr>
        <p:spPr>
          <a:xfrm>
            <a:off x="2405888" y="1202563"/>
            <a:ext cx="1477645" cy="342265"/>
          </a:xfrm>
          <a:prstGeom prst="rect">
            <a:avLst/>
          </a:prstGeom>
        </p:spPr>
        <p:txBody>
          <a:bodyPr vert="horz" wrap="square" lIns="0" tIns="0" rIns="0" bIns="0" rtlCol="0">
            <a:spAutoFit/>
          </a:bodyPr>
          <a:lstStyle/>
          <a:p>
            <a:pPr marL="12700">
              <a:lnSpc>
                <a:spcPct val="100000"/>
              </a:lnSpc>
            </a:pPr>
            <a:r>
              <a:rPr sz="2200" b="1" spc="-195" dirty="0">
                <a:solidFill>
                  <a:srgbClr val="003300"/>
                </a:solidFill>
                <a:latin typeface="Verdana"/>
                <a:cs typeface="Verdana"/>
              </a:rPr>
              <a:t>maxleng</a:t>
            </a:r>
            <a:r>
              <a:rPr sz="2200" b="1" spc="-120" dirty="0">
                <a:solidFill>
                  <a:srgbClr val="003300"/>
                </a:solidFill>
                <a:latin typeface="Verdana"/>
                <a:cs typeface="Verdana"/>
              </a:rPr>
              <a:t>t</a:t>
            </a:r>
            <a:r>
              <a:rPr sz="2200" b="1" spc="-250" dirty="0">
                <a:solidFill>
                  <a:srgbClr val="003300"/>
                </a:solidFill>
                <a:latin typeface="Verdana"/>
                <a:cs typeface="Verdana"/>
              </a:rPr>
              <a:t>h</a:t>
            </a:r>
            <a:endParaRPr sz="2200">
              <a:latin typeface="Verdana"/>
              <a:cs typeface="Verdana"/>
            </a:endParaRPr>
          </a:p>
        </p:txBody>
      </p:sp>
      <p:sp>
        <p:nvSpPr>
          <p:cNvPr id="7" name="object 7"/>
          <p:cNvSpPr txBox="1"/>
          <p:nvPr/>
        </p:nvSpPr>
        <p:spPr>
          <a:xfrm>
            <a:off x="4125214" y="1202563"/>
            <a:ext cx="1951355" cy="342265"/>
          </a:xfrm>
          <a:prstGeom prst="rect">
            <a:avLst/>
          </a:prstGeom>
        </p:spPr>
        <p:txBody>
          <a:bodyPr vert="horz" wrap="square" lIns="0" tIns="0" rIns="0" bIns="0" rtlCol="0">
            <a:spAutoFit/>
          </a:bodyPr>
          <a:lstStyle/>
          <a:p>
            <a:pPr marL="12700">
              <a:lnSpc>
                <a:spcPct val="100000"/>
              </a:lnSpc>
              <a:tabLst>
                <a:tab pos="1690370" algn="l"/>
              </a:tabLst>
            </a:pP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75" dirty="0">
                <a:solidFill>
                  <a:srgbClr val="003300"/>
                </a:solidFill>
                <a:latin typeface="Verdana"/>
                <a:cs typeface="Verdana"/>
              </a:rPr>
              <a:t>ic</a:t>
            </a:r>
            <a:r>
              <a:rPr sz="2200" spc="120" dirty="0">
                <a:solidFill>
                  <a:srgbClr val="003300"/>
                </a:solidFill>
                <a:latin typeface="Verdana"/>
                <a:cs typeface="Verdana"/>
              </a:rPr>
              <a:t>a</a:t>
            </a:r>
            <a:r>
              <a:rPr sz="2200" dirty="0">
                <a:solidFill>
                  <a:srgbClr val="003300"/>
                </a:solidFill>
                <a:latin typeface="Verdana"/>
                <a:cs typeface="Verdana"/>
              </a:rPr>
              <a:t>	</a:t>
            </a:r>
            <a:r>
              <a:rPr sz="2200" spc="5" dirty="0">
                <a:solidFill>
                  <a:srgbClr val="003300"/>
                </a:solidFill>
                <a:latin typeface="Verdana"/>
                <a:cs typeface="Verdana"/>
              </a:rPr>
              <a:t>la</a:t>
            </a:r>
            <a:endParaRPr sz="2200">
              <a:latin typeface="Verdana"/>
              <a:cs typeface="Verdana"/>
            </a:endParaRPr>
          </a:p>
        </p:txBody>
      </p:sp>
      <p:sp>
        <p:nvSpPr>
          <p:cNvPr id="8" name="object 8"/>
          <p:cNvSpPr txBox="1"/>
          <p:nvPr/>
        </p:nvSpPr>
        <p:spPr>
          <a:xfrm>
            <a:off x="6317107" y="1202563"/>
            <a:ext cx="1135380" cy="342265"/>
          </a:xfrm>
          <a:prstGeom prst="rect">
            <a:avLst/>
          </a:prstGeom>
        </p:spPr>
        <p:txBody>
          <a:bodyPr vert="horz" wrap="square" lIns="0" tIns="0" rIns="0" bIns="0" rtlCol="0">
            <a:spAutoFit/>
          </a:bodyPr>
          <a:lstStyle/>
          <a:p>
            <a:pPr marL="12700">
              <a:lnSpc>
                <a:spcPct val="100000"/>
              </a:lnSpc>
            </a:pPr>
            <a:r>
              <a:rPr sz="2200" spc="-25" dirty="0">
                <a:solidFill>
                  <a:srgbClr val="003300"/>
                </a:solidFill>
                <a:latin typeface="Verdana"/>
                <a:cs typeface="Verdana"/>
              </a:rPr>
              <a:t>l</a:t>
            </a:r>
            <a:r>
              <a:rPr sz="2200" spc="-30" dirty="0">
                <a:solidFill>
                  <a:srgbClr val="003300"/>
                </a:solidFill>
                <a:latin typeface="Verdana"/>
                <a:cs typeface="Verdana"/>
              </a:rPr>
              <a:t>o</a:t>
            </a:r>
            <a:r>
              <a:rPr sz="2200" spc="25" dirty="0">
                <a:solidFill>
                  <a:srgbClr val="003300"/>
                </a:solidFill>
                <a:latin typeface="Verdana"/>
                <a:cs typeface="Verdana"/>
              </a:rPr>
              <a:t>n</a:t>
            </a:r>
            <a:r>
              <a:rPr sz="2200" spc="15" dirty="0">
                <a:solidFill>
                  <a:srgbClr val="003300"/>
                </a:solidFill>
                <a:latin typeface="Verdana"/>
                <a:cs typeface="Verdana"/>
              </a:rPr>
              <a:t>g</a:t>
            </a:r>
            <a:r>
              <a:rPr sz="2200" spc="-125" dirty="0">
                <a:solidFill>
                  <a:srgbClr val="003300"/>
                </a:solidFill>
                <a:latin typeface="Verdana"/>
                <a:cs typeface="Verdana"/>
              </a:rPr>
              <a:t>i</a:t>
            </a:r>
            <a:r>
              <a:rPr sz="2200" spc="-160" dirty="0">
                <a:solidFill>
                  <a:srgbClr val="003300"/>
                </a:solidFill>
                <a:latin typeface="Verdana"/>
                <a:cs typeface="Verdana"/>
              </a:rPr>
              <a:t>t</a:t>
            </a:r>
            <a:r>
              <a:rPr sz="2200" spc="35" dirty="0">
                <a:solidFill>
                  <a:srgbClr val="003300"/>
                </a:solidFill>
                <a:latin typeface="Verdana"/>
                <a:cs typeface="Verdana"/>
              </a:rPr>
              <a:t>ud</a:t>
            </a:r>
            <a:endParaRPr sz="2200">
              <a:latin typeface="Verdana"/>
              <a:cs typeface="Verdana"/>
            </a:endParaRPr>
          </a:p>
        </p:txBody>
      </p:sp>
      <p:sp>
        <p:nvSpPr>
          <p:cNvPr id="9" name="object 9"/>
          <p:cNvSpPr txBox="1"/>
          <p:nvPr/>
        </p:nvSpPr>
        <p:spPr>
          <a:xfrm>
            <a:off x="7693532" y="1202563"/>
            <a:ext cx="1122045" cy="342265"/>
          </a:xfrm>
          <a:prstGeom prst="rect">
            <a:avLst/>
          </a:prstGeom>
        </p:spPr>
        <p:txBody>
          <a:bodyPr vert="horz" wrap="square" lIns="0" tIns="0" rIns="0" bIns="0" rtlCol="0">
            <a:spAutoFit/>
          </a:bodyPr>
          <a:lstStyle/>
          <a:p>
            <a:pPr marL="12700">
              <a:lnSpc>
                <a:spcPct val="100000"/>
              </a:lnSpc>
            </a:pPr>
            <a:r>
              <a:rPr sz="2200" spc="-75" dirty="0">
                <a:solidFill>
                  <a:srgbClr val="003300"/>
                </a:solidFill>
                <a:latin typeface="Verdana"/>
                <a:cs typeface="Verdana"/>
              </a:rPr>
              <a:t>m</a:t>
            </a:r>
            <a:r>
              <a:rPr sz="2200" spc="-45" dirty="0">
                <a:solidFill>
                  <a:srgbClr val="003300"/>
                </a:solidFill>
                <a:latin typeface="Verdana"/>
                <a:cs typeface="Verdana"/>
              </a:rPr>
              <a:t>á</a:t>
            </a:r>
            <a:r>
              <a:rPr sz="2200" spc="-50" dirty="0">
                <a:solidFill>
                  <a:srgbClr val="003300"/>
                </a:solidFill>
                <a:latin typeface="Verdana"/>
                <a:cs typeface="Verdana"/>
              </a:rPr>
              <a:t>x</a:t>
            </a:r>
            <a:r>
              <a:rPr sz="2200" spc="-150" dirty="0">
                <a:solidFill>
                  <a:srgbClr val="003300"/>
                </a:solidFill>
                <a:latin typeface="Verdana"/>
                <a:cs typeface="Verdana"/>
              </a:rPr>
              <a:t>i</a:t>
            </a:r>
            <a:r>
              <a:rPr sz="2200" spc="45" dirty="0">
                <a:solidFill>
                  <a:srgbClr val="003300"/>
                </a:solidFill>
                <a:latin typeface="Verdana"/>
                <a:cs typeface="Verdana"/>
              </a:rPr>
              <a:t>ma</a:t>
            </a:r>
            <a:endParaRPr sz="2200">
              <a:latin typeface="Verdana"/>
              <a:cs typeface="Verdana"/>
            </a:endParaRPr>
          </a:p>
        </p:txBody>
      </p:sp>
      <p:sp>
        <p:nvSpPr>
          <p:cNvPr id="10" name="object 10"/>
          <p:cNvSpPr txBox="1"/>
          <p:nvPr/>
        </p:nvSpPr>
        <p:spPr>
          <a:xfrm>
            <a:off x="601167" y="1504569"/>
            <a:ext cx="5096510" cy="342265"/>
          </a:xfrm>
          <a:prstGeom prst="rect">
            <a:avLst/>
          </a:prstGeom>
        </p:spPr>
        <p:txBody>
          <a:bodyPr vert="horz" wrap="square" lIns="0" tIns="0" rIns="0" bIns="0" rtlCol="0">
            <a:spAutoFit/>
          </a:bodyPr>
          <a:lstStyle/>
          <a:p>
            <a:pPr marL="12700">
              <a:lnSpc>
                <a:spcPct val="100000"/>
              </a:lnSpc>
            </a:pPr>
            <a:r>
              <a:rPr sz="2200" spc="-70" dirty="0">
                <a:solidFill>
                  <a:srgbClr val="003300"/>
                </a:solidFill>
                <a:latin typeface="Verdana"/>
                <a:cs typeface="Verdana"/>
              </a:rPr>
              <a:t>perm</a:t>
            </a:r>
            <a:r>
              <a:rPr sz="2200" spc="-20" dirty="0">
                <a:solidFill>
                  <a:srgbClr val="003300"/>
                </a:solidFill>
                <a:latin typeface="Verdana"/>
                <a:cs typeface="Verdana"/>
              </a:rPr>
              <a:t>i</a:t>
            </a:r>
            <a:r>
              <a:rPr sz="2200" spc="-120" dirty="0">
                <a:solidFill>
                  <a:srgbClr val="003300"/>
                </a:solidFill>
                <a:latin typeface="Verdana"/>
                <a:cs typeface="Verdana"/>
              </a:rPr>
              <a:t>t</a:t>
            </a:r>
            <a:r>
              <a:rPr sz="2200" spc="40" dirty="0">
                <a:solidFill>
                  <a:srgbClr val="003300"/>
                </a:solidFill>
                <a:latin typeface="Verdana"/>
                <a:cs typeface="Verdana"/>
              </a:rPr>
              <a:t>id</a:t>
            </a:r>
            <a:r>
              <a:rPr sz="2200" spc="60" dirty="0">
                <a:solidFill>
                  <a:srgbClr val="003300"/>
                </a:solidFill>
                <a:latin typeface="Verdana"/>
                <a:cs typeface="Verdana"/>
              </a:rPr>
              <a:t>a</a:t>
            </a:r>
            <a:r>
              <a:rPr sz="2200" spc="-185" dirty="0">
                <a:solidFill>
                  <a:srgbClr val="003300"/>
                </a:solidFill>
                <a:latin typeface="Verdana"/>
                <a:cs typeface="Verdana"/>
              </a:rPr>
              <a:t> </a:t>
            </a:r>
            <a:r>
              <a:rPr sz="2200" spc="45" dirty="0">
                <a:solidFill>
                  <a:srgbClr val="003300"/>
                </a:solidFill>
                <a:latin typeface="Verdana"/>
                <a:cs typeface="Verdana"/>
              </a:rPr>
              <a:t>par</a:t>
            </a:r>
            <a:r>
              <a:rPr sz="2200" spc="55" dirty="0">
                <a:solidFill>
                  <a:srgbClr val="003300"/>
                </a:solidFill>
                <a:latin typeface="Verdana"/>
                <a:cs typeface="Verdana"/>
              </a:rPr>
              <a:t>a</a:t>
            </a:r>
            <a:r>
              <a:rPr sz="2200" spc="-155"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spc="-175" dirty="0">
                <a:solidFill>
                  <a:srgbClr val="003300"/>
                </a:solidFill>
                <a:latin typeface="Verdana"/>
                <a:cs typeface="Verdana"/>
              </a:rPr>
              <a:t> </a:t>
            </a:r>
            <a:r>
              <a:rPr sz="2200" spc="210" dirty="0">
                <a:solidFill>
                  <a:srgbClr val="003300"/>
                </a:solidFill>
                <a:latin typeface="Verdana"/>
                <a:cs typeface="Verdana"/>
              </a:rPr>
              <a:t>c</a:t>
            </a:r>
            <a:r>
              <a:rPr sz="2200" spc="229" dirty="0">
                <a:solidFill>
                  <a:srgbClr val="003300"/>
                </a:solidFill>
                <a:latin typeface="Verdana"/>
                <a:cs typeface="Verdana"/>
              </a:rPr>
              <a:t>a</a:t>
            </a:r>
            <a:r>
              <a:rPr sz="2200" spc="50" dirty="0">
                <a:solidFill>
                  <a:srgbClr val="003300"/>
                </a:solidFill>
                <a:latin typeface="Verdana"/>
                <a:cs typeface="Verdana"/>
              </a:rPr>
              <a:t>mpo</a:t>
            </a:r>
            <a:r>
              <a:rPr sz="2200" spc="-16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endParaRPr sz="2200">
              <a:latin typeface="Verdana"/>
              <a:cs typeface="Verdana"/>
            </a:endParaRPr>
          </a:p>
        </p:txBody>
      </p:sp>
      <p:sp>
        <p:nvSpPr>
          <p:cNvPr id="11" name="object 11"/>
          <p:cNvSpPr txBox="1"/>
          <p:nvPr/>
        </p:nvSpPr>
        <p:spPr>
          <a:xfrm>
            <a:off x="258267" y="1958721"/>
            <a:ext cx="153670" cy="345440"/>
          </a:xfrm>
          <a:prstGeom prst="rect">
            <a:avLst/>
          </a:prstGeom>
        </p:spPr>
        <p:txBody>
          <a:bodyPr vert="horz" wrap="square" lIns="0" tIns="0" rIns="0" bIns="0" rtlCol="0">
            <a:spAutoFit/>
          </a:bodyPr>
          <a:lstStyle/>
          <a:p>
            <a:pPr marL="12700">
              <a:lnSpc>
                <a:spcPct val="100000"/>
              </a:lnSpc>
            </a:pPr>
            <a:r>
              <a:rPr sz="2200" spc="-5" dirty="0">
                <a:solidFill>
                  <a:srgbClr val="003300"/>
                </a:solidFill>
                <a:latin typeface="Wingdings"/>
                <a:cs typeface="Wingdings"/>
              </a:rPr>
              <a:t></a:t>
            </a:r>
            <a:endParaRPr sz="2200">
              <a:latin typeface="Wingdings"/>
              <a:cs typeface="Wingdings"/>
            </a:endParaRPr>
          </a:p>
        </p:txBody>
      </p:sp>
      <p:sp>
        <p:nvSpPr>
          <p:cNvPr id="12" name="object 12"/>
          <p:cNvSpPr txBox="1"/>
          <p:nvPr/>
        </p:nvSpPr>
        <p:spPr>
          <a:xfrm>
            <a:off x="601167" y="1958721"/>
            <a:ext cx="1152525" cy="342265"/>
          </a:xfrm>
          <a:prstGeom prst="rect">
            <a:avLst/>
          </a:prstGeom>
        </p:spPr>
        <p:txBody>
          <a:bodyPr vert="horz" wrap="square" lIns="0" tIns="0" rIns="0" bIns="0" rtlCol="0">
            <a:spAutoFit/>
          </a:bodyPr>
          <a:lstStyle/>
          <a:p>
            <a:pPr marL="12700">
              <a:lnSpc>
                <a:spcPct val="100000"/>
              </a:lnSpc>
              <a:tabLst>
                <a:tab pos="800735" algn="l"/>
              </a:tabLst>
            </a:pPr>
            <a:r>
              <a:rPr sz="2200" spc="95" dirty="0">
                <a:solidFill>
                  <a:srgbClr val="003300"/>
                </a:solidFill>
                <a:latin typeface="Verdana"/>
                <a:cs typeface="Verdana"/>
              </a:rPr>
              <a:t>Con	</a:t>
            </a:r>
            <a:r>
              <a:rPr sz="2200" spc="-65" dirty="0">
                <a:solidFill>
                  <a:srgbClr val="003300"/>
                </a:solidFill>
                <a:latin typeface="Verdana"/>
                <a:cs typeface="Verdana"/>
              </a:rPr>
              <a:t>un</a:t>
            </a:r>
            <a:endParaRPr sz="2200">
              <a:latin typeface="Verdana"/>
              <a:cs typeface="Verdana"/>
            </a:endParaRPr>
          </a:p>
        </p:txBody>
      </p:sp>
      <p:sp>
        <p:nvSpPr>
          <p:cNvPr id="13" name="object 13"/>
          <p:cNvSpPr txBox="1"/>
          <p:nvPr/>
        </p:nvSpPr>
        <p:spPr>
          <a:xfrm>
            <a:off x="1936495" y="1958721"/>
            <a:ext cx="1088390" cy="342265"/>
          </a:xfrm>
          <a:prstGeom prst="rect">
            <a:avLst/>
          </a:prstGeom>
        </p:spPr>
        <p:txBody>
          <a:bodyPr vert="horz" wrap="square" lIns="0" tIns="0" rIns="0" bIns="0" rtlCol="0">
            <a:spAutoFit/>
          </a:bodyPr>
          <a:lstStyle/>
          <a:p>
            <a:pPr marL="12700">
              <a:lnSpc>
                <a:spcPct val="100000"/>
              </a:lnSpc>
            </a:pPr>
            <a:r>
              <a:rPr sz="2200" spc="160" dirty="0">
                <a:solidFill>
                  <a:srgbClr val="003300"/>
                </a:solidFill>
                <a:latin typeface="Verdana"/>
                <a:cs typeface="Verdana"/>
              </a:rPr>
              <a:t>a</a:t>
            </a:r>
            <a:r>
              <a:rPr sz="2200" spc="-120" dirty="0">
                <a:solidFill>
                  <a:srgbClr val="003300"/>
                </a:solidFill>
                <a:latin typeface="Verdana"/>
                <a:cs typeface="Verdana"/>
              </a:rPr>
              <a:t>t</a:t>
            </a:r>
            <a:r>
              <a:rPr sz="2200" spc="-295" dirty="0">
                <a:solidFill>
                  <a:srgbClr val="003300"/>
                </a:solidFill>
                <a:latin typeface="Verdana"/>
                <a:cs typeface="Verdana"/>
              </a:rPr>
              <a:t>r</a:t>
            </a:r>
            <a:r>
              <a:rPr sz="2200" spc="-150"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endParaRPr sz="2200">
              <a:latin typeface="Verdana"/>
              <a:cs typeface="Verdana"/>
            </a:endParaRPr>
          </a:p>
        </p:txBody>
      </p:sp>
      <p:sp>
        <p:nvSpPr>
          <p:cNvPr id="14" name="object 14"/>
          <p:cNvSpPr txBox="1"/>
          <p:nvPr/>
        </p:nvSpPr>
        <p:spPr>
          <a:xfrm>
            <a:off x="3207511" y="1958721"/>
            <a:ext cx="1997710" cy="342265"/>
          </a:xfrm>
          <a:prstGeom prst="rect">
            <a:avLst/>
          </a:prstGeom>
        </p:spPr>
        <p:txBody>
          <a:bodyPr vert="horz" wrap="square" lIns="0" tIns="0" rIns="0" bIns="0" rtlCol="0">
            <a:spAutoFit/>
          </a:bodyPr>
          <a:lstStyle/>
          <a:p>
            <a:pPr marL="12700">
              <a:lnSpc>
                <a:spcPct val="100000"/>
              </a:lnSpc>
              <a:tabLst>
                <a:tab pos="1746885" algn="l"/>
              </a:tabLst>
            </a:pPr>
            <a:r>
              <a:rPr sz="2200" b="1" spc="-280" dirty="0">
                <a:solidFill>
                  <a:srgbClr val="003300"/>
                </a:solidFill>
                <a:latin typeface="Verdana"/>
                <a:cs typeface="Verdana"/>
              </a:rPr>
              <a:t>m</a:t>
            </a:r>
            <a:r>
              <a:rPr sz="2200" b="1" spc="-30" dirty="0">
                <a:solidFill>
                  <a:srgbClr val="003300"/>
                </a:solidFill>
                <a:latin typeface="Verdana"/>
                <a:cs typeface="Verdana"/>
              </a:rPr>
              <a:t>a</a:t>
            </a:r>
            <a:r>
              <a:rPr sz="2200" b="1" spc="-315" dirty="0">
                <a:solidFill>
                  <a:srgbClr val="003300"/>
                </a:solidFill>
                <a:latin typeface="Verdana"/>
                <a:cs typeface="Verdana"/>
              </a:rPr>
              <a:t>x</a:t>
            </a:r>
            <a:r>
              <a:rPr sz="2200" b="1" spc="-155" dirty="0">
                <a:solidFill>
                  <a:srgbClr val="003300"/>
                </a:solidFill>
                <a:latin typeface="Verdana"/>
                <a:cs typeface="Verdana"/>
              </a:rPr>
              <a:t>l</a:t>
            </a:r>
            <a:r>
              <a:rPr sz="2200" b="1" spc="-200" dirty="0">
                <a:solidFill>
                  <a:srgbClr val="003300"/>
                </a:solidFill>
                <a:latin typeface="Verdana"/>
                <a:cs typeface="Verdana"/>
              </a:rPr>
              <a:t>engt</a:t>
            </a:r>
            <a:r>
              <a:rPr sz="2200" b="1" spc="-185" dirty="0">
                <a:solidFill>
                  <a:srgbClr val="003300"/>
                </a:solidFill>
                <a:latin typeface="Verdana"/>
                <a:cs typeface="Verdana"/>
              </a:rPr>
              <a:t>h</a:t>
            </a:r>
            <a:r>
              <a:rPr sz="2200" spc="-195" dirty="0">
                <a:solidFill>
                  <a:srgbClr val="003300"/>
                </a:solidFill>
                <a:latin typeface="Verdana"/>
                <a:cs typeface="Verdana"/>
              </a:rPr>
              <a:t>,</a:t>
            </a:r>
            <a:r>
              <a:rPr sz="2200" dirty="0">
                <a:solidFill>
                  <a:srgbClr val="003300"/>
                </a:solidFill>
                <a:latin typeface="Verdana"/>
                <a:cs typeface="Verdana"/>
              </a:rPr>
              <a:t>	</a:t>
            </a:r>
            <a:r>
              <a:rPr sz="2200" spc="-25" dirty="0">
                <a:solidFill>
                  <a:srgbClr val="003300"/>
                </a:solidFill>
                <a:latin typeface="Verdana"/>
                <a:cs typeface="Verdana"/>
              </a:rPr>
              <a:t>el</a:t>
            </a:r>
            <a:endParaRPr sz="2200">
              <a:latin typeface="Verdana"/>
              <a:cs typeface="Verdana"/>
            </a:endParaRPr>
          </a:p>
        </p:txBody>
      </p:sp>
      <p:sp>
        <p:nvSpPr>
          <p:cNvPr id="15" name="object 15"/>
          <p:cNvSpPr txBox="1"/>
          <p:nvPr/>
        </p:nvSpPr>
        <p:spPr>
          <a:xfrm>
            <a:off x="5388990" y="1958721"/>
            <a:ext cx="3426460" cy="342265"/>
          </a:xfrm>
          <a:prstGeom prst="rect">
            <a:avLst/>
          </a:prstGeom>
        </p:spPr>
        <p:txBody>
          <a:bodyPr vert="horz" wrap="square" lIns="0" tIns="0" rIns="0" bIns="0" rtlCol="0">
            <a:spAutoFit/>
          </a:bodyPr>
          <a:lstStyle/>
          <a:p>
            <a:pPr marL="12700">
              <a:lnSpc>
                <a:spcPct val="100000"/>
              </a:lnSpc>
              <a:tabLst>
                <a:tab pos="1172210" algn="l"/>
                <a:tab pos="1751330" algn="l"/>
                <a:tab pos="3061970" algn="l"/>
              </a:tabLst>
            </a:pPr>
            <a:r>
              <a:rPr sz="2200" spc="50" dirty="0">
                <a:solidFill>
                  <a:srgbClr val="003300"/>
                </a:solidFill>
                <a:latin typeface="Verdana"/>
                <a:cs typeface="Verdana"/>
              </a:rPr>
              <a:t>con</a:t>
            </a:r>
            <a:r>
              <a:rPr sz="2200" spc="45" dirty="0">
                <a:solidFill>
                  <a:srgbClr val="003300"/>
                </a:solidFill>
                <a:latin typeface="Verdana"/>
                <a:cs typeface="Verdana"/>
              </a:rPr>
              <a:t>t</a:t>
            </a:r>
            <a:r>
              <a:rPr sz="2200" spc="-114" dirty="0">
                <a:solidFill>
                  <a:srgbClr val="003300"/>
                </a:solidFill>
                <a:latin typeface="Verdana"/>
                <a:cs typeface="Verdana"/>
              </a:rPr>
              <a:t>rol</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30" dirty="0">
                <a:solidFill>
                  <a:srgbClr val="003300"/>
                </a:solidFill>
                <a:latin typeface="Verdana"/>
                <a:cs typeface="Verdana"/>
              </a:rPr>
              <a:t>e</a:t>
            </a:r>
            <a:r>
              <a:rPr sz="2200" spc="20" dirty="0">
                <a:solidFill>
                  <a:srgbClr val="003300"/>
                </a:solidFill>
                <a:latin typeface="Verdana"/>
                <a:cs typeface="Verdana"/>
              </a:rPr>
              <a:t>n</a:t>
            </a:r>
            <a:r>
              <a:rPr sz="2200" spc="-120" dirty="0">
                <a:solidFill>
                  <a:srgbClr val="003300"/>
                </a:solidFill>
                <a:latin typeface="Verdana"/>
                <a:cs typeface="Verdana"/>
              </a:rPr>
              <a:t>t</a:t>
            </a:r>
            <a:r>
              <a:rPr sz="2200" spc="50" dirty="0">
                <a:solidFill>
                  <a:srgbClr val="003300"/>
                </a:solidFill>
                <a:latin typeface="Verdana"/>
                <a:cs typeface="Verdana"/>
              </a:rPr>
              <a:t>rada</a:t>
            </a:r>
            <a:r>
              <a:rPr sz="2200" dirty="0">
                <a:solidFill>
                  <a:srgbClr val="003300"/>
                </a:solidFill>
                <a:latin typeface="Verdana"/>
                <a:cs typeface="Verdana"/>
              </a:rPr>
              <a:t>	</a:t>
            </a:r>
            <a:r>
              <a:rPr sz="2200" spc="10" dirty="0">
                <a:solidFill>
                  <a:srgbClr val="003300"/>
                </a:solidFill>
                <a:latin typeface="Verdana"/>
                <a:cs typeface="Verdana"/>
              </a:rPr>
              <a:t>no</a:t>
            </a:r>
            <a:endParaRPr sz="2200">
              <a:latin typeface="Verdana"/>
              <a:cs typeface="Verdana"/>
            </a:endParaRPr>
          </a:p>
        </p:txBody>
      </p:sp>
      <p:sp>
        <p:nvSpPr>
          <p:cNvPr id="16" name="object 16"/>
          <p:cNvSpPr txBox="1"/>
          <p:nvPr/>
        </p:nvSpPr>
        <p:spPr>
          <a:xfrm>
            <a:off x="258267" y="2260472"/>
            <a:ext cx="8554720" cy="3831590"/>
          </a:xfrm>
          <a:prstGeom prst="rect">
            <a:avLst/>
          </a:prstGeom>
        </p:spPr>
        <p:txBody>
          <a:bodyPr vert="horz" wrap="square" lIns="0" tIns="0" rIns="0" bIns="0" rtlCol="0">
            <a:spAutoFit/>
          </a:bodyPr>
          <a:lstStyle/>
          <a:p>
            <a:pPr marL="355600">
              <a:lnSpc>
                <a:spcPct val="100000"/>
              </a:lnSpc>
            </a:pPr>
            <a:r>
              <a:rPr sz="2200" spc="114" dirty="0">
                <a:solidFill>
                  <a:srgbClr val="003300"/>
                </a:solidFill>
                <a:latin typeface="Verdana"/>
                <a:cs typeface="Verdana"/>
              </a:rPr>
              <a:t>acep</a:t>
            </a:r>
            <a:r>
              <a:rPr sz="2200" spc="85" dirty="0">
                <a:solidFill>
                  <a:srgbClr val="003300"/>
                </a:solidFill>
                <a:latin typeface="Verdana"/>
                <a:cs typeface="Verdana"/>
              </a:rPr>
              <a:t>t</a:t>
            </a:r>
            <a:r>
              <a:rPr sz="2200" spc="15" dirty="0">
                <a:solidFill>
                  <a:srgbClr val="003300"/>
                </a:solidFill>
                <a:latin typeface="Verdana"/>
                <a:cs typeface="Verdana"/>
              </a:rPr>
              <a:t>ar</a:t>
            </a:r>
            <a:r>
              <a:rPr sz="2200" spc="25" dirty="0">
                <a:solidFill>
                  <a:srgbClr val="003300"/>
                </a:solidFill>
                <a:latin typeface="Verdana"/>
                <a:cs typeface="Verdana"/>
              </a:rPr>
              <a:t>á</a:t>
            </a:r>
            <a:r>
              <a:rPr sz="2200" spc="-160" dirty="0">
                <a:solidFill>
                  <a:srgbClr val="003300"/>
                </a:solidFill>
                <a:latin typeface="Verdana"/>
                <a:cs typeface="Verdana"/>
              </a:rPr>
              <a:t> </a:t>
            </a:r>
            <a:r>
              <a:rPr sz="2200" spc="-70" dirty="0">
                <a:solidFill>
                  <a:srgbClr val="003300"/>
                </a:solidFill>
                <a:latin typeface="Verdana"/>
                <a:cs typeface="Verdana"/>
              </a:rPr>
              <a:t>más</a:t>
            </a:r>
            <a:r>
              <a:rPr sz="2200" spc="-160" dirty="0">
                <a:solidFill>
                  <a:srgbClr val="003300"/>
                </a:solidFill>
                <a:latin typeface="Verdana"/>
                <a:cs typeface="Verdana"/>
              </a:rPr>
              <a:t> </a:t>
            </a:r>
            <a:r>
              <a:rPr sz="2200" spc="55" dirty="0">
                <a:solidFill>
                  <a:srgbClr val="003300"/>
                </a:solidFill>
                <a:latin typeface="Verdana"/>
                <a:cs typeface="Verdana"/>
              </a:rPr>
              <a:t>que</a:t>
            </a:r>
            <a:r>
              <a:rPr sz="2200" spc="-160" dirty="0">
                <a:solidFill>
                  <a:srgbClr val="003300"/>
                </a:solidFill>
                <a:latin typeface="Verdana"/>
                <a:cs typeface="Verdana"/>
              </a:rPr>
              <a:t> </a:t>
            </a:r>
            <a:r>
              <a:rPr sz="2200" spc="-25" dirty="0">
                <a:solidFill>
                  <a:srgbClr val="003300"/>
                </a:solidFill>
                <a:latin typeface="Verdana"/>
                <a:cs typeface="Verdana"/>
              </a:rPr>
              <a:t>el</a:t>
            </a:r>
            <a:r>
              <a:rPr sz="2200" spc="-160" dirty="0">
                <a:solidFill>
                  <a:srgbClr val="003300"/>
                </a:solidFill>
                <a:latin typeface="Verdana"/>
                <a:cs typeface="Verdana"/>
              </a:rPr>
              <a:t> </a:t>
            </a:r>
            <a:r>
              <a:rPr sz="2200" spc="-45" dirty="0">
                <a:solidFill>
                  <a:srgbClr val="003300"/>
                </a:solidFill>
                <a:latin typeface="Verdana"/>
                <a:cs typeface="Verdana"/>
              </a:rPr>
              <a:t>número</a:t>
            </a:r>
            <a:r>
              <a:rPr sz="2200" spc="-17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125" dirty="0">
                <a:solidFill>
                  <a:srgbClr val="003300"/>
                </a:solidFill>
                <a:latin typeface="Verdana"/>
                <a:cs typeface="Verdana"/>
              </a:rPr>
              <a:t>cara</a:t>
            </a:r>
            <a:r>
              <a:rPr sz="2200" spc="105" dirty="0">
                <a:solidFill>
                  <a:srgbClr val="003300"/>
                </a:solidFill>
                <a:latin typeface="Verdana"/>
                <a:cs typeface="Verdana"/>
              </a:rPr>
              <a:t>c</a:t>
            </a:r>
            <a:r>
              <a:rPr sz="2200" spc="-120" dirty="0">
                <a:solidFill>
                  <a:srgbClr val="003300"/>
                </a:solidFill>
                <a:latin typeface="Verdana"/>
                <a:cs typeface="Verdana"/>
              </a:rPr>
              <a:t>t</a:t>
            </a:r>
            <a:r>
              <a:rPr sz="2200" spc="-90" dirty="0">
                <a:solidFill>
                  <a:srgbClr val="003300"/>
                </a:solidFill>
                <a:latin typeface="Verdana"/>
                <a:cs typeface="Verdana"/>
              </a:rPr>
              <a:t>eres</a:t>
            </a:r>
            <a:r>
              <a:rPr sz="2200" spc="-145" dirty="0">
                <a:solidFill>
                  <a:srgbClr val="003300"/>
                </a:solidFill>
                <a:latin typeface="Verdana"/>
                <a:cs typeface="Verdana"/>
              </a:rPr>
              <a:t> </a:t>
            </a:r>
            <a:r>
              <a:rPr sz="2200" spc="-70" dirty="0">
                <a:solidFill>
                  <a:srgbClr val="003300"/>
                </a:solidFill>
                <a:latin typeface="Verdana"/>
                <a:cs typeface="Verdana"/>
              </a:rPr>
              <a:t>perm</a:t>
            </a:r>
            <a:r>
              <a:rPr sz="2200" spc="-10" dirty="0">
                <a:solidFill>
                  <a:srgbClr val="003300"/>
                </a:solidFill>
                <a:latin typeface="Verdana"/>
                <a:cs typeface="Verdana"/>
              </a:rPr>
              <a:t>i</a:t>
            </a:r>
            <a:r>
              <a:rPr sz="2200" spc="-120" dirty="0">
                <a:solidFill>
                  <a:srgbClr val="003300"/>
                </a:solidFill>
                <a:latin typeface="Verdana"/>
                <a:cs typeface="Verdana"/>
              </a:rPr>
              <a:t>t</a:t>
            </a:r>
            <a:r>
              <a:rPr sz="2200" spc="-60" dirty="0">
                <a:solidFill>
                  <a:srgbClr val="003300"/>
                </a:solidFill>
                <a:latin typeface="Verdana"/>
                <a:cs typeface="Verdana"/>
              </a:rPr>
              <a:t>ido</a:t>
            </a:r>
            <a:r>
              <a:rPr sz="2200" spc="-50" dirty="0">
                <a:solidFill>
                  <a:srgbClr val="003300"/>
                </a:solidFill>
                <a:latin typeface="Verdana"/>
                <a:cs typeface="Verdana"/>
              </a:rPr>
              <a:t>s</a:t>
            </a:r>
            <a:r>
              <a:rPr sz="2200" spc="-195" dirty="0">
                <a:solidFill>
                  <a:srgbClr val="003300"/>
                </a:solidFill>
                <a:latin typeface="Verdana"/>
                <a:cs typeface="Verdana"/>
              </a:rPr>
              <a:t>.</a:t>
            </a:r>
            <a:endParaRPr sz="2200">
              <a:latin typeface="Verdana"/>
              <a:cs typeface="Verdana"/>
            </a:endParaRPr>
          </a:p>
          <a:p>
            <a:pPr marL="355600" marR="5080" indent="-342900">
              <a:lnSpc>
                <a:spcPts val="2380"/>
              </a:lnSpc>
              <a:spcBef>
                <a:spcPts val="1230"/>
              </a:spcBef>
              <a:buFont typeface="Wingdings"/>
              <a:buChar char=""/>
              <a:tabLst>
                <a:tab pos="355600" algn="l"/>
                <a:tab pos="739140" algn="l"/>
                <a:tab pos="1979930" algn="l"/>
                <a:tab pos="2512060" algn="l"/>
                <a:tab pos="4384040" algn="l"/>
                <a:tab pos="5674995" algn="l"/>
                <a:tab pos="834707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50" dirty="0">
                <a:solidFill>
                  <a:srgbClr val="003300"/>
                </a:solidFill>
                <a:latin typeface="Verdana"/>
                <a:cs typeface="Verdana"/>
              </a:rPr>
              <a:t>i</a:t>
            </a:r>
            <a:r>
              <a:rPr sz="2200" spc="5" dirty="0">
                <a:solidFill>
                  <a:srgbClr val="003300"/>
                </a:solidFill>
                <a:latin typeface="Verdana"/>
                <a:cs typeface="Verdana"/>
              </a:rPr>
              <a:t>but</a:t>
            </a:r>
            <a:r>
              <a:rPr sz="2200" spc="10" dirty="0">
                <a:solidFill>
                  <a:srgbClr val="003300"/>
                </a:solidFill>
                <a:latin typeface="Verdana"/>
                <a:cs typeface="Verdana"/>
              </a:rPr>
              <a:t>o</a:t>
            </a:r>
            <a:r>
              <a:rPr sz="2200" dirty="0">
                <a:solidFill>
                  <a:srgbClr val="003300"/>
                </a:solidFill>
                <a:latin typeface="Verdana"/>
                <a:cs typeface="Verdana"/>
              </a:rPr>
              <a:t>	</a:t>
            </a:r>
            <a:r>
              <a:rPr sz="2200" spc="20" dirty="0">
                <a:solidFill>
                  <a:srgbClr val="003300"/>
                </a:solidFill>
                <a:latin typeface="Verdana"/>
                <a:cs typeface="Verdana"/>
              </a:rPr>
              <a:t>no</a:t>
            </a:r>
            <a:r>
              <a:rPr sz="2200" dirty="0">
                <a:solidFill>
                  <a:srgbClr val="003300"/>
                </a:solidFill>
                <a:latin typeface="Verdana"/>
                <a:cs typeface="Verdana"/>
              </a:rPr>
              <a:t>	</a:t>
            </a:r>
            <a:r>
              <a:rPr sz="2200" spc="20" dirty="0">
                <a:solidFill>
                  <a:srgbClr val="003300"/>
                </a:solidFill>
                <a:latin typeface="Verdana"/>
                <a:cs typeface="Verdana"/>
              </a:rPr>
              <a:t>propor</a:t>
            </a:r>
            <a:r>
              <a:rPr sz="2200" spc="10" dirty="0">
                <a:solidFill>
                  <a:srgbClr val="003300"/>
                </a:solidFill>
                <a:latin typeface="Verdana"/>
                <a:cs typeface="Verdana"/>
              </a:rPr>
              <a:t>c</a:t>
            </a:r>
            <a:r>
              <a:rPr sz="2200" spc="-150" dirty="0">
                <a:solidFill>
                  <a:srgbClr val="003300"/>
                </a:solidFill>
                <a:latin typeface="Verdana"/>
                <a:cs typeface="Verdana"/>
              </a:rPr>
              <a:t>i</a:t>
            </a:r>
            <a:r>
              <a:rPr sz="2200" spc="75" dirty="0">
                <a:solidFill>
                  <a:srgbClr val="003300"/>
                </a:solidFill>
                <a:latin typeface="Verdana"/>
                <a:cs typeface="Verdana"/>
              </a:rPr>
              <a:t>ona</a:t>
            </a:r>
            <a:r>
              <a:rPr sz="2200" dirty="0">
                <a:solidFill>
                  <a:srgbClr val="003300"/>
                </a:solidFill>
                <a:latin typeface="Verdana"/>
                <a:cs typeface="Verdana"/>
              </a:rPr>
              <a:t>	</a:t>
            </a:r>
            <a:r>
              <a:rPr sz="2200" spc="-65" dirty="0">
                <a:solidFill>
                  <a:srgbClr val="003300"/>
                </a:solidFill>
                <a:latin typeface="Verdana"/>
                <a:cs typeface="Verdana"/>
              </a:rPr>
              <a:t>n</a:t>
            </a:r>
            <a:r>
              <a:rPr sz="2200" spc="-45" dirty="0">
                <a:solidFill>
                  <a:srgbClr val="003300"/>
                </a:solidFill>
                <a:latin typeface="Verdana"/>
                <a:cs typeface="Verdana"/>
              </a:rPr>
              <a:t>ing</a:t>
            </a:r>
            <a:r>
              <a:rPr sz="2200" spc="-60" dirty="0">
                <a:solidFill>
                  <a:srgbClr val="003300"/>
                </a:solidFill>
                <a:latin typeface="Verdana"/>
                <a:cs typeface="Verdana"/>
              </a:rPr>
              <a:t>u</a:t>
            </a:r>
            <a:r>
              <a:rPr sz="2200" spc="60" dirty="0">
                <a:solidFill>
                  <a:srgbClr val="003300"/>
                </a:solidFill>
                <a:latin typeface="Verdana"/>
                <a:cs typeface="Verdana"/>
              </a:rPr>
              <a:t>na</a:t>
            </a:r>
            <a:r>
              <a:rPr sz="2200" dirty="0">
                <a:solidFill>
                  <a:srgbClr val="003300"/>
                </a:solidFill>
                <a:latin typeface="Verdana"/>
                <a:cs typeface="Verdana"/>
              </a:rPr>
              <a:t>	</a:t>
            </a:r>
            <a:r>
              <a:rPr sz="2200" spc="-105" dirty="0">
                <a:solidFill>
                  <a:srgbClr val="003300"/>
                </a:solidFill>
                <a:latin typeface="Verdana"/>
                <a:cs typeface="Verdana"/>
              </a:rPr>
              <a:t>re</a:t>
            </a:r>
            <a:r>
              <a:rPr sz="2200" spc="-75" dirty="0">
                <a:solidFill>
                  <a:srgbClr val="003300"/>
                </a:solidFill>
                <a:latin typeface="Verdana"/>
                <a:cs typeface="Verdana"/>
              </a:rPr>
              <a:t>tr</a:t>
            </a:r>
            <a:r>
              <a:rPr sz="2200" spc="-120" dirty="0">
                <a:solidFill>
                  <a:srgbClr val="003300"/>
                </a:solidFill>
                <a:latin typeface="Verdana"/>
                <a:cs typeface="Verdana"/>
              </a:rPr>
              <a:t>o</a:t>
            </a:r>
            <a:r>
              <a:rPr sz="2200" spc="5" dirty="0">
                <a:solidFill>
                  <a:srgbClr val="003300"/>
                </a:solidFill>
                <a:latin typeface="Verdana"/>
                <a:cs typeface="Verdana"/>
              </a:rPr>
              <a:t>a</a:t>
            </a:r>
            <a:r>
              <a:rPr sz="2200" spc="-10" dirty="0">
                <a:solidFill>
                  <a:srgbClr val="003300"/>
                </a:solidFill>
                <a:latin typeface="Verdana"/>
                <a:cs typeface="Verdana"/>
              </a:rPr>
              <a:t>l</a:t>
            </a:r>
            <a:r>
              <a:rPr sz="2200" spc="-150" dirty="0">
                <a:solidFill>
                  <a:srgbClr val="003300"/>
                </a:solidFill>
                <a:latin typeface="Verdana"/>
                <a:cs typeface="Verdana"/>
              </a:rPr>
              <a:t>i</a:t>
            </a:r>
            <a:r>
              <a:rPr sz="2200" spc="20" dirty="0">
                <a:solidFill>
                  <a:srgbClr val="003300"/>
                </a:solidFill>
                <a:latin typeface="Verdana"/>
                <a:cs typeface="Verdana"/>
              </a:rPr>
              <a:t>m</a:t>
            </a:r>
            <a:r>
              <a:rPr sz="2200" dirty="0">
                <a:solidFill>
                  <a:srgbClr val="003300"/>
                </a:solidFill>
                <a:latin typeface="Verdana"/>
                <a:cs typeface="Verdana"/>
              </a:rPr>
              <a:t>e</a:t>
            </a:r>
            <a:r>
              <a:rPr sz="2200" spc="-65" dirty="0">
                <a:solidFill>
                  <a:srgbClr val="003300"/>
                </a:solidFill>
                <a:latin typeface="Verdana"/>
                <a:cs typeface="Verdana"/>
              </a:rPr>
              <a:t>n</a:t>
            </a:r>
            <a:r>
              <a:rPr sz="2200" spc="-120" dirty="0">
                <a:solidFill>
                  <a:srgbClr val="003300"/>
                </a:solidFill>
                <a:latin typeface="Verdana"/>
                <a:cs typeface="Verdana"/>
              </a:rPr>
              <a:t>t</a:t>
            </a:r>
            <a:r>
              <a:rPr sz="2200" spc="55" dirty="0">
                <a:solidFill>
                  <a:srgbClr val="003300"/>
                </a:solidFill>
                <a:latin typeface="Verdana"/>
                <a:cs typeface="Verdana"/>
              </a:rPr>
              <a:t>ació</a:t>
            </a:r>
            <a:r>
              <a:rPr sz="2200" spc="90" dirty="0">
                <a:solidFill>
                  <a:srgbClr val="003300"/>
                </a:solidFill>
                <a:latin typeface="Verdana"/>
                <a:cs typeface="Verdana"/>
              </a:rPr>
              <a:t>n</a:t>
            </a:r>
            <a:r>
              <a:rPr sz="2200" spc="-195" dirty="0">
                <a:solidFill>
                  <a:srgbClr val="003300"/>
                </a:solidFill>
                <a:latin typeface="Verdana"/>
                <a:cs typeface="Verdana"/>
              </a:rPr>
              <a:t>.</a:t>
            </a:r>
            <a:r>
              <a:rPr sz="2200" dirty="0">
                <a:solidFill>
                  <a:srgbClr val="003300"/>
                </a:solidFill>
                <a:latin typeface="Verdana"/>
                <a:cs typeface="Verdana"/>
              </a:rPr>
              <a:t>	</a:t>
            </a:r>
            <a:r>
              <a:rPr sz="2200" spc="-295" dirty="0">
                <a:solidFill>
                  <a:srgbClr val="003300"/>
                </a:solidFill>
                <a:latin typeface="Verdana"/>
                <a:cs typeface="Verdana"/>
              </a:rPr>
              <a:t>Si</a:t>
            </a:r>
            <a:r>
              <a:rPr sz="2200" spc="-220" dirty="0">
                <a:solidFill>
                  <a:srgbClr val="003300"/>
                </a:solidFill>
                <a:latin typeface="Verdana"/>
                <a:cs typeface="Verdana"/>
              </a:rPr>
              <a:t> </a:t>
            </a:r>
            <a:r>
              <a:rPr sz="2200" spc="40" dirty="0">
                <a:solidFill>
                  <a:srgbClr val="003300"/>
                </a:solidFill>
                <a:latin typeface="Verdana"/>
                <a:cs typeface="Verdana"/>
              </a:rPr>
              <a:t>dese</a:t>
            </a:r>
            <a:r>
              <a:rPr sz="2200" spc="50" dirty="0">
                <a:solidFill>
                  <a:srgbClr val="003300"/>
                </a:solidFill>
                <a:latin typeface="Verdana"/>
                <a:cs typeface="Verdana"/>
              </a:rPr>
              <a:t>a</a:t>
            </a:r>
            <a:r>
              <a:rPr sz="2200" spc="-165" dirty="0">
                <a:solidFill>
                  <a:srgbClr val="003300"/>
                </a:solidFill>
                <a:latin typeface="Verdana"/>
                <a:cs typeface="Verdana"/>
              </a:rPr>
              <a:t> </a:t>
            </a:r>
            <a:r>
              <a:rPr sz="2200" spc="-65" dirty="0">
                <a:solidFill>
                  <a:srgbClr val="003300"/>
                </a:solidFill>
                <a:latin typeface="Verdana"/>
                <a:cs typeface="Verdana"/>
              </a:rPr>
              <a:t>aler</a:t>
            </a:r>
            <a:r>
              <a:rPr sz="2200" spc="-40" dirty="0">
                <a:solidFill>
                  <a:srgbClr val="003300"/>
                </a:solidFill>
                <a:latin typeface="Verdana"/>
                <a:cs typeface="Verdana"/>
              </a:rPr>
              <a:t>t</a:t>
            </a:r>
            <a:r>
              <a:rPr sz="2200" spc="-65" dirty="0">
                <a:solidFill>
                  <a:srgbClr val="003300"/>
                </a:solidFill>
                <a:latin typeface="Verdana"/>
                <a:cs typeface="Verdana"/>
              </a:rPr>
              <a:t>a</a:t>
            </a:r>
            <a:r>
              <a:rPr sz="2200" spc="-45" dirty="0">
                <a:solidFill>
                  <a:srgbClr val="003300"/>
                </a:solidFill>
                <a:latin typeface="Verdana"/>
                <a:cs typeface="Verdana"/>
              </a:rPr>
              <a:t>r</a:t>
            </a:r>
            <a:r>
              <a:rPr sz="2200" spc="-160" dirty="0">
                <a:solidFill>
                  <a:srgbClr val="003300"/>
                </a:solidFill>
                <a:latin typeface="Verdana"/>
                <a:cs typeface="Verdana"/>
              </a:rPr>
              <a:t> </a:t>
            </a:r>
            <a:r>
              <a:rPr sz="2200" spc="5" dirty="0">
                <a:solidFill>
                  <a:srgbClr val="003300"/>
                </a:solidFill>
                <a:latin typeface="Verdana"/>
                <a:cs typeface="Verdana"/>
              </a:rPr>
              <a:t>al</a:t>
            </a:r>
            <a:r>
              <a:rPr sz="2200" spc="-17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50" dirty="0">
                <a:solidFill>
                  <a:srgbClr val="003300"/>
                </a:solidFill>
                <a:latin typeface="Verdana"/>
                <a:cs typeface="Verdana"/>
              </a:rPr>
              <a:t>o,</a:t>
            </a:r>
            <a:r>
              <a:rPr sz="2200" spc="-170" dirty="0">
                <a:solidFill>
                  <a:srgbClr val="003300"/>
                </a:solidFill>
                <a:latin typeface="Verdana"/>
                <a:cs typeface="Verdana"/>
              </a:rPr>
              <a:t> </a:t>
            </a:r>
            <a:r>
              <a:rPr sz="2200" spc="114" dirty="0">
                <a:solidFill>
                  <a:srgbClr val="003300"/>
                </a:solidFill>
                <a:latin typeface="Verdana"/>
                <a:cs typeface="Verdana"/>
              </a:rPr>
              <a:t>deb</a:t>
            </a:r>
            <a:r>
              <a:rPr sz="2200" spc="120" dirty="0">
                <a:solidFill>
                  <a:srgbClr val="003300"/>
                </a:solidFill>
                <a:latin typeface="Verdana"/>
                <a:cs typeface="Verdana"/>
              </a:rPr>
              <a:t>e</a:t>
            </a:r>
            <a:r>
              <a:rPr sz="2200" spc="-155" dirty="0">
                <a:solidFill>
                  <a:srgbClr val="003300"/>
                </a:solidFill>
                <a:latin typeface="Verdana"/>
                <a:cs typeface="Verdana"/>
              </a:rPr>
              <a:t> </a:t>
            </a:r>
            <a:r>
              <a:rPr sz="2200" spc="-80" dirty="0">
                <a:solidFill>
                  <a:srgbClr val="003300"/>
                </a:solidFill>
                <a:latin typeface="Verdana"/>
                <a:cs typeface="Verdana"/>
              </a:rPr>
              <a:t>escr</a:t>
            </a:r>
            <a:r>
              <a:rPr sz="2200" spc="-40" dirty="0">
                <a:solidFill>
                  <a:srgbClr val="003300"/>
                </a:solidFill>
                <a:latin typeface="Verdana"/>
                <a:cs typeface="Verdana"/>
              </a:rPr>
              <a:t>i</a:t>
            </a:r>
            <a:r>
              <a:rPr sz="2200" spc="-30" dirty="0">
                <a:solidFill>
                  <a:srgbClr val="003300"/>
                </a:solidFill>
                <a:latin typeface="Verdana"/>
                <a:cs typeface="Verdana"/>
              </a:rPr>
              <a:t>b</a:t>
            </a:r>
            <a:r>
              <a:rPr sz="2200" dirty="0">
                <a:solidFill>
                  <a:srgbClr val="003300"/>
                </a:solidFill>
                <a:latin typeface="Verdana"/>
                <a:cs typeface="Verdana"/>
              </a:rPr>
              <a:t>i</a:t>
            </a:r>
            <a:r>
              <a:rPr sz="2200" spc="-280" dirty="0">
                <a:solidFill>
                  <a:srgbClr val="003300"/>
                </a:solidFill>
                <a:latin typeface="Verdana"/>
                <a:cs typeface="Verdana"/>
              </a:rPr>
              <a:t>r</a:t>
            </a:r>
            <a:r>
              <a:rPr sz="2200" spc="-180" dirty="0">
                <a:solidFill>
                  <a:srgbClr val="003300"/>
                </a:solidFill>
                <a:latin typeface="Verdana"/>
                <a:cs typeface="Verdana"/>
              </a:rPr>
              <a:t> </a:t>
            </a:r>
            <a:r>
              <a:rPr sz="2200" spc="160" dirty="0">
                <a:solidFill>
                  <a:srgbClr val="003300"/>
                </a:solidFill>
                <a:latin typeface="Verdana"/>
                <a:cs typeface="Verdana"/>
              </a:rPr>
              <a:t>có</a:t>
            </a:r>
            <a:r>
              <a:rPr sz="2200" spc="170" dirty="0">
                <a:solidFill>
                  <a:srgbClr val="003300"/>
                </a:solidFill>
                <a:latin typeface="Verdana"/>
                <a:cs typeface="Verdana"/>
              </a:rPr>
              <a:t>d</a:t>
            </a:r>
            <a:r>
              <a:rPr sz="2200" spc="-150" dirty="0">
                <a:solidFill>
                  <a:srgbClr val="003300"/>
                </a:solidFill>
                <a:latin typeface="Verdana"/>
                <a:cs typeface="Verdana"/>
              </a:rPr>
              <a:t>i</a:t>
            </a:r>
            <a:r>
              <a:rPr sz="2200" spc="100" dirty="0">
                <a:solidFill>
                  <a:srgbClr val="003300"/>
                </a:solidFill>
                <a:latin typeface="Verdana"/>
                <a:cs typeface="Verdana"/>
              </a:rPr>
              <a:t>go</a:t>
            </a:r>
            <a:r>
              <a:rPr sz="2200" spc="-175" dirty="0">
                <a:solidFill>
                  <a:srgbClr val="003300"/>
                </a:solidFill>
                <a:latin typeface="Verdana"/>
                <a:cs typeface="Verdana"/>
              </a:rPr>
              <a:t> </a:t>
            </a:r>
            <a:r>
              <a:rPr sz="2200" spc="45" dirty="0">
                <a:solidFill>
                  <a:srgbClr val="003300"/>
                </a:solidFill>
                <a:latin typeface="Verdana"/>
                <a:cs typeface="Verdana"/>
              </a:rPr>
              <a:t>Ja</a:t>
            </a:r>
            <a:r>
              <a:rPr sz="2200" spc="60" dirty="0">
                <a:solidFill>
                  <a:srgbClr val="003300"/>
                </a:solidFill>
                <a:latin typeface="Verdana"/>
                <a:cs typeface="Verdana"/>
              </a:rPr>
              <a:t>v</a:t>
            </a:r>
            <a:r>
              <a:rPr sz="2200" spc="-70" dirty="0">
                <a:solidFill>
                  <a:srgbClr val="003300"/>
                </a:solidFill>
                <a:latin typeface="Verdana"/>
                <a:cs typeface="Verdana"/>
              </a:rPr>
              <a:t>aSc</a:t>
            </a:r>
            <a:r>
              <a:rPr sz="2200" spc="-60" dirty="0">
                <a:solidFill>
                  <a:srgbClr val="003300"/>
                </a:solidFill>
                <a:latin typeface="Verdana"/>
                <a:cs typeface="Verdana"/>
              </a:rPr>
              <a:t>r</a:t>
            </a:r>
            <a:r>
              <a:rPr sz="2200" spc="-150" dirty="0">
                <a:solidFill>
                  <a:srgbClr val="003300"/>
                </a:solidFill>
                <a:latin typeface="Verdana"/>
                <a:cs typeface="Verdana"/>
              </a:rPr>
              <a:t>i</a:t>
            </a:r>
            <a:r>
              <a:rPr sz="2200" spc="-5" dirty="0">
                <a:solidFill>
                  <a:srgbClr val="003300"/>
                </a:solidFill>
                <a:latin typeface="Verdana"/>
                <a:cs typeface="Verdana"/>
              </a:rPr>
              <a:t>p</a:t>
            </a:r>
            <a:r>
              <a:rPr sz="2200" spc="15" dirty="0">
                <a:solidFill>
                  <a:srgbClr val="003300"/>
                </a:solidFill>
                <a:latin typeface="Verdana"/>
                <a:cs typeface="Verdana"/>
              </a:rPr>
              <a:t>t</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0"/>
              </a:spcBef>
            </a:pPr>
            <a:endParaRPr sz="1900">
              <a:latin typeface="Times New Roman"/>
              <a:cs typeface="Times New Roman"/>
            </a:endParaRPr>
          </a:p>
          <a:p>
            <a:pPr marL="413384" marR="5669915">
              <a:lnSpc>
                <a:spcPts val="2380"/>
              </a:lnSpc>
            </a:pPr>
            <a:r>
              <a:rPr sz="2200" spc="-5" dirty="0">
                <a:solidFill>
                  <a:srgbClr val="0000FF"/>
                </a:solidFill>
                <a:latin typeface="Consolas"/>
                <a:cs typeface="Consolas"/>
              </a:rPr>
              <a:t>&lt;</a:t>
            </a:r>
            <a:r>
              <a:rPr sz="2200" spc="-5" dirty="0">
                <a:solidFill>
                  <a:srgbClr val="A42A2A"/>
                </a:solidFill>
                <a:latin typeface="Consolas"/>
                <a:cs typeface="Consolas"/>
              </a:rPr>
              <a:t>form</a:t>
            </a:r>
            <a:r>
              <a:rPr sz="2200" spc="5" dirty="0">
                <a:solidFill>
                  <a:srgbClr val="A42A2A"/>
                </a:solidFill>
                <a:latin typeface="Consolas"/>
                <a:cs typeface="Consolas"/>
              </a:rPr>
              <a:t> </a:t>
            </a:r>
            <a:r>
              <a:rPr sz="2200" spc="-5" dirty="0">
                <a:solidFill>
                  <a:srgbClr val="DC133B"/>
                </a:solidFill>
                <a:latin typeface="Consolas"/>
                <a:cs typeface="Consolas"/>
              </a:rPr>
              <a:t>action=</a:t>
            </a:r>
            <a:r>
              <a:rPr sz="2200" spc="-5" dirty="0">
                <a:solidFill>
                  <a:srgbClr val="0000CD"/>
                </a:solidFill>
                <a:latin typeface="Consolas"/>
                <a:cs typeface="Consolas"/>
              </a:rPr>
              <a:t>""</a:t>
            </a:r>
            <a:r>
              <a:rPr sz="2200" spc="-5" dirty="0">
                <a:solidFill>
                  <a:srgbClr val="0000FF"/>
                </a:solidFill>
                <a:latin typeface="Consolas"/>
                <a:cs typeface="Consolas"/>
              </a:rPr>
              <a:t>&gt; </a:t>
            </a:r>
            <a:r>
              <a:rPr sz="2200" spc="-5" dirty="0">
                <a:latin typeface="Consolas"/>
                <a:cs typeface="Consolas"/>
              </a:rPr>
              <a:t>Nombr</a:t>
            </a:r>
            <a:r>
              <a:rPr sz="2200" dirty="0">
                <a:latin typeface="Consolas"/>
                <a:cs typeface="Consolas"/>
              </a:rPr>
              <a:t>e</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413384">
              <a:lnSpc>
                <a:spcPts val="2210"/>
              </a:lnSpc>
            </a:pPr>
            <a:r>
              <a:rPr sz="2200" spc="-5"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"firstnam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CD"/>
                </a:solidFill>
                <a:latin typeface="Consolas"/>
                <a:cs typeface="Consolas"/>
              </a:rPr>
              <a:t> </a:t>
            </a:r>
            <a:r>
              <a:rPr sz="2200" spc="-5" dirty="0">
                <a:solidFill>
                  <a:srgbClr val="DC133B"/>
                </a:solidFill>
                <a:latin typeface="Consolas"/>
                <a:cs typeface="Consolas"/>
              </a:rPr>
              <a:t>maxlengt</a:t>
            </a:r>
            <a:r>
              <a:rPr sz="2200" dirty="0">
                <a:solidFill>
                  <a:srgbClr val="DC133B"/>
                </a:solidFill>
                <a:latin typeface="Consolas"/>
                <a:cs typeface="Consolas"/>
              </a:rPr>
              <a:t>h</a:t>
            </a:r>
            <a:r>
              <a:rPr sz="2200" spc="-5" dirty="0">
                <a:solidFill>
                  <a:srgbClr val="DC133B"/>
                </a:solidFill>
                <a:latin typeface="Consolas"/>
                <a:cs typeface="Consolas"/>
              </a:rPr>
              <a:t>=</a:t>
            </a:r>
            <a:r>
              <a:rPr sz="2200" spc="-5" dirty="0">
                <a:solidFill>
                  <a:srgbClr val="0000CD"/>
                </a:solidFill>
                <a:latin typeface="Consolas"/>
                <a:cs typeface="Consolas"/>
              </a:rPr>
              <a:t>"10"</a:t>
            </a:r>
            <a:r>
              <a:rPr sz="2200" spc="-5" dirty="0">
                <a:solidFill>
                  <a:srgbClr val="0000FF"/>
                </a:solidFill>
                <a:latin typeface="Consolas"/>
                <a:cs typeface="Consolas"/>
              </a:rPr>
              <a:t>&gt;</a:t>
            </a:r>
            <a:endParaRPr sz="2200">
              <a:latin typeface="Consolas"/>
              <a:cs typeface="Consolas"/>
            </a:endParaRPr>
          </a:p>
          <a:p>
            <a:pPr marL="413384" marR="6132195">
              <a:lnSpc>
                <a:spcPts val="2380"/>
              </a:lnSpc>
              <a:spcBef>
                <a:spcPts val="165"/>
              </a:spcBef>
            </a:pP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 </a:t>
            </a:r>
            <a:r>
              <a:rPr sz="2200" spc="-5" dirty="0">
                <a:latin typeface="Consolas"/>
                <a:cs typeface="Consolas"/>
              </a:rPr>
              <a:t>Apellid</a:t>
            </a:r>
            <a:r>
              <a:rPr sz="2200" dirty="0">
                <a:latin typeface="Consolas"/>
                <a:cs typeface="Consolas"/>
              </a:rPr>
              <a:t>o</a:t>
            </a:r>
            <a:r>
              <a:rPr sz="2200" spc="-5" dirty="0">
                <a:latin typeface="Consolas"/>
                <a:cs typeface="Consolas"/>
              </a:rPr>
              <a:t>:</a:t>
            </a:r>
            <a:r>
              <a:rPr sz="2200" spc="-5" dirty="0">
                <a:solidFill>
                  <a:srgbClr val="0000FF"/>
                </a:solidFill>
                <a:latin typeface="Consolas"/>
                <a:cs typeface="Consolas"/>
              </a:rPr>
              <a:t>&lt;</a:t>
            </a:r>
            <a:r>
              <a:rPr sz="2200" spc="-5" dirty="0">
                <a:solidFill>
                  <a:srgbClr val="A42A2A"/>
                </a:solidFill>
                <a:latin typeface="Consolas"/>
                <a:cs typeface="Consolas"/>
              </a:rPr>
              <a:t>br</a:t>
            </a:r>
            <a:r>
              <a:rPr sz="2200" spc="-5" dirty="0">
                <a:solidFill>
                  <a:srgbClr val="0000FF"/>
                </a:solidFill>
                <a:latin typeface="Consolas"/>
                <a:cs typeface="Consolas"/>
              </a:rPr>
              <a:t>&gt;</a:t>
            </a:r>
            <a:endParaRPr sz="2200">
              <a:latin typeface="Consolas"/>
              <a:cs typeface="Consolas"/>
            </a:endParaRPr>
          </a:p>
          <a:p>
            <a:pPr marL="413384">
              <a:lnSpc>
                <a:spcPts val="2210"/>
              </a:lnSpc>
            </a:pPr>
            <a:r>
              <a:rPr sz="2200" spc="-5" dirty="0">
                <a:solidFill>
                  <a:srgbClr val="0000FF"/>
                </a:solidFill>
                <a:latin typeface="Consolas"/>
                <a:cs typeface="Consolas"/>
              </a:rPr>
              <a:t>&lt;</a:t>
            </a:r>
            <a:r>
              <a:rPr sz="2200" spc="-5" dirty="0">
                <a:solidFill>
                  <a:srgbClr val="A42A2A"/>
                </a:solidFill>
                <a:latin typeface="Consolas"/>
                <a:cs typeface="Consolas"/>
              </a:rPr>
              <a:t>input</a:t>
            </a:r>
            <a:r>
              <a:rPr sz="2200" spc="5" dirty="0">
                <a:solidFill>
                  <a:srgbClr val="A42A2A"/>
                </a:solidFill>
                <a:latin typeface="Consolas"/>
                <a:cs typeface="Consolas"/>
              </a:rPr>
              <a:t> </a:t>
            </a:r>
            <a:r>
              <a:rPr sz="2200" spc="-5" dirty="0">
                <a:solidFill>
                  <a:srgbClr val="DC133B"/>
                </a:solidFill>
                <a:latin typeface="Consolas"/>
                <a:cs typeface="Consolas"/>
              </a:rPr>
              <a:t>type=</a:t>
            </a:r>
            <a:r>
              <a:rPr sz="2200" spc="-5" dirty="0">
                <a:solidFill>
                  <a:srgbClr val="0000CD"/>
                </a:solidFill>
                <a:latin typeface="Consolas"/>
                <a:cs typeface="Consolas"/>
              </a:rPr>
              <a:t>"text"</a:t>
            </a:r>
            <a:r>
              <a:rPr sz="2200" spc="5" dirty="0">
                <a:solidFill>
                  <a:srgbClr val="0000CD"/>
                </a:solidFill>
                <a:latin typeface="Consolas"/>
                <a:cs typeface="Consolas"/>
              </a:rPr>
              <a:t> </a:t>
            </a:r>
            <a:r>
              <a:rPr sz="2200" spc="-5" dirty="0">
                <a:solidFill>
                  <a:srgbClr val="DC133B"/>
                </a:solidFill>
                <a:latin typeface="Consolas"/>
                <a:cs typeface="Consolas"/>
              </a:rPr>
              <a:t>name=</a:t>
            </a:r>
            <a:r>
              <a:rPr sz="2200" spc="-5" dirty="0">
                <a:solidFill>
                  <a:srgbClr val="0000CD"/>
                </a:solidFill>
                <a:latin typeface="Consolas"/>
                <a:cs typeface="Consolas"/>
              </a:rPr>
              <a:t>"lastnam</a:t>
            </a:r>
            <a:r>
              <a:rPr sz="2200" dirty="0">
                <a:solidFill>
                  <a:srgbClr val="0000CD"/>
                </a:solidFill>
                <a:latin typeface="Consolas"/>
                <a:cs typeface="Consolas"/>
              </a:rPr>
              <a:t>e</a:t>
            </a:r>
            <a:r>
              <a:rPr sz="2200" spc="-5" dirty="0">
                <a:solidFill>
                  <a:srgbClr val="0000CD"/>
                </a:solidFill>
                <a:latin typeface="Consolas"/>
                <a:cs typeface="Consolas"/>
              </a:rPr>
              <a:t>"</a:t>
            </a:r>
            <a:r>
              <a:rPr sz="2200" spc="-5" dirty="0">
                <a:solidFill>
                  <a:srgbClr val="0000FF"/>
                </a:solidFill>
                <a:latin typeface="Consolas"/>
                <a:cs typeface="Consolas"/>
              </a:rPr>
              <a:t>&gt;</a:t>
            </a:r>
            <a:endParaRPr sz="2200">
              <a:latin typeface="Consolas"/>
              <a:cs typeface="Consolas"/>
            </a:endParaRPr>
          </a:p>
          <a:p>
            <a:pPr marL="413384">
              <a:lnSpc>
                <a:spcPts val="2510"/>
              </a:lnSpc>
            </a:pPr>
            <a:r>
              <a:rPr sz="2200" spc="-5" dirty="0">
                <a:solidFill>
                  <a:srgbClr val="0000FF"/>
                </a:solidFill>
                <a:latin typeface="Consolas"/>
                <a:cs typeface="Consolas"/>
              </a:rPr>
              <a:t>&lt;</a:t>
            </a:r>
            <a:r>
              <a:rPr sz="2200" spc="-5" dirty="0">
                <a:solidFill>
                  <a:srgbClr val="A42A2A"/>
                </a:solidFill>
                <a:latin typeface="Consolas"/>
                <a:cs typeface="Consolas"/>
              </a:rPr>
              <a:t>/for</a:t>
            </a:r>
            <a:r>
              <a:rPr sz="2200" dirty="0">
                <a:solidFill>
                  <a:srgbClr val="A42A2A"/>
                </a:solidFill>
                <a:latin typeface="Consolas"/>
                <a:cs typeface="Consolas"/>
              </a:rPr>
              <a:t>m</a:t>
            </a:r>
            <a:r>
              <a:rPr sz="2200" spc="-5" dirty="0">
                <a:solidFill>
                  <a:srgbClr val="0000FF"/>
                </a:solidFill>
                <a:latin typeface="Consolas"/>
                <a:cs typeface="Consolas"/>
              </a:rPr>
              <a:t>&gt;</a:t>
            </a:r>
            <a:endParaRPr sz="2200">
              <a:latin typeface="Consolas"/>
              <a:cs typeface="Consolas"/>
            </a:endParaRPr>
          </a:p>
        </p:txBody>
      </p:sp>
      <p:sp>
        <p:nvSpPr>
          <p:cNvPr id="19" name="Rectángulo 1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725432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25</a:t>
            </a:fld>
            <a:endParaRPr spc="-100" dirty="0"/>
          </a:p>
        </p:txBody>
      </p:sp>
      <p:sp>
        <p:nvSpPr>
          <p:cNvPr id="4" name="object 4"/>
          <p:cNvSpPr txBox="1"/>
          <p:nvPr/>
        </p:nvSpPr>
        <p:spPr>
          <a:xfrm>
            <a:off x="258267" y="1236090"/>
            <a:ext cx="8556625" cy="3862704"/>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15" dirty="0">
                <a:solidFill>
                  <a:srgbClr val="003300"/>
                </a:solidFill>
                <a:latin typeface="Verdana"/>
                <a:cs typeface="Verdana"/>
              </a:rPr>
              <a:t>L</a:t>
            </a:r>
            <a:r>
              <a:rPr sz="2200" spc="-20" dirty="0">
                <a:solidFill>
                  <a:srgbClr val="003300"/>
                </a:solidFill>
                <a:latin typeface="Verdana"/>
                <a:cs typeface="Verdana"/>
              </a:rPr>
              <a:t>a </a:t>
            </a:r>
            <a:r>
              <a:rPr sz="2200" spc="-70" dirty="0">
                <a:solidFill>
                  <a:srgbClr val="003300"/>
                </a:solidFill>
                <a:latin typeface="Verdana"/>
                <a:cs typeface="Verdana"/>
              </a:rPr>
              <a:t>et</a:t>
            </a:r>
            <a:r>
              <a:rPr sz="2200" spc="-25" dirty="0">
                <a:solidFill>
                  <a:srgbClr val="003300"/>
                </a:solidFill>
                <a:latin typeface="Verdana"/>
                <a:cs typeface="Verdana"/>
              </a:rPr>
              <a:t>i</a:t>
            </a:r>
            <a:r>
              <a:rPr sz="2200" spc="55" dirty="0">
                <a:solidFill>
                  <a:srgbClr val="003300"/>
                </a:solidFill>
                <a:latin typeface="Verdana"/>
                <a:cs typeface="Verdana"/>
              </a:rPr>
              <a:t>qu</a:t>
            </a:r>
            <a:r>
              <a:rPr sz="2200" spc="40" dirty="0">
                <a:solidFill>
                  <a:srgbClr val="003300"/>
                </a:solidFill>
                <a:latin typeface="Verdana"/>
                <a:cs typeface="Verdana"/>
              </a:rPr>
              <a:t>e</a:t>
            </a:r>
            <a:r>
              <a:rPr sz="2200" spc="25" dirty="0">
                <a:solidFill>
                  <a:srgbClr val="003300"/>
                </a:solidFill>
                <a:latin typeface="Verdana"/>
                <a:cs typeface="Verdana"/>
              </a:rPr>
              <a:t>ta</a:t>
            </a:r>
            <a:r>
              <a:rPr sz="2200" spc="-1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240" dirty="0">
                <a:solidFill>
                  <a:srgbClr val="003300"/>
                </a:solidFill>
                <a:latin typeface="Verdana"/>
                <a:cs typeface="Verdana"/>
              </a:rPr>
              <a:t>u</a:t>
            </a:r>
            <a:r>
              <a:rPr sz="2200" b="1" spc="-345" dirty="0">
                <a:solidFill>
                  <a:srgbClr val="003300"/>
                </a:solidFill>
                <a:latin typeface="Verdana"/>
                <a:cs typeface="Verdana"/>
              </a:rPr>
              <a:t>t</a:t>
            </a:r>
            <a:r>
              <a:rPr sz="2200" b="1" spc="5" dirty="0">
                <a:solidFill>
                  <a:srgbClr val="003300"/>
                </a:solidFill>
                <a:latin typeface="Verdana"/>
                <a:cs typeface="Verdana"/>
              </a:rPr>
              <a:t> </a:t>
            </a:r>
            <a:r>
              <a:rPr sz="2200" b="1" spc="-335" dirty="0">
                <a:solidFill>
                  <a:srgbClr val="003300"/>
                </a:solidFill>
                <a:latin typeface="Verdana"/>
                <a:cs typeface="Verdana"/>
              </a:rPr>
              <a:t>t</a:t>
            </a:r>
            <a:r>
              <a:rPr sz="2200" b="1" spc="-15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10" dirty="0">
                <a:solidFill>
                  <a:srgbClr val="003300"/>
                </a:solidFill>
                <a:latin typeface="Verdana"/>
                <a:cs typeface="Verdana"/>
              </a:rPr>
              <a:t> </a:t>
            </a:r>
            <a:r>
              <a:rPr sz="2200" b="1" spc="-590" dirty="0">
                <a:solidFill>
                  <a:srgbClr val="003300"/>
                </a:solidFill>
                <a:latin typeface="Verdana"/>
                <a:cs typeface="Verdana"/>
              </a:rPr>
              <a:t>=</a:t>
            </a:r>
            <a:r>
              <a:rPr sz="2200" b="1" spc="15" dirty="0">
                <a:solidFill>
                  <a:srgbClr val="003300"/>
                </a:solidFill>
                <a:latin typeface="Verdana"/>
                <a:cs typeface="Verdana"/>
              </a:rPr>
              <a:t> </a:t>
            </a:r>
            <a:r>
              <a:rPr sz="2200" b="1" spc="-505" dirty="0">
                <a:solidFill>
                  <a:srgbClr val="003300"/>
                </a:solidFill>
                <a:latin typeface="Verdana"/>
                <a:cs typeface="Verdana"/>
              </a:rPr>
              <a:t>"</a:t>
            </a:r>
            <a:r>
              <a:rPr sz="2200" b="1" spc="-240" dirty="0">
                <a:solidFill>
                  <a:srgbClr val="003300"/>
                </a:solidFill>
                <a:latin typeface="Verdana"/>
                <a:cs typeface="Verdana"/>
              </a:rPr>
              <a:t>n</a:t>
            </a:r>
            <a:r>
              <a:rPr sz="2200" b="1" spc="-235" dirty="0">
                <a:solidFill>
                  <a:srgbClr val="003300"/>
                </a:solidFill>
                <a:latin typeface="Verdana"/>
                <a:cs typeface="Verdana"/>
              </a:rPr>
              <a:t>umbe</a:t>
            </a:r>
            <a:r>
              <a:rPr sz="2200" b="1" spc="-135" dirty="0">
                <a:solidFill>
                  <a:srgbClr val="003300"/>
                </a:solidFill>
                <a:latin typeface="Verdana"/>
                <a:cs typeface="Verdana"/>
              </a:rPr>
              <a:t>r</a:t>
            </a:r>
            <a:r>
              <a:rPr sz="2200" b="1" spc="-550" dirty="0">
                <a:solidFill>
                  <a:srgbClr val="003300"/>
                </a:solidFill>
                <a:latin typeface="Verdana"/>
                <a:cs typeface="Verdana"/>
              </a:rPr>
              <a:t>"&gt;</a:t>
            </a:r>
            <a:r>
              <a:rPr sz="2200" b="1" spc="1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0" dirty="0">
                <a:solidFill>
                  <a:srgbClr val="003300"/>
                </a:solidFill>
                <a:latin typeface="Verdana"/>
                <a:cs typeface="Verdana"/>
              </a:rPr>
              <a:t> </a:t>
            </a:r>
            <a:r>
              <a:rPr sz="2200" spc="-140" dirty="0">
                <a:solidFill>
                  <a:srgbClr val="003300"/>
                </a:solidFill>
                <a:latin typeface="Verdana"/>
                <a:cs typeface="Verdana"/>
              </a:rPr>
              <a:t>ut</a:t>
            </a:r>
            <a:r>
              <a:rPr sz="2200" spc="-90" dirty="0">
                <a:solidFill>
                  <a:srgbClr val="003300"/>
                </a:solidFill>
                <a:latin typeface="Verdana"/>
                <a:cs typeface="Verdana"/>
              </a:rPr>
              <a:t>i</a:t>
            </a:r>
            <a:r>
              <a:rPr sz="2200" spc="-175" dirty="0">
                <a:solidFill>
                  <a:srgbClr val="003300"/>
                </a:solidFill>
                <a:latin typeface="Verdana"/>
                <a:cs typeface="Verdana"/>
              </a:rPr>
              <a:t>l</a:t>
            </a:r>
            <a:r>
              <a:rPr sz="2200" spc="-150" dirty="0">
                <a:solidFill>
                  <a:srgbClr val="003300"/>
                </a:solidFill>
                <a:latin typeface="Verdana"/>
                <a:cs typeface="Verdana"/>
              </a:rPr>
              <a:t>i</a:t>
            </a:r>
            <a:r>
              <a:rPr sz="2200" spc="-25" dirty="0">
                <a:solidFill>
                  <a:srgbClr val="003300"/>
                </a:solidFill>
                <a:latin typeface="Verdana"/>
                <a:cs typeface="Verdana"/>
              </a:rPr>
              <a:t>za</a:t>
            </a:r>
            <a:r>
              <a:rPr sz="2200" spc="-5"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5" dirty="0">
                <a:solidFill>
                  <a:srgbClr val="003300"/>
                </a:solidFill>
                <a:latin typeface="Verdana"/>
                <a:cs typeface="Verdana"/>
              </a:rPr>
              <a:t> </a:t>
            </a:r>
            <a:r>
              <a:rPr sz="2200" spc="50" dirty="0">
                <a:solidFill>
                  <a:srgbClr val="003300"/>
                </a:solidFill>
                <a:latin typeface="Verdana"/>
                <a:cs typeface="Verdana"/>
              </a:rPr>
              <a:t>campos</a:t>
            </a:r>
            <a:endParaRPr sz="2200">
              <a:latin typeface="Verdana"/>
              <a:cs typeface="Verdana"/>
            </a:endParaRPr>
          </a:p>
          <a:p>
            <a:pPr marL="355600">
              <a:lnSpc>
                <a:spcPct val="100000"/>
              </a:lnSpc>
            </a:pP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25" dirty="0">
                <a:solidFill>
                  <a:srgbClr val="003300"/>
                </a:solidFill>
                <a:latin typeface="Verdana"/>
                <a:cs typeface="Verdana"/>
              </a:rPr>
              <a:t>en</a:t>
            </a:r>
            <a:r>
              <a:rPr sz="2200" spc="-5" dirty="0">
                <a:solidFill>
                  <a:srgbClr val="003300"/>
                </a:solidFill>
                <a:latin typeface="Verdana"/>
                <a:cs typeface="Verdana"/>
              </a:rPr>
              <a:t>t</a:t>
            </a:r>
            <a:r>
              <a:rPr sz="2200" spc="10" dirty="0">
                <a:solidFill>
                  <a:srgbClr val="003300"/>
                </a:solidFill>
                <a:latin typeface="Verdana"/>
                <a:cs typeface="Verdana"/>
              </a:rPr>
              <a:t>ra</a:t>
            </a:r>
            <a:r>
              <a:rPr sz="2200" dirty="0">
                <a:solidFill>
                  <a:srgbClr val="003300"/>
                </a:solidFill>
                <a:latin typeface="Verdana"/>
                <a:cs typeface="Verdana"/>
              </a:rPr>
              <a:t>d</a:t>
            </a:r>
            <a:r>
              <a:rPr sz="2200" spc="175" dirty="0">
                <a:solidFill>
                  <a:srgbClr val="003300"/>
                </a:solidFill>
                <a:latin typeface="Verdana"/>
                <a:cs typeface="Verdana"/>
              </a:rPr>
              <a:t>a</a:t>
            </a:r>
            <a:r>
              <a:rPr sz="2200" spc="-165" dirty="0">
                <a:solidFill>
                  <a:srgbClr val="003300"/>
                </a:solidFill>
                <a:latin typeface="Verdana"/>
                <a:cs typeface="Verdana"/>
              </a:rPr>
              <a:t> </a:t>
            </a:r>
            <a:r>
              <a:rPr sz="2200" spc="55" dirty="0">
                <a:solidFill>
                  <a:srgbClr val="003300"/>
                </a:solidFill>
                <a:latin typeface="Verdana"/>
                <a:cs typeface="Verdana"/>
              </a:rPr>
              <a:t>qu</a:t>
            </a:r>
            <a:r>
              <a:rPr sz="2200" spc="60" dirty="0">
                <a:solidFill>
                  <a:srgbClr val="003300"/>
                </a:solidFill>
                <a:latin typeface="Verdana"/>
                <a:cs typeface="Verdana"/>
              </a:rPr>
              <a:t>e</a:t>
            </a:r>
            <a:r>
              <a:rPr sz="2200" spc="-170"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70" dirty="0">
                <a:solidFill>
                  <a:srgbClr val="003300"/>
                </a:solidFill>
                <a:latin typeface="Verdana"/>
                <a:cs typeface="Verdana"/>
              </a:rPr>
              <a:t>v</a:t>
            </a:r>
            <a:r>
              <a:rPr sz="2200" spc="-50" dirty="0">
                <a:solidFill>
                  <a:srgbClr val="003300"/>
                </a:solidFill>
                <a:latin typeface="Verdana"/>
                <a:cs typeface="Verdana"/>
              </a:rPr>
              <a:t>alo</a:t>
            </a:r>
            <a:r>
              <a:rPr sz="2200" spc="-40" dirty="0">
                <a:solidFill>
                  <a:srgbClr val="003300"/>
                </a:solidFill>
                <a:latin typeface="Verdana"/>
                <a:cs typeface="Verdana"/>
              </a:rPr>
              <a:t>r</a:t>
            </a:r>
            <a:r>
              <a:rPr sz="2200" spc="-185" dirty="0">
                <a:solidFill>
                  <a:srgbClr val="003300"/>
                </a:solidFill>
                <a:latin typeface="Verdana"/>
                <a:cs typeface="Verdana"/>
              </a:rPr>
              <a:t> </a:t>
            </a:r>
            <a:r>
              <a:rPr sz="2200" spc="-95" dirty="0">
                <a:solidFill>
                  <a:srgbClr val="003300"/>
                </a:solidFill>
                <a:latin typeface="Verdana"/>
                <a:cs typeface="Verdana"/>
              </a:rPr>
              <a:t>numér</a:t>
            </a:r>
            <a:r>
              <a:rPr sz="2200" spc="-30" dirty="0">
                <a:solidFill>
                  <a:srgbClr val="003300"/>
                </a:solidFill>
                <a:latin typeface="Verdana"/>
                <a:cs typeface="Verdana"/>
              </a:rPr>
              <a:t>i</a:t>
            </a:r>
            <a:r>
              <a:rPr sz="2200" spc="175" dirty="0">
                <a:solidFill>
                  <a:srgbClr val="003300"/>
                </a:solidFill>
                <a:latin typeface="Verdana"/>
                <a:cs typeface="Verdana"/>
              </a:rPr>
              <a:t>c</a:t>
            </a:r>
            <a:r>
              <a:rPr sz="2200" spc="19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marL="355600" indent="-342900">
              <a:lnSpc>
                <a:spcPct val="100000"/>
              </a:lnSpc>
              <a:spcBef>
                <a:spcPts val="1200"/>
              </a:spcBef>
              <a:buFont typeface="Wingdings"/>
              <a:buChar char=""/>
              <a:tabLst>
                <a:tab pos="355600" algn="l"/>
              </a:tabLst>
            </a:pPr>
            <a:r>
              <a:rPr sz="2200" spc="-165" dirty="0">
                <a:solidFill>
                  <a:srgbClr val="003300"/>
                </a:solidFill>
                <a:latin typeface="Verdana"/>
                <a:cs typeface="Verdana"/>
              </a:rPr>
              <a:t>S</a:t>
            </a:r>
            <a:r>
              <a:rPr sz="2200" spc="-140" dirty="0">
                <a:solidFill>
                  <a:srgbClr val="003300"/>
                </a:solidFill>
                <a:latin typeface="Verdana"/>
                <a:cs typeface="Verdana"/>
              </a:rPr>
              <a:t>e</a:t>
            </a:r>
            <a:r>
              <a:rPr sz="2200" spc="-165" dirty="0">
                <a:solidFill>
                  <a:srgbClr val="003300"/>
                </a:solidFill>
                <a:latin typeface="Verdana"/>
                <a:cs typeface="Verdana"/>
              </a:rPr>
              <a:t> </a:t>
            </a:r>
            <a:r>
              <a:rPr sz="2200" spc="80" dirty="0">
                <a:solidFill>
                  <a:srgbClr val="003300"/>
                </a:solidFill>
                <a:latin typeface="Verdana"/>
                <a:cs typeface="Verdana"/>
              </a:rPr>
              <a:t>puede</a:t>
            </a:r>
            <a:r>
              <a:rPr sz="2200" spc="-155" dirty="0">
                <a:solidFill>
                  <a:srgbClr val="003300"/>
                </a:solidFill>
                <a:latin typeface="Verdana"/>
                <a:cs typeface="Verdana"/>
              </a:rPr>
              <a:t> </a:t>
            </a:r>
            <a:r>
              <a:rPr sz="2200" spc="-114" dirty="0">
                <a:solidFill>
                  <a:srgbClr val="003300"/>
                </a:solidFill>
                <a:latin typeface="Verdana"/>
                <a:cs typeface="Verdana"/>
              </a:rPr>
              <a:t>es</a:t>
            </a:r>
            <a:r>
              <a:rPr sz="2200" spc="-70" dirty="0">
                <a:solidFill>
                  <a:srgbClr val="003300"/>
                </a:solidFill>
                <a:latin typeface="Verdana"/>
                <a:cs typeface="Verdana"/>
              </a:rPr>
              <a:t>t</a:t>
            </a:r>
            <a:r>
              <a:rPr sz="2200" spc="50" dirty="0">
                <a:solidFill>
                  <a:srgbClr val="003300"/>
                </a:solidFill>
                <a:latin typeface="Verdana"/>
                <a:cs typeface="Verdana"/>
              </a:rPr>
              <a:t>ab</a:t>
            </a:r>
            <a:r>
              <a:rPr sz="2200" spc="25" dirty="0">
                <a:solidFill>
                  <a:srgbClr val="003300"/>
                </a:solidFill>
                <a:latin typeface="Verdana"/>
                <a:cs typeface="Verdana"/>
              </a:rPr>
              <a:t>l</a:t>
            </a:r>
            <a:r>
              <a:rPr sz="2200" spc="55" dirty="0">
                <a:solidFill>
                  <a:srgbClr val="003300"/>
                </a:solidFill>
                <a:latin typeface="Verdana"/>
                <a:cs typeface="Verdana"/>
              </a:rPr>
              <a:t>ecer</a:t>
            </a:r>
            <a:r>
              <a:rPr sz="2200" spc="-165" dirty="0">
                <a:solidFill>
                  <a:srgbClr val="003300"/>
                </a:solidFill>
                <a:latin typeface="Verdana"/>
                <a:cs typeface="Verdana"/>
              </a:rPr>
              <a:t> </a:t>
            </a:r>
            <a:r>
              <a:rPr sz="2200" spc="-155" dirty="0">
                <a:solidFill>
                  <a:srgbClr val="003300"/>
                </a:solidFill>
                <a:latin typeface="Verdana"/>
                <a:cs typeface="Verdana"/>
              </a:rPr>
              <a:t>res</a:t>
            </a:r>
            <a:r>
              <a:rPr sz="2200" spc="-114" dirty="0">
                <a:solidFill>
                  <a:srgbClr val="003300"/>
                </a:solidFill>
                <a:latin typeface="Verdana"/>
                <a:cs typeface="Verdana"/>
              </a:rPr>
              <a:t>t</a:t>
            </a:r>
            <a:r>
              <a:rPr sz="2200" spc="-270" dirty="0">
                <a:solidFill>
                  <a:srgbClr val="003300"/>
                </a:solidFill>
                <a:latin typeface="Verdana"/>
                <a:cs typeface="Verdana"/>
              </a:rPr>
              <a:t>r</a:t>
            </a:r>
            <a:r>
              <a:rPr sz="2200" spc="-165" dirty="0">
                <a:solidFill>
                  <a:srgbClr val="003300"/>
                </a:solidFill>
                <a:latin typeface="Verdana"/>
                <a:cs typeface="Verdana"/>
              </a:rPr>
              <a:t>i</a:t>
            </a:r>
            <a:r>
              <a:rPr sz="2200" spc="270" dirty="0">
                <a:solidFill>
                  <a:srgbClr val="003300"/>
                </a:solidFill>
                <a:latin typeface="Verdana"/>
                <a:cs typeface="Verdana"/>
              </a:rPr>
              <a:t>c</a:t>
            </a:r>
            <a:r>
              <a:rPr sz="2200" spc="260" dirty="0">
                <a:solidFill>
                  <a:srgbClr val="003300"/>
                </a:solidFill>
                <a:latin typeface="Verdana"/>
                <a:cs typeface="Verdana"/>
              </a:rPr>
              <a:t>c</a:t>
            </a:r>
            <a:r>
              <a:rPr sz="2200" spc="-150" dirty="0">
                <a:solidFill>
                  <a:srgbClr val="003300"/>
                </a:solidFill>
                <a:latin typeface="Verdana"/>
                <a:cs typeface="Verdana"/>
              </a:rPr>
              <a:t>i</a:t>
            </a:r>
            <a:r>
              <a:rPr sz="2200" spc="-35" dirty="0">
                <a:solidFill>
                  <a:srgbClr val="003300"/>
                </a:solidFill>
                <a:latin typeface="Verdana"/>
                <a:cs typeface="Verdana"/>
              </a:rPr>
              <a:t>ones</a:t>
            </a:r>
            <a:r>
              <a:rPr sz="2200" spc="-200" dirty="0">
                <a:solidFill>
                  <a:srgbClr val="003300"/>
                </a:solidFill>
                <a:latin typeface="Verdana"/>
                <a:cs typeface="Verdana"/>
              </a:rPr>
              <a:t> </a:t>
            </a:r>
            <a:r>
              <a:rPr sz="2200" spc="-50" dirty="0">
                <a:solidFill>
                  <a:srgbClr val="003300"/>
                </a:solidFill>
                <a:latin typeface="Verdana"/>
                <a:cs typeface="Verdana"/>
              </a:rPr>
              <a:t>sobre</a:t>
            </a:r>
            <a:r>
              <a:rPr sz="2200" spc="-155" dirty="0">
                <a:solidFill>
                  <a:srgbClr val="003300"/>
                </a:solidFill>
                <a:latin typeface="Verdana"/>
                <a:cs typeface="Verdana"/>
              </a:rPr>
              <a:t> </a:t>
            </a:r>
            <a:r>
              <a:rPr sz="2200" spc="-120" dirty="0">
                <a:solidFill>
                  <a:srgbClr val="003300"/>
                </a:solidFill>
                <a:latin typeface="Verdana"/>
                <a:cs typeface="Verdana"/>
              </a:rPr>
              <a:t>lo</a:t>
            </a:r>
            <a:r>
              <a:rPr sz="2200" spc="-135" dirty="0">
                <a:solidFill>
                  <a:srgbClr val="003300"/>
                </a:solidFill>
                <a:latin typeface="Verdana"/>
                <a:cs typeface="Verdana"/>
              </a:rPr>
              <a:t>s</a:t>
            </a:r>
            <a:r>
              <a:rPr sz="2200" spc="-170" dirty="0">
                <a:solidFill>
                  <a:srgbClr val="003300"/>
                </a:solidFill>
                <a:latin typeface="Verdana"/>
                <a:cs typeface="Verdana"/>
              </a:rPr>
              <a:t> </a:t>
            </a:r>
            <a:r>
              <a:rPr sz="2200" spc="-45" dirty="0">
                <a:solidFill>
                  <a:srgbClr val="003300"/>
                </a:solidFill>
                <a:latin typeface="Verdana"/>
                <a:cs typeface="Verdana"/>
              </a:rPr>
              <a:t>número</a:t>
            </a:r>
            <a:r>
              <a:rPr sz="2200" spc="-295" dirty="0">
                <a:solidFill>
                  <a:srgbClr val="003300"/>
                </a:solidFill>
                <a:latin typeface="Verdana"/>
                <a:cs typeface="Verdana"/>
              </a:rPr>
              <a:t>s</a:t>
            </a:r>
            <a:r>
              <a:rPr sz="2200" spc="-195" dirty="0">
                <a:solidFill>
                  <a:srgbClr val="003300"/>
                </a:solidFill>
                <a:latin typeface="Verdana"/>
                <a:cs typeface="Verdana"/>
              </a:rPr>
              <a:t>.</a:t>
            </a:r>
            <a:endParaRPr sz="2200">
              <a:latin typeface="Verdana"/>
              <a:cs typeface="Verdana"/>
            </a:endParaRPr>
          </a:p>
          <a:p>
            <a:pPr marL="355600" marR="5080" indent="-342900">
              <a:lnSpc>
                <a:spcPct val="100000"/>
              </a:lnSpc>
              <a:spcBef>
                <a:spcPts val="1200"/>
              </a:spcBef>
              <a:buFont typeface="Wingdings"/>
              <a:buChar char=""/>
              <a:tabLst>
                <a:tab pos="355600" algn="l"/>
                <a:tab pos="2466340" algn="l"/>
                <a:tab pos="3045460" algn="l"/>
                <a:tab pos="3501390" algn="l"/>
                <a:tab pos="5800090" algn="l"/>
                <a:tab pos="6435725" algn="l"/>
                <a:tab pos="8253730" algn="l"/>
              </a:tabLst>
            </a:pPr>
            <a:r>
              <a:rPr sz="2200" spc="25" dirty="0">
                <a:solidFill>
                  <a:srgbClr val="003300"/>
                </a:solidFill>
                <a:latin typeface="Verdana"/>
                <a:cs typeface="Verdana"/>
              </a:rPr>
              <a:t>Dependi</a:t>
            </a:r>
            <a:r>
              <a:rPr sz="2200" spc="100" dirty="0">
                <a:solidFill>
                  <a:srgbClr val="003300"/>
                </a:solidFill>
                <a:latin typeface="Verdana"/>
                <a:cs typeface="Verdana"/>
              </a:rPr>
              <a:t>e</a:t>
            </a:r>
            <a:r>
              <a:rPr sz="2200" spc="-65" dirty="0">
                <a:solidFill>
                  <a:srgbClr val="003300"/>
                </a:solidFill>
                <a:latin typeface="Verdana"/>
                <a:cs typeface="Verdana"/>
              </a:rPr>
              <a:t>n</a:t>
            </a:r>
            <a:r>
              <a:rPr sz="2200" spc="110" dirty="0">
                <a:solidFill>
                  <a:srgbClr val="003300"/>
                </a:solidFill>
                <a:latin typeface="Verdana"/>
                <a:cs typeface="Verdana"/>
              </a:rPr>
              <a:t>d</a:t>
            </a:r>
            <a:r>
              <a:rPr sz="2200" spc="114" dirty="0">
                <a:solidFill>
                  <a:srgbClr val="003300"/>
                </a:solidFill>
                <a:latin typeface="Verdana"/>
                <a:cs typeface="Verdana"/>
              </a:rPr>
              <a:t>o</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85" dirty="0">
                <a:solidFill>
                  <a:srgbClr val="003300"/>
                </a:solidFill>
                <a:latin typeface="Verdana"/>
                <a:cs typeface="Verdana"/>
              </a:rPr>
              <a:t>compa</a:t>
            </a:r>
            <a:r>
              <a:rPr sz="2200" spc="60" dirty="0">
                <a:solidFill>
                  <a:srgbClr val="003300"/>
                </a:solidFill>
                <a:latin typeface="Verdana"/>
                <a:cs typeface="Verdana"/>
              </a:rPr>
              <a:t>t</a:t>
            </a:r>
            <a:r>
              <a:rPr sz="2200" spc="-150" dirty="0">
                <a:solidFill>
                  <a:srgbClr val="003300"/>
                </a:solidFill>
                <a:latin typeface="Verdana"/>
                <a:cs typeface="Verdana"/>
              </a:rPr>
              <a:t>i</a:t>
            </a:r>
            <a:r>
              <a:rPr sz="2200" spc="114" dirty="0">
                <a:solidFill>
                  <a:srgbClr val="003300"/>
                </a:solidFill>
                <a:latin typeface="Verdana"/>
                <a:cs typeface="Verdana"/>
              </a:rPr>
              <a:t>b</a:t>
            </a:r>
            <a:r>
              <a:rPr sz="2200" spc="-170" dirty="0">
                <a:solidFill>
                  <a:srgbClr val="003300"/>
                </a:solidFill>
                <a:latin typeface="Verdana"/>
                <a:cs typeface="Verdana"/>
              </a:rPr>
              <a:t>il</a:t>
            </a:r>
            <a:r>
              <a:rPr sz="2200" spc="-155" dirty="0">
                <a:solidFill>
                  <a:srgbClr val="003300"/>
                </a:solidFill>
                <a:latin typeface="Verdana"/>
                <a:cs typeface="Verdana"/>
              </a:rPr>
              <a:t>i</a:t>
            </a:r>
            <a:r>
              <a:rPr sz="2200" spc="140" dirty="0">
                <a:solidFill>
                  <a:srgbClr val="003300"/>
                </a:solidFill>
                <a:latin typeface="Verdana"/>
                <a:cs typeface="Verdana"/>
              </a:rPr>
              <a:t>da</a:t>
            </a:r>
            <a:r>
              <a:rPr sz="2200" spc="150" dirty="0">
                <a:solidFill>
                  <a:srgbClr val="003300"/>
                </a:solidFill>
                <a:latin typeface="Verdana"/>
                <a:cs typeface="Verdana"/>
              </a:rPr>
              <a:t>d</a:t>
            </a:r>
            <a:r>
              <a:rPr sz="220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dirty="0">
                <a:solidFill>
                  <a:srgbClr val="003300"/>
                </a:solidFill>
                <a:latin typeface="Verdana"/>
                <a:cs typeface="Verdana"/>
              </a:rPr>
              <a:t>	</a:t>
            </a:r>
            <a:r>
              <a:rPr sz="2200" spc="10" dirty="0">
                <a:solidFill>
                  <a:srgbClr val="003300"/>
                </a:solidFill>
                <a:latin typeface="Verdana"/>
                <a:cs typeface="Verdana"/>
              </a:rPr>
              <a:t>na</a:t>
            </a:r>
            <a:r>
              <a:rPr sz="2200" spc="25" dirty="0">
                <a:solidFill>
                  <a:srgbClr val="003300"/>
                </a:solidFill>
                <a:latin typeface="Verdana"/>
                <a:cs typeface="Verdana"/>
              </a:rPr>
              <a:t>v</a:t>
            </a:r>
            <a:r>
              <a:rPr sz="2200" spc="100" dirty="0">
                <a:solidFill>
                  <a:srgbClr val="003300"/>
                </a:solidFill>
                <a:latin typeface="Verdana"/>
                <a:cs typeface="Verdana"/>
              </a:rPr>
              <a:t>e</a:t>
            </a:r>
            <a:r>
              <a:rPr sz="2200" spc="130" dirty="0">
                <a:solidFill>
                  <a:srgbClr val="003300"/>
                </a:solidFill>
                <a:latin typeface="Verdana"/>
                <a:cs typeface="Verdana"/>
              </a:rPr>
              <a:t>gado</a:t>
            </a:r>
            <a:r>
              <a:rPr sz="2200" spc="-275" dirty="0">
                <a:solidFill>
                  <a:srgbClr val="003300"/>
                </a:solidFill>
                <a:latin typeface="Verdana"/>
                <a:cs typeface="Verdana"/>
              </a:rPr>
              <a:t>r</a:t>
            </a:r>
            <a:r>
              <a:rPr sz="2200" spc="-195" dirty="0">
                <a:solidFill>
                  <a:srgbClr val="003300"/>
                </a:solidFill>
                <a:latin typeface="Verdana"/>
                <a:cs typeface="Verdana"/>
              </a:rPr>
              <a:t>,</a:t>
            </a:r>
            <a:r>
              <a:rPr sz="2200" dirty="0">
                <a:solidFill>
                  <a:srgbClr val="003300"/>
                </a:solidFill>
                <a:latin typeface="Verdana"/>
                <a:cs typeface="Verdana"/>
              </a:rPr>
              <a:t>	</a:t>
            </a:r>
            <a:r>
              <a:rPr sz="2200" spc="-95" dirty="0">
                <a:solidFill>
                  <a:srgbClr val="003300"/>
                </a:solidFill>
                <a:latin typeface="Verdana"/>
                <a:cs typeface="Verdana"/>
              </a:rPr>
              <a:t>se</a:t>
            </a:r>
            <a:r>
              <a:rPr sz="2200" spc="-65" dirty="0">
                <a:solidFill>
                  <a:srgbClr val="003300"/>
                </a:solidFill>
                <a:latin typeface="Verdana"/>
                <a:cs typeface="Verdana"/>
              </a:rPr>
              <a:t> </a:t>
            </a:r>
            <a:r>
              <a:rPr sz="2200" spc="55" dirty="0">
                <a:solidFill>
                  <a:srgbClr val="003300"/>
                </a:solidFill>
                <a:latin typeface="Verdana"/>
                <a:cs typeface="Verdana"/>
              </a:rPr>
              <a:t>puede</a:t>
            </a:r>
            <a:r>
              <a:rPr sz="2200" spc="65" dirty="0">
                <a:solidFill>
                  <a:srgbClr val="003300"/>
                </a:solidFill>
                <a:latin typeface="Verdana"/>
                <a:cs typeface="Verdana"/>
              </a:rPr>
              <a:t>n</a:t>
            </a:r>
            <a:r>
              <a:rPr sz="2200" spc="-160" dirty="0">
                <a:solidFill>
                  <a:srgbClr val="003300"/>
                </a:solidFill>
                <a:latin typeface="Verdana"/>
                <a:cs typeface="Verdana"/>
              </a:rPr>
              <a:t> </a:t>
            </a:r>
            <a:r>
              <a:rPr sz="2200" spc="50" dirty="0">
                <a:solidFill>
                  <a:srgbClr val="003300"/>
                </a:solidFill>
                <a:latin typeface="Verdana"/>
                <a:cs typeface="Verdana"/>
              </a:rPr>
              <a:t>ap</a:t>
            </a:r>
            <a:r>
              <a:rPr sz="2200" spc="25" dirty="0">
                <a:solidFill>
                  <a:srgbClr val="003300"/>
                </a:solidFill>
                <a:latin typeface="Verdana"/>
                <a:cs typeface="Verdana"/>
              </a:rPr>
              <a:t>l</a:t>
            </a:r>
            <a:r>
              <a:rPr sz="2200" spc="-150" dirty="0">
                <a:solidFill>
                  <a:srgbClr val="003300"/>
                </a:solidFill>
                <a:latin typeface="Verdana"/>
                <a:cs typeface="Verdana"/>
              </a:rPr>
              <a:t>i</a:t>
            </a:r>
            <a:r>
              <a:rPr sz="2200" spc="55" dirty="0">
                <a:solidFill>
                  <a:srgbClr val="003300"/>
                </a:solidFill>
                <a:latin typeface="Verdana"/>
                <a:cs typeface="Verdana"/>
              </a:rPr>
              <a:t>car</a:t>
            </a:r>
            <a:r>
              <a:rPr sz="2200" spc="-180" dirty="0">
                <a:solidFill>
                  <a:srgbClr val="003300"/>
                </a:solidFill>
                <a:latin typeface="Verdana"/>
                <a:cs typeface="Verdana"/>
              </a:rPr>
              <a:t> </a:t>
            </a:r>
            <a:r>
              <a:rPr sz="2200" spc="-155" dirty="0">
                <a:solidFill>
                  <a:srgbClr val="003300"/>
                </a:solidFill>
                <a:latin typeface="Verdana"/>
                <a:cs typeface="Verdana"/>
              </a:rPr>
              <a:t>res</a:t>
            </a:r>
            <a:r>
              <a:rPr sz="2200" spc="-114" dirty="0">
                <a:solidFill>
                  <a:srgbClr val="003300"/>
                </a:solidFill>
                <a:latin typeface="Verdana"/>
                <a:cs typeface="Verdana"/>
              </a:rPr>
              <a:t>t</a:t>
            </a:r>
            <a:r>
              <a:rPr sz="2200" spc="-270" dirty="0">
                <a:solidFill>
                  <a:srgbClr val="003300"/>
                </a:solidFill>
                <a:latin typeface="Verdana"/>
                <a:cs typeface="Verdana"/>
              </a:rPr>
              <a:t>r</a:t>
            </a:r>
            <a:r>
              <a:rPr sz="2200" spc="-165" dirty="0">
                <a:solidFill>
                  <a:srgbClr val="003300"/>
                </a:solidFill>
                <a:latin typeface="Verdana"/>
                <a:cs typeface="Verdana"/>
              </a:rPr>
              <a:t>i</a:t>
            </a:r>
            <a:r>
              <a:rPr sz="2200" spc="270" dirty="0">
                <a:solidFill>
                  <a:srgbClr val="003300"/>
                </a:solidFill>
                <a:latin typeface="Verdana"/>
                <a:cs typeface="Verdana"/>
              </a:rPr>
              <a:t>c</a:t>
            </a:r>
            <a:r>
              <a:rPr sz="2200" spc="260" dirty="0">
                <a:solidFill>
                  <a:srgbClr val="003300"/>
                </a:solidFill>
                <a:latin typeface="Verdana"/>
                <a:cs typeface="Verdana"/>
              </a:rPr>
              <a:t>c</a:t>
            </a:r>
            <a:r>
              <a:rPr sz="2200" spc="-150" dirty="0">
                <a:solidFill>
                  <a:srgbClr val="003300"/>
                </a:solidFill>
                <a:latin typeface="Verdana"/>
                <a:cs typeface="Verdana"/>
              </a:rPr>
              <a:t>i</a:t>
            </a:r>
            <a:r>
              <a:rPr sz="2200" spc="55" dirty="0">
                <a:solidFill>
                  <a:srgbClr val="003300"/>
                </a:solidFill>
                <a:latin typeface="Verdana"/>
                <a:cs typeface="Verdana"/>
              </a:rPr>
              <a:t>one</a:t>
            </a:r>
            <a:r>
              <a:rPr sz="2200" spc="-295" dirty="0">
                <a:solidFill>
                  <a:srgbClr val="003300"/>
                </a:solidFill>
                <a:latin typeface="Verdana"/>
                <a:cs typeface="Verdana"/>
              </a:rPr>
              <a:t>s</a:t>
            </a:r>
            <a:r>
              <a:rPr sz="2200" spc="-190" dirty="0">
                <a:solidFill>
                  <a:srgbClr val="003300"/>
                </a:solidFill>
                <a:latin typeface="Verdana"/>
                <a:cs typeface="Verdana"/>
              </a:rPr>
              <a:t> </a:t>
            </a:r>
            <a:r>
              <a:rPr sz="2200" spc="5" dirty="0">
                <a:solidFill>
                  <a:srgbClr val="003300"/>
                </a:solidFill>
                <a:latin typeface="Verdana"/>
                <a:cs typeface="Verdana"/>
              </a:rPr>
              <a:t>al</a:t>
            </a:r>
            <a:r>
              <a:rPr sz="2200" spc="-160" dirty="0">
                <a:solidFill>
                  <a:srgbClr val="003300"/>
                </a:solidFill>
                <a:latin typeface="Verdana"/>
                <a:cs typeface="Verdana"/>
              </a:rPr>
              <a:t> </a:t>
            </a:r>
            <a:r>
              <a:rPr sz="2200" spc="120" dirty="0">
                <a:solidFill>
                  <a:srgbClr val="003300"/>
                </a:solidFill>
                <a:latin typeface="Verdana"/>
                <a:cs typeface="Verdana"/>
              </a:rPr>
              <a:t>campo</a:t>
            </a:r>
            <a:r>
              <a:rPr sz="2200" spc="-16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46"/>
              </a:spcBef>
            </a:pPr>
            <a:endParaRPr sz="2100">
              <a:latin typeface="Times New Roman"/>
              <a:cs typeface="Times New Roman"/>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latin typeface="Consolas"/>
                <a:cs typeface="Consolas"/>
              </a:rPr>
              <a:t>C</a:t>
            </a:r>
            <a:r>
              <a:rPr sz="2000" spc="-10" dirty="0">
                <a:latin typeface="Consolas"/>
                <a:cs typeface="Consolas"/>
              </a:rPr>
              <a:t>a</a:t>
            </a:r>
            <a:r>
              <a:rPr sz="2000" dirty="0">
                <a:latin typeface="Consolas"/>
                <a:cs typeface="Consolas"/>
              </a:rPr>
              <a:t>nt</a:t>
            </a:r>
            <a:r>
              <a:rPr sz="2000" spc="-10" dirty="0">
                <a:latin typeface="Consolas"/>
                <a:cs typeface="Consolas"/>
              </a:rPr>
              <a:t>i</a:t>
            </a:r>
            <a:r>
              <a:rPr sz="2000" dirty="0">
                <a:latin typeface="Consolas"/>
                <a:cs typeface="Consolas"/>
              </a:rPr>
              <a:t>dad</a:t>
            </a:r>
            <a:r>
              <a:rPr sz="2000" spc="-15" dirty="0">
                <a:latin typeface="Consolas"/>
                <a:cs typeface="Consolas"/>
              </a:rPr>
              <a:t> </a:t>
            </a:r>
            <a:r>
              <a:rPr sz="2000" dirty="0">
                <a:latin typeface="Consolas"/>
                <a:cs typeface="Consolas"/>
              </a:rPr>
              <a:t>(entre</a:t>
            </a:r>
            <a:r>
              <a:rPr sz="2000" spc="-15" dirty="0">
                <a:latin typeface="Consolas"/>
                <a:cs typeface="Consolas"/>
              </a:rPr>
              <a:t> </a:t>
            </a:r>
            <a:r>
              <a:rPr sz="2000" dirty="0">
                <a:latin typeface="Consolas"/>
                <a:cs typeface="Consolas"/>
              </a:rPr>
              <a:t>1</a:t>
            </a:r>
            <a:r>
              <a:rPr sz="2000" spc="5" dirty="0">
                <a:latin typeface="Consolas"/>
                <a:cs typeface="Consolas"/>
              </a:rPr>
              <a:t> </a:t>
            </a:r>
            <a:r>
              <a:rPr sz="2000" dirty="0">
                <a:latin typeface="Consolas"/>
                <a:cs typeface="Consolas"/>
              </a:rPr>
              <a:t>y</a:t>
            </a:r>
            <a:r>
              <a:rPr sz="2000" spc="-20" dirty="0">
                <a:latin typeface="Consolas"/>
                <a:cs typeface="Consolas"/>
              </a:rPr>
              <a:t> </a:t>
            </a:r>
            <a:r>
              <a:rPr sz="2000" dirty="0">
                <a:latin typeface="Consolas"/>
                <a:cs typeface="Consolas"/>
              </a:rPr>
              <a:t>5):</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0" dirty="0">
                <a:solidFill>
                  <a:srgbClr val="DC133B"/>
                </a:solidFill>
                <a:latin typeface="Consolas"/>
                <a:cs typeface="Consolas"/>
              </a:rPr>
              <a:t>ty</a:t>
            </a:r>
            <a:r>
              <a:rPr sz="2000" dirty="0">
                <a:solidFill>
                  <a:srgbClr val="DC133B"/>
                </a:solidFill>
                <a:latin typeface="Consolas"/>
                <a:cs typeface="Consolas"/>
              </a:rPr>
              <a:t>pe</a:t>
            </a:r>
            <a:r>
              <a:rPr sz="2000" spc="5"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nu</a:t>
            </a:r>
            <a:r>
              <a:rPr sz="2000" spc="-10" dirty="0">
                <a:solidFill>
                  <a:srgbClr val="0000CD"/>
                </a:solidFill>
                <a:latin typeface="Consolas"/>
                <a:cs typeface="Consolas"/>
              </a:rPr>
              <a:t>m</a:t>
            </a:r>
            <a:r>
              <a:rPr sz="2000" dirty="0">
                <a:solidFill>
                  <a:srgbClr val="0000CD"/>
                </a:solidFill>
                <a:latin typeface="Consolas"/>
                <a:cs typeface="Consolas"/>
              </a:rPr>
              <a:t>be</a:t>
            </a:r>
            <a:r>
              <a:rPr sz="2000" spc="-10" dirty="0">
                <a:solidFill>
                  <a:srgbClr val="0000CD"/>
                </a:solidFill>
                <a:latin typeface="Consolas"/>
                <a:cs typeface="Consolas"/>
              </a:rPr>
              <a:t>r</a:t>
            </a:r>
            <a:r>
              <a:rPr sz="2000" dirty="0">
                <a:solidFill>
                  <a:srgbClr val="0000CD"/>
                </a:solidFill>
                <a:latin typeface="Consolas"/>
                <a:cs typeface="Consolas"/>
              </a:rPr>
              <a:t>"</a:t>
            </a:r>
            <a:r>
              <a:rPr sz="2000" spc="-10" dirty="0">
                <a:solidFill>
                  <a:srgbClr val="0000CD"/>
                </a:solidFill>
                <a:latin typeface="Consolas"/>
                <a:cs typeface="Consolas"/>
              </a:rPr>
              <a:t> </a:t>
            </a:r>
            <a:r>
              <a:rPr sz="2000" dirty="0">
                <a:solidFill>
                  <a:srgbClr val="DC133B"/>
                </a:solidFill>
                <a:latin typeface="Consolas"/>
                <a:cs typeface="Consolas"/>
              </a:rPr>
              <a:t>na</a:t>
            </a:r>
            <a:r>
              <a:rPr sz="2000" spc="-10" dirty="0">
                <a:solidFill>
                  <a:srgbClr val="DC133B"/>
                </a:solidFill>
                <a:latin typeface="Consolas"/>
                <a:cs typeface="Consolas"/>
              </a:rPr>
              <a:t>m</a:t>
            </a:r>
            <a:r>
              <a:rPr sz="2000" dirty="0">
                <a:solidFill>
                  <a:srgbClr val="DC133B"/>
                </a:solidFill>
                <a:latin typeface="Consolas"/>
                <a:cs typeface="Consolas"/>
              </a:rPr>
              <a:t>e=</a:t>
            </a:r>
            <a:r>
              <a:rPr sz="2000" spc="-10" dirty="0">
                <a:solidFill>
                  <a:srgbClr val="0000CD"/>
                </a:solidFill>
                <a:latin typeface="Consolas"/>
                <a:cs typeface="Consolas"/>
              </a:rPr>
              <a:t>"</a:t>
            </a:r>
            <a:r>
              <a:rPr sz="2000" dirty="0">
                <a:solidFill>
                  <a:srgbClr val="0000CD"/>
                </a:solidFill>
                <a:latin typeface="Consolas"/>
                <a:cs typeface="Consolas"/>
              </a:rPr>
              <a:t>ca</a:t>
            </a:r>
            <a:r>
              <a:rPr sz="2000" spc="-10" dirty="0">
                <a:solidFill>
                  <a:srgbClr val="0000CD"/>
                </a:solidFill>
                <a:latin typeface="Consolas"/>
                <a:cs typeface="Consolas"/>
              </a:rPr>
              <a:t>nt</a:t>
            </a:r>
            <a:r>
              <a:rPr sz="2000" dirty="0">
                <a:solidFill>
                  <a:srgbClr val="0000CD"/>
                </a:solidFill>
                <a:latin typeface="Consolas"/>
                <a:cs typeface="Consolas"/>
              </a:rPr>
              <a:t>ida</a:t>
            </a:r>
            <a:r>
              <a:rPr sz="2000" spc="-5" dirty="0">
                <a:solidFill>
                  <a:srgbClr val="0000CD"/>
                </a:solidFill>
                <a:latin typeface="Consolas"/>
                <a:cs typeface="Consolas"/>
              </a:rPr>
              <a:t>d</a:t>
            </a:r>
            <a:r>
              <a:rPr sz="2000" dirty="0">
                <a:solidFill>
                  <a:srgbClr val="0000CD"/>
                </a:solidFill>
                <a:latin typeface="Consolas"/>
                <a:cs typeface="Consolas"/>
              </a:rPr>
              <a:t>"</a:t>
            </a:r>
            <a:r>
              <a:rPr sz="2000" spc="5" dirty="0">
                <a:solidFill>
                  <a:srgbClr val="0000CD"/>
                </a:solidFill>
                <a:latin typeface="Consolas"/>
                <a:cs typeface="Consolas"/>
              </a:rPr>
              <a:t> </a:t>
            </a:r>
            <a:r>
              <a:rPr sz="2000" spc="-10" dirty="0">
                <a:solidFill>
                  <a:srgbClr val="DC133B"/>
                </a:solidFill>
                <a:latin typeface="Consolas"/>
                <a:cs typeface="Consolas"/>
              </a:rPr>
              <a:t>m</a:t>
            </a:r>
            <a:r>
              <a:rPr sz="2000" dirty="0">
                <a:solidFill>
                  <a:srgbClr val="DC133B"/>
                </a:solidFill>
                <a:latin typeface="Consolas"/>
                <a:cs typeface="Consolas"/>
              </a:rPr>
              <a:t>in</a:t>
            </a:r>
            <a:r>
              <a:rPr sz="2000" spc="-10"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1"</a:t>
            </a:r>
            <a:r>
              <a:rPr sz="2000" spc="5" dirty="0">
                <a:solidFill>
                  <a:srgbClr val="0000CD"/>
                </a:solidFill>
                <a:latin typeface="Consolas"/>
                <a:cs typeface="Consolas"/>
              </a:rPr>
              <a:t> </a:t>
            </a:r>
            <a:r>
              <a:rPr sz="2000" spc="-10" dirty="0">
                <a:solidFill>
                  <a:srgbClr val="DC133B"/>
                </a:solidFill>
                <a:latin typeface="Consolas"/>
                <a:cs typeface="Consolas"/>
              </a:rPr>
              <a:t>m</a:t>
            </a:r>
            <a:r>
              <a:rPr sz="2000" dirty="0">
                <a:solidFill>
                  <a:srgbClr val="DC133B"/>
                </a:solidFill>
                <a:latin typeface="Consolas"/>
                <a:cs typeface="Consolas"/>
              </a:rPr>
              <a:t>ax</a:t>
            </a:r>
            <a:r>
              <a:rPr sz="2000" spc="-5" dirty="0">
                <a:solidFill>
                  <a:srgbClr val="DC133B"/>
                </a:solidFill>
                <a:latin typeface="Consolas"/>
                <a:cs typeface="Consolas"/>
              </a:rPr>
              <a:t>=</a:t>
            </a:r>
            <a:r>
              <a:rPr sz="2000" dirty="0">
                <a:solidFill>
                  <a:srgbClr val="0000CD"/>
                </a:solidFill>
                <a:latin typeface="Consolas"/>
                <a:cs typeface="Consolas"/>
              </a:rPr>
              <a:t>"5</a:t>
            </a:r>
            <a:r>
              <a:rPr sz="2000" spc="-1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rm</a:t>
            </a:r>
            <a:r>
              <a:rPr sz="2000" dirty="0">
                <a:solidFill>
                  <a:srgbClr val="0000FF"/>
                </a:solidFill>
                <a:latin typeface="Consolas"/>
                <a:cs typeface="Consolas"/>
              </a:rPr>
              <a:t>&gt;</a:t>
            </a:r>
            <a:endParaRPr sz="2000">
              <a:latin typeface="Consolas"/>
              <a:cs typeface="Consolas"/>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043326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26" name="object 2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26</a:t>
            </a:fld>
            <a:endParaRPr spc="-100" dirty="0"/>
          </a:p>
        </p:txBody>
      </p:sp>
      <p:sp>
        <p:nvSpPr>
          <p:cNvPr id="6" name="object 6"/>
          <p:cNvSpPr/>
          <p:nvPr/>
        </p:nvSpPr>
        <p:spPr>
          <a:xfrm>
            <a:off x="225552" y="1170432"/>
            <a:ext cx="8674608" cy="532942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51523" y="1196721"/>
            <a:ext cx="1872614" cy="461645"/>
          </a:xfrm>
          <a:custGeom>
            <a:avLst/>
            <a:gdLst/>
            <a:ahLst/>
            <a:cxnLst/>
            <a:rect l="l" t="t" r="r" b="b"/>
            <a:pathLst>
              <a:path w="1872614" h="461644">
                <a:moveTo>
                  <a:pt x="0" y="461517"/>
                </a:moveTo>
                <a:lnTo>
                  <a:pt x="1872233" y="461517"/>
                </a:lnTo>
                <a:lnTo>
                  <a:pt x="1872233" y="0"/>
                </a:lnTo>
                <a:lnTo>
                  <a:pt x="0" y="0"/>
                </a:lnTo>
                <a:lnTo>
                  <a:pt x="0" y="461517"/>
                </a:lnTo>
                <a:close/>
              </a:path>
            </a:pathLst>
          </a:custGeom>
          <a:solidFill>
            <a:srgbClr val="FFFFFF"/>
          </a:solidFill>
        </p:spPr>
        <p:txBody>
          <a:bodyPr wrap="square" lIns="0" tIns="0" rIns="0" bIns="0" rtlCol="0"/>
          <a:lstStyle/>
          <a:p>
            <a:endParaRPr/>
          </a:p>
        </p:txBody>
      </p:sp>
      <p:sp>
        <p:nvSpPr>
          <p:cNvPr id="8" name="object 8"/>
          <p:cNvSpPr/>
          <p:nvPr/>
        </p:nvSpPr>
        <p:spPr>
          <a:xfrm>
            <a:off x="2123694" y="1196721"/>
            <a:ext cx="6696709" cy="461645"/>
          </a:xfrm>
          <a:custGeom>
            <a:avLst/>
            <a:gdLst/>
            <a:ahLst/>
            <a:cxnLst/>
            <a:rect l="l" t="t" r="r" b="b"/>
            <a:pathLst>
              <a:path w="6696709" h="461644">
                <a:moveTo>
                  <a:pt x="0" y="461517"/>
                </a:moveTo>
                <a:lnTo>
                  <a:pt x="6696709" y="461517"/>
                </a:lnTo>
                <a:lnTo>
                  <a:pt x="6696709" y="0"/>
                </a:lnTo>
                <a:lnTo>
                  <a:pt x="0" y="0"/>
                </a:lnTo>
                <a:lnTo>
                  <a:pt x="0" y="461517"/>
                </a:lnTo>
                <a:close/>
              </a:path>
            </a:pathLst>
          </a:custGeom>
          <a:solidFill>
            <a:srgbClr val="FFFFFF"/>
          </a:solidFill>
        </p:spPr>
        <p:txBody>
          <a:bodyPr wrap="square" lIns="0" tIns="0" rIns="0" bIns="0" rtlCol="0"/>
          <a:lstStyle/>
          <a:p>
            <a:endParaRPr/>
          </a:p>
        </p:txBody>
      </p:sp>
      <p:sp>
        <p:nvSpPr>
          <p:cNvPr id="9" name="object 9"/>
          <p:cNvSpPr/>
          <p:nvPr/>
        </p:nvSpPr>
        <p:spPr>
          <a:xfrm>
            <a:off x="251523" y="2119757"/>
            <a:ext cx="1872614" cy="461645"/>
          </a:xfrm>
          <a:custGeom>
            <a:avLst/>
            <a:gdLst/>
            <a:ahLst/>
            <a:cxnLst/>
            <a:rect l="l" t="t" r="r" b="b"/>
            <a:pathLst>
              <a:path w="1872614" h="461644">
                <a:moveTo>
                  <a:pt x="0" y="461518"/>
                </a:moveTo>
                <a:lnTo>
                  <a:pt x="1872233" y="461518"/>
                </a:lnTo>
                <a:lnTo>
                  <a:pt x="1872233" y="0"/>
                </a:lnTo>
                <a:lnTo>
                  <a:pt x="0" y="0"/>
                </a:lnTo>
                <a:lnTo>
                  <a:pt x="0" y="461518"/>
                </a:lnTo>
                <a:close/>
              </a:path>
            </a:pathLst>
          </a:custGeom>
          <a:solidFill>
            <a:srgbClr val="FFFFFF"/>
          </a:solidFill>
        </p:spPr>
        <p:txBody>
          <a:bodyPr wrap="square" lIns="0" tIns="0" rIns="0" bIns="0" rtlCol="0"/>
          <a:lstStyle/>
          <a:p>
            <a:endParaRPr/>
          </a:p>
        </p:txBody>
      </p:sp>
      <p:sp>
        <p:nvSpPr>
          <p:cNvPr id="10" name="object 10"/>
          <p:cNvSpPr/>
          <p:nvPr/>
        </p:nvSpPr>
        <p:spPr>
          <a:xfrm>
            <a:off x="2123694" y="2119757"/>
            <a:ext cx="6696709" cy="461645"/>
          </a:xfrm>
          <a:custGeom>
            <a:avLst/>
            <a:gdLst/>
            <a:ahLst/>
            <a:cxnLst/>
            <a:rect l="l" t="t" r="r" b="b"/>
            <a:pathLst>
              <a:path w="6696709" h="461644">
                <a:moveTo>
                  <a:pt x="0" y="461518"/>
                </a:moveTo>
                <a:lnTo>
                  <a:pt x="6696709" y="461518"/>
                </a:lnTo>
                <a:lnTo>
                  <a:pt x="6696709" y="0"/>
                </a:lnTo>
                <a:lnTo>
                  <a:pt x="0" y="0"/>
                </a:lnTo>
                <a:lnTo>
                  <a:pt x="0" y="461518"/>
                </a:lnTo>
                <a:close/>
              </a:path>
            </a:pathLst>
          </a:custGeom>
          <a:solidFill>
            <a:srgbClr val="FFFFFF"/>
          </a:solidFill>
        </p:spPr>
        <p:txBody>
          <a:bodyPr wrap="square" lIns="0" tIns="0" rIns="0" bIns="0" rtlCol="0"/>
          <a:lstStyle/>
          <a:p>
            <a:endParaRPr/>
          </a:p>
        </p:txBody>
      </p:sp>
      <p:sp>
        <p:nvSpPr>
          <p:cNvPr id="11" name="object 11"/>
          <p:cNvSpPr/>
          <p:nvPr/>
        </p:nvSpPr>
        <p:spPr>
          <a:xfrm>
            <a:off x="251523" y="2999867"/>
            <a:ext cx="1872614" cy="461645"/>
          </a:xfrm>
          <a:custGeom>
            <a:avLst/>
            <a:gdLst/>
            <a:ahLst/>
            <a:cxnLst/>
            <a:rect l="l" t="t" r="r" b="b"/>
            <a:pathLst>
              <a:path w="1872614" h="461645">
                <a:moveTo>
                  <a:pt x="0" y="461517"/>
                </a:moveTo>
                <a:lnTo>
                  <a:pt x="1872233" y="461517"/>
                </a:lnTo>
                <a:lnTo>
                  <a:pt x="1872233" y="0"/>
                </a:lnTo>
                <a:lnTo>
                  <a:pt x="0" y="0"/>
                </a:lnTo>
                <a:lnTo>
                  <a:pt x="0" y="461517"/>
                </a:lnTo>
                <a:close/>
              </a:path>
            </a:pathLst>
          </a:custGeom>
          <a:solidFill>
            <a:srgbClr val="FFFFFF"/>
          </a:solidFill>
        </p:spPr>
        <p:txBody>
          <a:bodyPr wrap="square" lIns="0" tIns="0" rIns="0" bIns="0" rtlCol="0"/>
          <a:lstStyle/>
          <a:p>
            <a:endParaRPr/>
          </a:p>
        </p:txBody>
      </p:sp>
      <p:sp>
        <p:nvSpPr>
          <p:cNvPr id="12" name="object 12"/>
          <p:cNvSpPr/>
          <p:nvPr/>
        </p:nvSpPr>
        <p:spPr>
          <a:xfrm>
            <a:off x="2123694" y="2999867"/>
            <a:ext cx="6696709" cy="461645"/>
          </a:xfrm>
          <a:custGeom>
            <a:avLst/>
            <a:gdLst/>
            <a:ahLst/>
            <a:cxnLst/>
            <a:rect l="l" t="t" r="r" b="b"/>
            <a:pathLst>
              <a:path w="6696709" h="461645">
                <a:moveTo>
                  <a:pt x="0" y="461517"/>
                </a:moveTo>
                <a:lnTo>
                  <a:pt x="6696709" y="461517"/>
                </a:lnTo>
                <a:lnTo>
                  <a:pt x="6696709" y="0"/>
                </a:lnTo>
                <a:lnTo>
                  <a:pt x="0" y="0"/>
                </a:lnTo>
                <a:lnTo>
                  <a:pt x="0" y="461517"/>
                </a:lnTo>
                <a:close/>
              </a:path>
            </a:pathLst>
          </a:custGeom>
          <a:solidFill>
            <a:srgbClr val="FFFFFF"/>
          </a:solidFill>
        </p:spPr>
        <p:txBody>
          <a:bodyPr wrap="square" lIns="0" tIns="0" rIns="0" bIns="0" rtlCol="0"/>
          <a:lstStyle/>
          <a:p>
            <a:endParaRPr/>
          </a:p>
        </p:txBody>
      </p:sp>
      <p:sp>
        <p:nvSpPr>
          <p:cNvPr id="13" name="object 13"/>
          <p:cNvSpPr/>
          <p:nvPr/>
        </p:nvSpPr>
        <p:spPr>
          <a:xfrm>
            <a:off x="251523" y="4184599"/>
            <a:ext cx="1872614" cy="419100"/>
          </a:xfrm>
          <a:custGeom>
            <a:avLst/>
            <a:gdLst/>
            <a:ahLst/>
            <a:cxnLst/>
            <a:rect l="l" t="t" r="r" b="b"/>
            <a:pathLst>
              <a:path w="1872614" h="419100">
                <a:moveTo>
                  <a:pt x="0" y="418515"/>
                </a:moveTo>
                <a:lnTo>
                  <a:pt x="1872233" y="418515"/>
                </a:lnTo>
                <a:lnTo>
                  <a:pt x="1872233" y="0"/>
                </a:lnTo>
                <a:lnTo>
                  <a:pt x="0" y="0"/>
                </a:lnTo>
                <a:lnTo>
                  <a:pt x="0" y="418515"/>
                </a:lnTo>
                <a:close/>
              </a:path>
            </a:pathLst>
          </a:custGeom>
          <a:solidFill>
            <a:srgbClr val="FFFFFF"/>
          </a:solidFill>
        </p:spPr>
        <p:txBody>
          <a:bodyPr wrap="square" lIns="0" tIns="0" rIns="0" bIns="0" rtlCol="0"/>
          <a:lstStyle/>
          <a:p>
            <a:endParaRPr/>
          </a:p>
        </p:txBody>
      </p:sp>
      <p:sp>
        <p:nvSpPr>
          <p:cNvPr id="14" name="object 14"/>
          <p:cNvSpPr/>
          <p:nvPr/>
        </p:nvSpPr>
        <p:spPr>
          <a:xfrm>
            <a:off x="2123694" y="4184599"/>
            <a:ext cx="6696709" cy="419100"/>
          </a:xfrm>
          <a:custGeom>
            <a:avLst/>
            <a:gdLst/>
            <a:ahLst/>
            <a:cxnLst/>
            <a:rect l="l" t="t" r="r" b="b"/>
            <a:pathLst>
              <a:path w="6696709" h="419100">
                <a:moveTo>
                  <a:pt x="0" y="418515"/>
                </a:moveTo>
                <a:lnTo>
                  <a:pt x="6696709" y="418515"/>
                </a:lnTo>
                <a:lnTo>
                  <a:pt x="6696709" y="0"/>
                </a:lnTo>
                <a:lnTo>
                  <a:pt x="0" y="0"/>
                </a:lnTo>
                <a:lnTo>
                  <a:pt x="0" y="418515"/>
                </a:lnTo>
                <a:close/>
              </a:path>
            </a:pathLst>
          </a:custGeom>
          <a:solidFill>
            <a:srgbClr val="FFFFFF"/>
          </a:solidFill>
        </p:spPr>
        <p:txBody>
          <a:bodyPr wrap="square" lIns="0" tIns="0" rIns="0" bIns="0" rtlCol="0"/>
          <a:lstStyle/>
          <a:p>
            <a:endParaRPr/>
          </a:p>
        </p:txBody>
      </p:sp>
      <p:sp>
        <p:nvSpPr>
          <p:cNvPr id="15" name="object 15"/>
          <p:cNvSpPr/>
          <p:nvPr/>
        </p:nvSpPr>
        <p:spPr>
          <a:xfrm>
            <a:off x="251523" y="5034660"/>
            <a:ext cx="1872614" cy="461645"/>
          </a:xfrm>
          <a:custGeom>
            <a:avLst/>
            <a:gdLst/>
            <a:ahLst/>
            <a:cxnLst/>
            <a:rect l="l" t="t" r="r" b="b"/>
            <a:pathLst>
              <a:path w="1872614" h="461645">
                <a:moveTo>
                  <a:pt x="0" y="461517"/>
                </a:moveTo>
                <a:lnTo>
                  <a:pt x="1872233" y="461517"/>
                </a:lnTo>
                <a:lnTo>
                  <a:pt x="1872233" y="0"/>
                </a:lnTo>
                <a:lnTo>
                  <a:pt x="0" y="0"/>
                </a:lnTo>
                <a:lnTo>
                  <a:pt x="0" y="461517"/>
                </a:lnTo>
                <a:close/>
              </a:path>
            </a:pathLst>
          </a:custGeom>
          <a:solidFill>
            <a:srgbClr val="FFFFFF"/>
          </a:solidFill>
        </p:spPr>
        <p:txBody>
          <a:bodyPr wrap="square" lIns="0" tIns="0" rIns="0" bIns="0" rtlCol="0"/>
          <a:lstStyle/>
          <a:p>
            <a:endParaRPr/>
          </a:p>
        </p:txBody>
      </p:sp>
      <p:sp>
        <p:nvSpPr>
          <p:cNvPr id="16" name="object 16"/>
          <p:cNvSpPr/>
          <p:nvPr/>
        </p:nvSpPr>
        <p:spPr>
          <a:xfrm>
            <a:off x="2123694" y="5034660"/>
            <a:ext cx="6696709" cy="461645"/>
          </a:xfrm>
          <a:custGeom>
            <a:avLst/>
            <a:gdLst/>
            <a:ahLst/>
            <a:cxnLst/>
            <a:rect l="l" t="t" r="r" b="b"/>
            <a:pathLst>
              <a:path w="6696709" h="461645">
                <a:moveTo>
                  <a:pt x="0" y="461517"/>
                </a:moveTo>
                <a:lnTo>
                  <a:pt x="6696709" y="461517"/>
                </a:lnTo>
                <a:lnTo>
                  <a:pt x="6696709" y="0"/>
                </a:lnTo>
                <a:lnTo>
                  <a:pt x="0" y="0"/>
                </a:lnTo>
                <a:lnTo>
                  <a:pt x="0" y="461517"/>
                </a:lnTo>
                <a:close/>
              </a:path>
            </a:pathLst>
          </a:custGeom>
          <a:solidFill>
            <a:srgbClr val="FFFFFF"/>
          </a:solidFill>
        </p:spPr>
        <p:txBody>
          <a:bodyPr wrap="square" lIns="0" tIns="0" rIns="0" bIns="0" rtlCol="0"/>
          <a:lstStyle/>
          <a:p>
            <a:endParaRPr/>
          </a:p>
        </p:txBody>
      </p:sp>
      <p:sp>
        <p:nvSpPr>
          <p:cNvPr id="17" name="object 17"/>
          <p:cNvSpPr/>
          <p:nvPr/>
        </p:nvSpPr>
        <p:spPr>
          <a:xfrm>
            <a:off x="251523" y="5958573"/>
            <a:ext cx="1872614" cy="461645"/>
          </a:xfrm>
          <a:custGeom>
            <a:avLst/>
            <a:gdLst/>
            <a:ahLst/>
            <a:cxnLst/>
            <a:rect l="l" t="t" r="r" b="b"/>
            <a:pathLst>
              <a:path w="1872614" h="461645">
                <a:moveTo>
                  <a:pt x="0" y="461518"/>
                </a:moveTo>
                <a:lnTo>
                  <a:pt x="1872233" y="461518"/>
                </a:lnTo>
                <a:lnTo>
                  <a:pt x="1872233" y="0"/>
                </a:lnTo>
                <a:lnTo>
                  <a:pt x="0" y="0"/>
                </a:lnTo>
                <a:lnTo>
                  <a:pt x="0" y="461518"/>
                </a:lnTo>
                <a:close/>
              </a:path>
            </a:pathLst>
          </a:custGeom>
          <a:solidFill>
            <a:srgbClr val="FFFFFF"/>
          </a:solidFill>
        </p:spPr>
        <p:txBody>
          <a:bodyPr wrap="square" lIns="0" tIns="0" rIns="0" bIns="0" rtlCol="0"/>
          <a:lstStyle/>
          <a:p>
            <a:endParaRPr/>
          </a:p>
        </p:txBody>
      </p:sp>
      <p:sp>
        <p:nvSpPr>
          <p:cNvPr id="18" name="object 18"/>
          <p:cNvSpPr/>
          <p:nvPr/>
        </p:nvSpPr>
        <p:spPr>
          <a:xfrm>
            <a:off x="2123694" y="5958573"/>
            <a:ext cx="6696709" cy="461645"/>
          </a:xfrm>
          <a:custGeom>
            <a:avLst/>
            <a:gdLst/>
            <a:ahLst/>
            <a:cxnLst/>
            <a:rect l="l" t="t" r="r" b="b"/>
            <a:pathLst>
              <a:path w="6696709" h="461645">
                <a:moveTo>
                  <a:pt x="0" y="461518"/>
                </a:moveTo>
                <a:lnTo>
                  <a:pt x="6696709" y="461518"/>
                </a:lnTo>
                <a:lnTo>
                  <a:pt x="6696709" y="0"/>
                </a:lnTo>
                <a:lnTo>
                  <a:pt x="0" y="0"/>
                </a:lnTo>
                <a:lnTo>
                  <a:pt x="0" y="461518"/>
                </a:lnTo>
                <a:close/>
              </a:path>
            </a:pathLst>
          </a:custGeom>
          <a:solidFill>
            <a:srgbClr val="FFFFFF"/>
          </a:solidFill>
        </p:spPr>
        <p:txBody>
          <a:bodyPr wrap="square" lIns="0" tIns="0" rIns="0" bIns="0" rtlCol="0"/>
          <a:lstStyle/>
          <a:p>
            <a:endParaRPr/>
          </a:p>
        </p:txBody>
      </p:sp>
      <p:sp>
        <p:nvSpPr>
          <p:cNvPr id="20" name="object 20"/>
          <p:cNvSpPr/>
          <p:nvPr/>
        </p:nvSpPr>
        <p:spPr>
          <a:xfrm>
            <a:off x="1619630" y="2132838"/>
            <a:ext cx="507885" cy="432053"/>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1619630" y="2996945"/>
            <a:ext cx="507885" cy="432053"/>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619630" y="3501009"/>
            <a:ext cx="507885" cy="432053"/>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1619630" y="4581144"/>
            <a:ext cx="507885" cy="432054"/>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619630" y="5517222"/>
            <a:ext cx="507885" cy="432054"/>
          </a:xfrm>
          <a:prstGeom prst="rect">
            <a:avLst/>
          </a:prstGeom>
          <a:blipFill>
            <a:blip r:embed="rId3" cstate="print"/>
            <a:stretch>
              <a:fillRect/>
            </a:stretch>
          </a:blipFill>
        </p:spPr>
        <p:txBody>
          <a:bodyPr wrap="square" lIns="0" tIns="0" rIns="0" bIns="0" rtlCol="0"/>
          <a:lstStyle/>
          <a:p>
            <a:endParaRPr/>
          </a:p>
        </p:txBody>
      </p:sp>
      <p:graphicFrame>
        <p:nvGraphicFramePr>
          <p:cNvPr id="19" name="object 19"/>
          <p:cNvGraphicFramePr>
            <a:graphicFrameLocks noGrp="1"/>
          </p:cNvGraphicFramePr>
          <p:nvPr/>
        </p:nvGraphicFramePr>
        <p:xfrm>
          <a:off x="246761" y="1191958"/>
          <a:ext cx="8569006" cy="5223363"/>
        </p:xfrm>
        <a:graphic>
          <a:graphicData uri="http://schemas.openxmlformats.org/drawingml/2006/table">
            <a:tbl>
              <a:tblPr firstRow="1" bandRow="1">
                <a:tableStyleId>{2D5ABB26-0587-4C30-8999-92F81FD0307C}</a:tableStyleId>
              </a:tblPr>
              <a:tblGrid>
                <a:gridCol w="1872170">
                  <a:extLst>
                    <a:ext uri="{9D8B030D-6E8A-4147-A177-3AD203B41FA5}">
                      <a16:colId xmlns:a16="http://schemas.microsoft.com/office/drawing/2014/main" val="20000"/>
                    </a:ext>
                  </a:extLst>
                </a:gridCol>
                <a:gridCol w="6696836">
                  <a:extLst>
                    <a:ext uri="{9D8B030D-6E8A-4147-A177-3AD203B41FA5}">
                      <a16:colId xmlns:a16="http://schemas.microsoft.com/office/drawing/2014/main" val="20001"/>
                    </a:ext>
                  </a:extLst>
                </a:gridCol>
              </a:tblGrid>
              <a:tr h="461517">
                <a:tc>
                  <a:txBody>
                    <a:bodyPr/>
                    <a:lstStyle/>
                    <a:p>
                      <a:pPr marL="52069">
                        <a:lnSpc>
                          <a:spcPct val="100000"/>
                        </a:lnSpc>
                        <a:spcBef>
                          <a:spcPts val="320"/>
                        </a:spcBef>
                      </a:pPr>
                      <a:r>
                        <a:rPr sz="2000" spc="-45" dirty="0">
                          <a:latin typeface="Calibri"/>
                          <a:cs typeface="Calibri"/>
                        </a:rPr>
                        <a:t>A</a:t>
                      </a:r>
                      <a:r>
                        <a:rPr sz="2000" dirty="0">
                          <a:latin typeface="Calibri"/>
                          <a:cs typeface="Calibri"/>
                        </a:rPr>
                        <a:t>tr</a:t>
                      </a:r>
                      <a:r>
                        <a:rPr sz="2000" spc="-10" dirty="0">
                          <a:latin typeface="Calibri"/>
                          <a:cs typeface="Calibri"/>
                        </a:rPr>
                        <a:t>i</a:t>
                      </a:r>
                      <a:r>
                        <a:rPr sz="2000" spc="-5" dirty="0">
                          <a:latin typeface="Calibri"/>
                          <a:cs typeface="Calibri"/>
                        </a:rPr>
                        <a:t>b</a:t>
                      </a:r>
                      <a:r>
                        <a:rPr sz="2000" spc="5" dirty="0">
                          <a:latin typeface="Calibri"/>
                          <a:cs typeface="Calibri"/>
                        </a:rPr>
                        <a:t>u</a:t>
                      </a:r>
                      <a:r>
                        <a:rPr sz="2000" spc="-25" dirty="0">
                          <a:latin typeface="Calibri"/>
                          <a:cs typeface="Calibri"/>
                        </a:rPr>
                        <a:t>t</a:t>
                      </a:r>
                      <a:r>
                        <a:rPr sz="2000" dirty="0">
                          <a:latin typeface="Calibri"/>
                          <a:cs typeface="Calibri"/>
                        </a:rPr>
                        <a:t>o</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0"/>
                        </a:spcBef>
                      </a:pPr>
                      <a:r>
                        <a:rPr sz="2000" spc="-5" dirty="0">
                          <a:latin typeface="Calibri"/>
                          <a:cs typeface="Calibri"/>
                        </a:rPr>
                        <a:t>Descrip</a:t>
                      </a:r>
                      <a:r>
                        <a:rPr sz="2000" spc="5" dirty="0">
                          <a:latin typeface="Calibri"/>
                          <a:cs typeface="Calibri"/>
                        </a:rPr>
                        <a:t>c</a:t>
                      </a:r>
                      <a:r>
                        <a:rPr sz="2000" dirty="0">
                          <a:latin typeface="Calibri"/>
                          <a:cs typeface="Calibri"/>
                        </a:rPr>
                        <a:t>ión</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0"/>
                  </a:ext>
                </a:extLst>
              </a:tr>
              <a:tr h="461518">
                <a:tc>
                  <a:txBody>
                    <a:bodyPr/>
                    <a:lstStyle/>
                    <a:p>
                      <a:pPr marL="52069">
                        <a:lnSpc>
                          <a:spcPct val="100000"/>
                        </a:lnSpc>
                        <a:spcBef>
                          <a:spcPts val="320"/>
                        </a:spcBef>
                      </a:pPr>
                      <a:r>
                        <a:rPr sz="2000" spc="-5" dirty="0">
                          <a:latin typeface="Calibri"/>
                          <a:cs typeface="Calibri"/>
                        </a:rPr>
                        <a:t>disable</a:t>
                      </a:r>
                      <a:r>
                        <a:rPr sz="2000" dirty="0">
                          <a:latin typeface="Calibri"/>
                          <a:cs typeface="Calibri"/>
                        </a:rPr>
                        <a:t>d</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52069">
                        <a:lnSpc>
                          <a:spcPct val="100000"/>
                        </a:lnSpc>
                        <a:spcBef>
                          <a:spcPts val="320"/>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a:t>
                      </a:r>
                      <a:r>
                        <a:rPr sz="2000" spc="5" dirty="0">
                          <a:latin typeface="Calibri"/>
                          <a:cs typeface="Calibri"/>
                        </a:rPr>
                        <a:t>q</a:t>
                      </a:r>
                      <a:r>
                        <a:rPr sz="2000" spc="-5" dirty="0">
                          <a:latin typeface="Calibri"/>
                          <a:cs typeface="Calibri"/>
                        </a:rPr>
                        <a:t>u</a:t>
                      </a:r>
                      <a:r>
                        <a:rPr sz="2000" dirty="0">
                          <a:latin typeface="Calibri"/>
                          <a:cs typeface="Calibri"/>
                        </a:rPr>
                        <a:t>e</a:t>
                      </a:r>
                      <a:r>
                        <a:rPr sz="2000" spc="-5" dirty="0">
                          <a:latin typeface="Calibri"/>
                          <a:cs typeface="Calibri"/>
                        </a:rPr>
                        <a:t> u</a:t>
                      </a:r>
                      <a:r>
                        <a:rPr sz="2000" dirty="0">
                          <a:latin typeface="Calibri"/>
                          <a:cs typeface="Calibri"/>
                        </a:rPr>
                        <a:t>n</a:t>
                      </a:r>
                      <a:r>
                        <a:rPr sz="2000" spc="-15" dirty="0">
                          <a:latin typeface="Calibri"/>
                          <a:cs typeface="Calibri"/>
                        </a:rPr>
                        <a:t> </a:t>
                      </a:r>
                      <a:r>
                        <a:rPr sz="2000" spc="-10" dirty="0">
                          <a:latin typeface="Calibri"/>
                          <a:cs typeface="Calibri"/>
                        </a:rPr>
                        <a:t>c</a:t>
                      </a:r>
                      <a:r>
                        <a:rPr sz="2000" dirty="0">
                          <a:latin typeface="Calibri"/>
                          <a:cs typeface="Calibri"/>
                        </a:rPr>
                        <a:t>ampo</a:t>
                      </a:r>
                      <a:r>
                        <a:rPr sz="2000" spc="-1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r>
                        <a:rPr sz="2000" spc="5" dirty="0">
                          <a:latin typeface="Calibri"/>
                          <a:cs typeface="Calibri"/>
                        </a:rPr>
                        <a:t> </a:t>
                      </a:r>
                      <a:r>
                        <a:rPr sz="2000" dirty="0">
                          <a:latin typeface="Calibri"/>
                          <a:cs typeface="Calibri"/>
                        </a:rPr>
                        <a:t>e</a:t>
                      </a:r>
                      <a:r>
                        <a:rPr sz="2000" spc="-35" dirty="0">
                          <a:latin typeface="Calibri"/>
                          <a:cs typeface="Calibri"/>
                        </a:rPr>
                        <a:t>s</a:t>
                      </a:r>
                      <a:r>
                        <a:rPr sz="2000" spc="-25" dirty="0">
                          <a:latin typeface="Calibri"/>
                          <a:cs typeface="Calibri"/>
                        </a:rPr>
                        <a:t>t</a:t>
                      </a:r>
                      <a:r>
                        <a:rPr sz="2000" dirty="0">
                          <a:latin typeface="Calibri"/>
                          <a:cs typeface="Calibri"/>
                        </a:rPr>
                        <a:t>á</a:t>
                      </a:r>
                      <a:r>
                        <a:rPr sz="2000" spc="15" dirty="0">
                          <a:latin typeface="Calibri"/>
                          <a:cs typeface="Calibri"/>
                        </a:rPr>
                        <a:t> </a:t>
                      </a:r>
                      <a:r>
                        <a:rPr sz="2000" spc="-5" dirty="0">
                          <a:latin typeface="Calibri"/>
                          <a:cs typeface="Calibri"/>
                        </a:rPr>
                        <a:t>desacti</a:t>
                      </a:r>
                      <a:r>
                        <a:rPr sz="2000" spc="-25" dirty="0">
                          <a:latin typeface="Calibri"/>
                          <a:cs typeface="Calibri"/>
                        </a:rPr>
                        <a:t>v</a:t>
                      </a:r>
                      <a:r>
                        <a:rPr sz="2000" dirty="0">
                          <a:latin typeface="Calibri"/>
                          <a:cs typeface="Calibri"/>
                        </a:rPr>
                        <a:t>ado</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1"/>
                  </a:ext>
                </a:extLst>
              </a:tr>
              <a:tr h="461517">
                <a:tc>
                  <a:txBody>
                    <a:bodyPr/>
                    <a:lstStyle/>
                    <a:p>
                      <a:pPr marL="52069">
                        <a:lnSpc>
                          <a:spcPct val="100000"/>
                        </a:lnSpc>
                        <a:spcBef>
                          <a:spcPts val="320"/>
                        </a:spcBef>
                      </a:pPr>
                      <a:r>
                        <a:rPr sz="2000" dirty="0">
                          <a:latin typeface="Calibri"/>
                          <a:cs typeface="Calibri"/>
                        </a:rPr>
                        <a:t>m</a:t>
                      </a:r>
                      <a:r>
                        <a:rPr sz="2000" spc="-30" dirty="0">
                          <a:latin typeface="Calibri"/>
                          <a:cs typeface="Calibri"/>
                        </a:rPr>
                        <a:t>a</a:t>
                      </a:r>
                      <a:r>
                        <a:rPr sz="2000" dirty="0">
                          <a:latin typeface="Calibri"/>
                          <a:cs typeface="Calibri"/>
                        </a:rPr>
                        <a:t>x</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0"/>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el m</a:t>
                      </a:r>
                      <a:r>
                        <a:rPr sz="2000" spc="-30" dirty="0">
                          <a:latin typeface="Calibri"/>
                          <a:cs typeface="Calibri"/>
                        </a:rPr>
                        <a:t>á</a:t>
                      </a:r>
                      <a:r>
                        <a:rPr sz="2000" spc="-5" dirty="0">
                          <a:latin typeface="Calibri"/>
                          <a:cs typeface="Calibri"/>
                        </a:rPr>
                        <a:t>x</a:t>
                      </a:r>
                      <a:r>
                        <a:rPr sz="2000" spc="-10" dirty="0">
                          <a:latin typeface="Calibri"/>
                          <a:cs typeface="Calibri"/>
                        </a:rPr>
                        <a:t>i</a:t>
                      </a:r>
                      <a:r>
                        <a:rPr sz="2000" dirty="0">
                          <a:latin typeface="Calibri"/>
                          <a:cs typeface="Calibri"/>
                        </a:rPr>
                        <a:t>mo</a:t>
                      </a:r>
                      <a:r>
                        <a:rPr sz="2000" spc="5" dirty="0">
                          <a:latin typeface="Calibri"/>
                          <a:cs typeface="Calibri"/>
                        </a:rPr>
                        <a:t> </a:t>
                      </a:r>
                      <a:r>
                        <a:rPr sz="2000" spc="-30" dirty="0">
                          <a:latin typeface="Calibri"/>
                          <a:cs typeface="Calibri"/>
                        </a:rPr>
                        <a:t>v</a:t>
                      </a:r>
                      <a:r>
                        <a:rPr sz="2000" dirty="0">
                          <a:latin typeface="Calibri"/>
                          <a:cs typeface="Calibri"/>
                        </a:rPr>
                        <a:t>alor</a:t>
                      </a:r>
                      <a:r>
                        <a:rPr sz="2000" spc="5" dirty="0">
                          <a:latin typeface="Calibri"/>
                          <a:cs typeface="Calibri"/>
                        </a:rPr>
                        <a:t> </a:t>
                      </a:r>
                      <a:r>
                        <a:rPr sz="2000" spc="-5" dirty="0">
                          <a:latin typeface="Calibri"/>
                          <a:cs typeface="Calibri"/>
                        </a:rPr>
                        <a:t>pa</a:t>
                      </a:r>
                      <a:r>
                        <a:rPr sz="2000" spc="-35" dirty="0">
                          <a:latin typeface="Calibri"/>
                          <a:cs typeface="Calibri"/>
                        </a:rPr>
                        <a:t>r</a:t>
                      </a:r>
                      <a:r>
                        <a:rPr sz="2000" dirty="0">
                          <a:latin typeface="Calibri"/>
                          <a:cs typeface="Calibri"/>
                        </a:rPr>
                        <a:t>a</a:t>
                      </a:r>
                      <a:r>
                        <a:rPr sz="2000" spc="-10" dirty="0">
                          <a:latin typeface="Calibri"/>
                          <a:cs typeface="Calibri"/>
                        </a:rPr>
                        <a:t> </a:t>
                      </a:r>
                      <a:r>
                        <a:rPr sz="2000" spc="-5" dirty="0">
                          <a:latin typeface="Calibri"/>
                          <a:cs typeface="Calibri"/>
                        </a:rPr>
                        <a:t>u</a:t>
                      </a:r>
                      <a:r>
                        <a:rPr sz="2000" dirty="0">
                          <a:latin typeface="Calibri"/>
                          <a:cs typeface="Calibri"/>
                        </a:rPr>
                        <a:t>n</a:t>
                      </a:r>
                      <a:r>
                        <a:rPr sz="2000" spc="-15" dirty="0">
                          <a:latin typeface="Calibri"/>
                          <a:cs typeface="Calibri"/>
                        </a:rPr>
                        <a:t> </a:t>
                      </a:r>
                      <a:r>
                        <a:rPr sz="2000" spc="-10" dirty="0">
                          <a:latin typeface="Calibri"/>
                          <a:cs typeface="Calibri"/>
                        </a:rPr>
                        <a:t>c</a:t>
                      </a:r>
                      <a:r>
                        <a:rPr sz="2000" dirty="0">
                          <a:latin typeface="Calibri"/>
                          <a:cs typeface="Calibri"/>
                        </a:rPr>
                        <a:t>ampo</a:t>
                      </a:r>
                      <a:r>
                        <a:rPr sz="2000" spc="-1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2"/>
                  </a:ext>
                </a:extLst>
              </a:tr>
              <a:tr h="418591">
                <a:tc>
                  <a:txBody>
                    <a:bodyPr/>
                    <a:lstStyle/>
                    <a:p>
                      <a:pPr marL="52069">
                        <a:lnSpc>
                          <a:spcPct val="100000"/>
                        </a:lnSpc>
                        <a:spcBef>
                          <a:spcPts val="320"/>
                        </a:spcBef>
                      </a:pPr>
                      <a:r>
                        <a:rPr sz="2000" dirty="0">
                          <a:latin typeface="Calibri"/>
                          <a:cs typeface="Calibri"/>
                        </a:rPr>
                        <a:t>m</a:t>
                      </a:r>
                      <a:r>
                        <a:rPr sz="2000" spc="-30" dirty="0">
                          <a:latin typeface="Calibri"/>
                          <a:cs typeface="Calibri"/>
                        </a:rPr>
                        <a:t>a</a:t>
                      </a:r>
                      <a:r>
                        <a:rPr sz="2000" spc="-5" dirty="0">
                          <a:latin typeface="Calibri"/>
                          <a:cs typeface="Calibri"/>
                        </a:rPr>
                        <a:t>x</a:t>
                      </a:r>
                      <a:r>
                        <a:rPr sz="2000" spc="-10" dirty="0">
                          <a:latin typeface="Calibri"/>
                          <a:cs typeface="Calibri"/>
                        </a:rPr>
                        <a:t>l</a:t>
                      </a:r>
                      <a:r>
                        <a:rPr sz="2000" dirty="0">
                          <a:latin typeface="Calibri"/>
                          <a:cs typeface="Calibri"/>
                        </a:rPr>
                        <a:t>en</a:t>
                      </a:r>
                      <a:r>
                        <a:rPr sz="2000" spc="-35" dirty="0">
                          <a:latin typeface="Calibri"/>
                          <a:cs typeface="Calibri"/>
                        </a:rPr>
                        <a:t>g</a:t>
                      </a:r>
                      <a:r>
                        <a:rPr sz="2000" dirty="0">
                          <a:latin typeface="Calibri"/>
                          <a:cs typeface="Calibri"/>
                        </a:rPr>
                        <a:t>th</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52069">
                        <a:lnSpc>
                          <a:spcPct val="100000"/>
                        </a:lnSpc>
                        <a:spcBef>
                          <a:spcPts val="320"/>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el </a:t>
                      </a:r>
                      <a:r>
                        <a:rPr sz="2000" spc="-5" dirty="0">
                          <a:latin typeface="Calibri"/>
                          <a:cs typeface="Calibri"/>
                        </a:rPr>
                        <a:t>n</a:t>
                      </a:r>
                      <a:r>
                        <a:rPr sz="2000" spc="5" dirty="0">
                          <a:latin typeface="Calibri"/>
                          <a:cs typeface="Calibri"/>
                        </a:rPr>
                        <a:t>u</a:t>
                      </a:r>
                      <a:r>
                        <a:rPr sz="2000" dirty="0">
                          <a:latin typeface="Calibri"/>
                          <a:cs typeface="Calibri"/>
                        </a:rPr>
                        <a:t>m</a:t>
                      </a:r>
                      <a:r>
                        <a:rPr sz="2000" spc="-10" dirty="0">
                          <a:latin typeface="Calibri"/>
                          <a:cs typeface="Calibri"/>
                        </a:rPr>
                        <a:t>e</a:t>
                      </a:r>
                      <a:r>
                        <a:rPr sz="2000" spc="-40" dirty="0">
                          <a:latin typeface="Calibri"/>
                          <a:cs typeface="Calibri"/>
                        </a:rPr>
                        <a:t>r</a:t>
                      </a:r>
                      <a:r>
                        <a:rPr sz="2000" dirty="0">
                          <a:latin typeface="Calibri"/>
                          <a:cs typeface="Calibri"/>
                        </a:rPr>
                        <a:t>o m</a:t>
                      </a:r>
                      <a:r>
                        <a:rPr sz="2000" spc="-30" dirty="0">
                          <a:latin typeface="Calibri"/>
                          <a:cs typeface="Calibri"/>
                        </a:rPr>
                        <a:t>á</a:t>
                      </a:r>
                      <a:r>
                        <a:rPr sz="2000" spc="-5" dirty="0">
                          <a:latin typeface="Calibri"/>
                          <a:cs typeface="Calibri"/>
                        </a:rPr>
                        <a:t>x</a:t>
                      </a:r>
                      <a:r>
                        <a:rPr sz="2000" spc="-10" dirty="0">
                          <a:latin typeface="Calibri"/>
                          <a:cs typeface="Calibri"/>
                        </a:rPr>
                        <a:t>i</a:t>
                      </a:r>
                      <a:r>
                        <a:rPr sz="2000" dirty="0">
                          <a:latin typeface="Calibri"/>
                          <a:cs typeface="Calibri"/>
                        </a:rPr>
                        <a:t>mo</a:t>
                      </a:r>
                      <a:r>
                        <a:rPr sz="2000" spc="5" dirty="0">
                          <a:latin typeface="Calibri"/>
                          <a:cs typeface="Calibri"/>
                        </a:rPr>
                        <a:t> </a:t>
                      </a:r>
                      <a:r>
                        <a:rPr sz="2000" spc="-5" dirty="0">
                          <a:latin typeface="Calibri"/>
                          <a:cs typeface="Calibri"/>
                        </a:rPr>
                        <a:t>d</a:t>
                      </a:r>
                      <a:r>
                        <a:rPr sz="2000" dirty="0">
                          <a:latin typeface="Calibri"/>
                          <a:cs typeface="Calibri"/>
                        </a:rPr>
                        <a:t>e ca</a:t>
                      </a:r>
                      <a:r>
                        <a:rPr sz="2000" spc="-45" dirty="0">
                          <a:latin typeface="Calibri"/>
                          <a:cs typeface="Calibri"/>
                        </a:rPr>
                        <a:t>r</a:t>
                      </a:r>
                      <a:r>
                        <a:rPr sz="2000" dirty="0">
                          <a:latin typeface="Calibri"/>
                          <a:cs typeface="Calibri"/>
                        </a:rPr>
                        <a:t>ac</a:t>
                      </a:r>
                      <a:r>
                        <a:rPr sz="2000" spc="-20" dirty="0">
                          <a:latin typeface="Calibri"/>
                          <a:cs typeface="Calibri"/>
                        </a:rPr>
                        <a:t>t</a:t>
                      </a:r>
                      <a:r>
                        <a:rPr sz="2000" dirty="0">
                          <a:latin typeface="Calibri"/>
                          <a:cs typeface="Calibri"/>
                        </a:rPr>
                        <a:t>e</a:t>
                      </a:r>
                      <a:r>
                        <a:rPr sz="2000" spc="-30" dirty="0">
                          <a:latin typeface="Calibri"/>
                          <a:cs typeface="Calibri"/>
                        </a:rPr>
                        <a:t>r</a:t>
                      </a:r>
                      <a:r>
                        <a:rPr sz="2000" dirty="0">
                          <a:latin typeface="Calibri"/>
                          <a:cs typeface="Calibri"/>
                        </a:rPr>
                        <a:t>es</a:t>
                      </a:r>
                      <a:r>
                        <a:rPr sz="2000" spc="5" dirty="0">
                          <a:latin typeface="Calibri"/>
                          <a:cs typeface="Calibri"/>
                        </a:rPr>
                        <a:t> </a:t>
                      </a:r>
                      <a:r>
                        <a:rPr sz="2000" spc="-5" dirty="0">
                          <a:latin typeface="Calibri"/>
                          <a:cs typeface="Calibri"/>
                        </a:rPr>
                        <a:t>perm</a:t>
                      </a:r>
                      <a:r>
                        <a:rPr sz="2000" dirty="0">
                          <a:latin typeface="Calibri"/>
                          <a:cs typeface="Calibri"/>
                        </a:rPr>
                        <a:t>it</a:t>
                      </a:r>
                      <a:r>
                        <a:rPr sz="2000" spc="-10" dirty="0">
                          <a:latin typeface="Calibri"/>
                          <a:cs typeface="Calibri"/>
                        </a:rPr>
                        <a:t>i</a:t>
                      </a:r>
                      <a:r>
                        <a:rPr sz="2000" spc="-5" dirty="0">
                          <a:latin typeface="Calibri"/>
                          <a:cs typeface="Calibri"/>
                        </a:rPr>
                        <a:t>dos</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3"/>
                  </a:ext>
                </a:extLst>
              </a:tr>
              <a:tr h="461518">
                <a:tc>
                  <a:txBody>
                    <a:bodyPr/>
                    <a:lstStyle/>
                    <a:p>
                      <a:pPr marL="52069">
                        <a:lnSpc>
                          <a:spcPct val="100000"/>
                        </a:lnSpc>
                        <a:spcBef>
                          <a:spcPts val="320"/>
                        </a:spcBef>
                      </a:pPr>
                      <a:r>
                        <a:rPr sz="2000" spc="-10" dirty="0">
                          <a:latin typeface="Calibri"/>
                          <a:cs typeface="Calibri"/>
                        </a:rPr>
                        <a:t>m</a:t>
                      </a:r>
                      <a:r>
                        <a:rPr sz="2000" dirty="0">
                          <a:latin typeface="Calibri"/>
                          <a:cs typeface="Calibri"/>
                        </a:rPr>
                        <a:t>in</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0"/>
                        </a:spcBef>
                      </a:pPr>
                      <a:r>
                        <a:rPr sz="2000" spc="-5" dirty="0">
                          <a:latin typeface="Calibri"/>
                          <a:cs typeface="Calibri"/>
                        </a:rPr>
                        <a:t>Especifi</a:t>
                      </a:r>
                      <a:r>
                        <a:rPr sz="2000" spc="-10" dirty="0">
                          <a:latin typeface="Calibri"/>
                          <a:cs typeface="Calibri"/>
                        </a:rPr>
                        <a:t>c</a:t>
                      </a:r>
                      <a:r>
                        <a:rPr sz="2000" dirty="0">
                          <a:latin typeface="Calibri"/>
                          <a:cs typeface="Calibri"/>
                        </a:rPr>
                        <a:t>a el</a:t>
                      </a:r>
                      <a:r>
                        <a:rPr sz="2000" spc="-10" dirty="0">
                          <a:latin typeface="Calibri"/>
                          <a:cs typeface="Calibri"/>
                        </a:rPr>
                        <a:t> </a:t>
                      </a:r>
                      <a:r>
                        <a:rPr sz="2000" dirty="0">
                          <a:latin typeface="Calibri"/>
                          <a:cs typeface="Calibri"/>
                        </a:rPr>
                        <a:t>m</a:t>
                      </a:r>
                      <a:r>
                        <a:rPr sz="2000" spc="-10" dirty="0">
                          <a:latin typeface="Calibri"/>
                          <a:cs typeface="Calibri"/>
                        </a:rPr>
                        <a:t>í</a:t>
                      </a:r>
                      <a:r>
                        <a:rPr sz="2000" spc="-5" dirty="0">
                          <a:latin typeface="Calibri"/>
                          <a:cs typeface="Calibri"/>
                        </a:rPr>
                        <a:t>ni</a:t>
                      </a:r>
                      <a:r>
                        <a:rPr sz="2000" spc="-10" dirty="0">
                          <a:latin typeface="Calibri"/>
                          <a:cs typeface="Calibri"/>
                        </a:rPr>
                        <a:t>m</a:t>
                      </a:r>
                      <a:r>
                        <a:rPr sz="2000" dirty="0">
                          <a:latin typeface="Calibri"/>
                          <a:cs typeface="Calibri"/>
                        </a:rPr>
                        <a:t>o </a:t>
                      </a:r>
                      <a:r>
                        <a:rPr sz="2000" spc="-30" dirty="0">
                          <a:latin typeface="Calibri"/>
                          <a:cs typeface="Calibri"/>
                        </a:rPr>
                        <a:t>v</a:t>
                      </a:r>
                      <a:r>
                        <a:rPr sz="2000" dirty="0">
                          <a:latin typeface="Calibri"/>
                          <a:cs typeface="Calibri"/>
                        </a:rPr>
                        <a:t>a</a:t>
                      </a:r>
                      <a:r>
                        <a:rPr sz="2000" spc="-5" dirty="0">
                          <a:latin typeface="Calibri"/>
                          <a:cs typeface="Calibri"/>
                        </a:rPr>
                        <a:t>lo</a:t>
                      </a:r>
                      <a:r>
                        <a:rPr sz="2000" dirty="0">
                          <a:latin typeface="Calibri"/>
                          <a:cs typeface="Calibri"/>
                        </a:rPr>
                        <a:t>r </a:t>
                      </a:r>
                      <a:r>
                        <a:rPr sz="2000" spc="-5" dirty="0">
                          <a:latin typeface="Calibri"/>
                          <a:cs typeface="Calibri"/>
                        </a:rPr>
                        <a:t>pa</a:t>
                      </a:r>
                      <a:r>
                        <a:rPr sz="2000" spc="-40" dirty="0">
                          <a:latin typeface="Calibri"/>
                          <a:cs typeface="Calibri"/>
                        </a:rPr>
                        <a:t>r</a:t>
                      </a:r>
                      <a:r>
                        <a:rPr sz="2000" dirty="0">
                          <a:latin typeface="Calibri"/>
                          <a:cs typeface="Calibri"/>
                        </a:rPr>
                        <a:t>a</a:t>
                      </a:r>
                      <a:r>
                        <a:rPr sz="2000" spc="-10" dirty="0">
                          <a:latin typeface="Calibri"/>
                          <a:cs typeface="Calibri"/>
                        </a:rPr>
                        <a:t> </a:t>
                      </a:r>
                      <a:r>
                        <a:rPr sz="2000" spc="-5" dirty="0">
                          <a:latin typeface="Calibri"/>
                          <a:cs typeface="Calibri"/>
                        </a:rPr>
                        <a:t>u</a:t>
                      </a:r>
                      <a:r>
                        <a:rPr sz="2000" dirty="0">
                          <a:latin typeface="Calibri"/>
                          <a:cs typeface="Calibri"/>
                        </a:rPr>
                        <a:t>n </a:t>
                      </a:r>
                      <a:r>
                        <a:rPr sz="2000" spc="-15" dirty="0">
                          <a:latin typeface="Calibri"/>
                          <a:cs typeface="Calibri"/>
                        </a:rPr>
                        <a:t>c</a:t>
                      </a:r>
                      <a:r>
                        <a:rPr sz="2000" dirty="0">
                          <a:latin typeface="Calibri"/>
                          <a:cs typeface="Calibri"/>
                        </a:rPr>
                        <a:t>a</a:t>
                      </a:r>
                      <a:r>
                        <a:rPr sz="2000" spc="-10" dirty="0">
                          <a:latin typeface="Calibri"/>
                          <a:cs typeface="Calibri"/>
                        </a:rPr>
                        <a:t>m</a:t>
                      </a:r>
                      <a:r>
                        <a:rPr sz="2000" spc="-5" dirty="0">
                          <a:latin typeface="Calibri"/>
                          <a:cs typeface="Calibri"/>
                        </a:rPr>
                        <a:t>p</a:t>
                      </a:r>
                      <a:r>
                        <a:rPr sz="2000" dirty="0">
                          <a:latin typeface="Calibri"/>
                          <a:cs typeface="Calibri"/>
                        </a:rPr>
                        <a:t>o</a:t>
                      </a:r>
                      <a:r>
                        <a:rPr sz="2000" spc="-20" dirty="0">
                          <a:latin typeface="Calibri"/>
                          <a:cs typeface="Calibri"/>
                        </a:rPr>
                        <a:t> </a:t>
                      </a:r>
                      <a:r>
                        <a:rPr sz="2000" spc="-5" dirty="0">
                          <a:latin typeface="Calibri"/>
                          <a:cs typeface="Calibri"/>
                        </a:rPr>
                        <a:t>d</a:t>
                      </a:r>
                      <a:r>
                        <a:rPr sz="2000" dirty="0">
                          <a:latin typeface="Calibri"/>
                          <a:cs typeface="Calibri"/>
                        </a:rPr>
                        <a:t>e 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4"/>
                  </a:ext>
                </a:extLst>
              </a:tr>
              <a:tr h="723264">
                <a:tc>
                  <a:txBody>
                    <a:bodyPr/>
                    <a:lstStyle/>
                    <a:p>
                      <a:pPr marL="52069">
                        <a:lnSpc>
                          <a:spcPct val="100000"/>
                        </a:lnSpc>
                        <a:spcBef>
                          <a:spcPts val="320"/>
                        </a:spcBef>
                      </a:pPr>
                      <a:r>
                        <a:rPr sz="2000" spc="-5" dirty="0">
                          <a:latin typeface="Calibri"/>
                          <a:cs typeface="Calibri"/>
                        </a:rPr>
                        <a:t>p</a:t>
                      </a:r>
                      <a:r>
                        <a:rPr sz="2000" spc="-20" dirty="0">
                          <a:latin typeface="Calibri"/>
                          <a:cs typeface="Calibri"/>
                        </a:rPr>
                        <a:t>a</a:t>
                      </a:r>
                      <a:r>
                        <a:rPr sz="2000" spc="-25" dirty="0">
                          <a:latin typeface="Calibri"/>
                          <a:cs typeface="Calibri"/>
                        </a:rPr>
                        <a:t>tt</a:t>
                      </a:r>
                      <a:r>
                        <a:rPr sz="2000" dirty="0">
                          <a:latin typeface="Calibri"/>
                          <a:cs typeface="Calibri"/>
                        </a:rPr>
                        <a:t>ern</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52069" marR="468630">
                        <a:lnSpc>
                          <a:spcPct val="100000"/>
                        </a:lnSpc>
                        <a:spcBef>
                          <a:spcPts val="320"/>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a:t>
                      </a:r>
                      <a:r>
                        <a:rPr sz="2000" spc="5" dirty="0">
                          <a:latin typeface="Calibri"/>
                          <a:cs typeface="Calibri"/>
                        </a:rPr>
                        <a:t>u</a:t>
                      </a:r>
                      <a:r>
                        <a:rPr sz="2000" spc="-5" dirty="0">
                          <a:latin typeface="Calibri"/>
                          <a:cs typeface="Calibri"/>
                        </a:rPr>
                        <a:t>n</a:t>
                      </a:r>
                      <a:r>
                        <a:rPr sz="2000" dirty="0">
                          <a:latin typeface="Calibri"/>
                          <a:cs typeface="Calibri"/>
                        </a:rPr>
                        <a:t>a </a:t>
                      </a:r>
                      <a:r>
                        <a:rPr sz="2000" spc="-45" dirty="0">
                          <a:latin typeface="Calibri"/>
                          <a:cs typeface="Calibri"/>
                        </a:rPr>
                        <a:t>e</a:t>
                      </a:r>
                      <a:r>
                        <a:rPr sz="2000" spc="-5" dirty="0">
                          <a:latin typeface="Calibri"/>
                          <a:cs typeface="Calibri"/>
                        </a:rPr>
                        <a:t>xp</a:t>
                      </a:r>
                      <a:r>
                        <a:rPr sz="2000" spc="-30" dirty="0">
                          <a:latin typeface="Calibri"/>
                          <a:cs typeface="Calibri"/>
                        </a:rPr>
                        <a:t>r</a:t>
                      </a:r>
                      <a:r>
                        <a:rPr sz="2000" dirty="0">
                          <a:latin typeface="Calibri"/>
                          <a:cs typeface="Calibri"/>
                        </a:rPr>
                        <a:t>es</a:t>
                      </a:r>
                      <a:r>
                        <a:rPr sz="2000" spc="-15" dirty="0">
                          <a:latin typeface="Calibri"/>
                          <a:cs typeface="Calibri"/>
                        </a:rPr>
                        <a:t>i</a:t>
                      </a:r>
                      <a:r>
                        <a:rPr sz="2000" spc="-5" dirty="0">
                          <a:latin typeface="Calibri"/>
                          <a:cs typeface="Calibri"/>
                        </a:rPr>
                        <a:t>ó</a:t>
                      </a:r>
                      <a:r>
                        <a:rPr sz="2000" dirty="0">
                          <a:latin typeface="Calibri"/>
                          <a:cs typeface="Calibri"/>
                        </a:rPr>
                        <a:t>n </a:t>
                      </a:r>
                      <a:r>
                        <a:rPr sz="2000" spc="-30" dirty="0">
                          <a:latin typeface="Calibri"/>
                          <a:cs typeface="Calibri"/>
                        </a:rPr>
                        <a:t>r</a:t>
                      </a:r>
                      <a:r>
                        <a:rPr sz="2000" dirty="0">
                          <a:latin typeface="Calibri"/>
                          <a:cs typeface="Calibri"/>
                        </a:rPr>
                        <a:t>egular</a:t>
                      </a:r>
                      <a:r>
                        <a:rPr sz="2000" spc="-10" dirty="0">
                          <a:latin typeface="Calibri"/>
                          <a:cs typeface="Calibri"/>
                        </a:rPr>
                        <a:t> </a:t>
                      </a:r>
                      <a:r>
                        <a:rPr sz="2000" dirty="0">
                          <a:latin typeface="Calibri"/>
                          <a:cs typeface="Calibri"/>
                        </a:rPr>
                        <a:t>pa</a:t>
                      </a:r>
                      <a:r>
                        <a:rPr sz="2000" spc="-40" dirty="0">
                          <a:latin typeface="Calibri"/>
                          <a:cs typeface="Calibri"/>
                        </a:rPr>
                        <a:t>r</a:t>
                      </a:r>
                      <a:r>
                        <a:rPr sz="2000" dirty="0">
                          <a:latin typeface="Calibri"/>
                          <a:cs typeface="Calibri"/>
                        </a:rPr>
                        <a:t>a</a:t>
                      </a:r>
                      <a:r>
                        <a:rPr sz="2000" spc="-10" dirty="0">
                          <a:latin typeface="Calibri"/>
                          <a:cs typeface="Calibri"/>
                        </a:rPr>
                        <a:t> c</a:t>
                      </a:r>
                      <a:r>
                        <a:rPr sz="2000" spc="-5" dirty="0">
                          <a:latin typeface="Calibri"/>
                          <a:cs typeface="Calibri"/>
                        </a:rPr>
                        <a:t>omp</a:t>
                      </a:r>
                      <a:r>
                        <a:rPr sz="2000" spc="-40" dirty="0">
                          <a:latin typeface="Calibri"/>
                          <a:cs typeface="Calibri"/>
                        </a:rPr>
                        <a:t>r</a:t>
                      </a:r>
                      <a:r>
                        <a:rPr sz="2000" spc="-5" dirty="0">
                          <a:latin typeface="Calibri"/>
                          <a:cs typeface="Calibri"/>
                        </a:rPr>
                        <a:t>oba</a:t>
                      </a:r>
                      <a:r>
                        <a:rPr sz="2000" dirty="0">
                          <a:latin typeface="Calibri"/>
                          <a:cs typeface="Calibri"/>
                        </a:rPr>
                        <a:t>r</a:t>
                      </a:r>
                      <a:r>
                        <a:rPr sz="2000" spc="-20" dirty="0">
                          <a:latin typeface="Calibri"/>
                          <a:cs typeface="Calibri"/>
                        </a:rPr>
                        <a:t> </a:t>
                      </a:r>
                      <a:r>
                        <a:rPr sz="2000" dirty="0">
                          <a:latin typeface="Calibri"/>
                          <a:cs typeface="Calibri"/>
                        </a:rPr>
                        <a:t>el</a:t>
                      </a:r>
                      <a:r>
                        <a:rPr sz="2000" spc="10" dirty="0">
                          <a:latin typeface="Calibri"/>
                          <a:cs typeface="Calibri"/>
                        </a:rPr>
                        <a:t> </a:t>
                      </a:r>
                      <a:r>
                        <a:rPr sz="2000" spc="-30" dirty="0">
                          <a:latin typeface="Calibri"/>
                          <a:cs typeface="Calibri"/>
                        </a:rPr>
                        <a:t>v</a:t>
                      </a:r>
                      <a:r>
                        <a:rPr sz="2000" dirty="0">
                          <a:latin typeface="Calibri"/>
                          <a:cs typeface="Calibri"/>
                        </a:rPr>
                        <a:t>alor</a:t>
                      </a:r>
                      <a:r>
                        <a:rPr sz="2000" spc="-15" dirty="0">
                          <a:latin typeface="Calibri"/>
                          <a:cs typeface="Calibri"/>
                        </a:rPr>
                        <a:t> </a:t>
                      </a:r>
                      <a:r>
                        <a:rPr sz="2000" spc="-5" dirty="0">
                          <a:latin typeface="Calibri"/>
                          <a:cs typeface="Calibri"/>
                        </a:rPr>
                        <a:t>de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5"/>
                  </a:ext>
                </a:extLst>
              </a:tr>
              <a:tr h="418464">
                <a:tc>
                  <a:txBody>
                    <a:bodyPr/>
                    <a:lstStyle/>
                    <a:p>
                      <a:pPr marL="52069">
                        <a:lnSpc>
                          <a:spcPct val="100000"/>
                        </a:lnSpc>
                        <a:spcBef>
                          <a:spcPts val="325"/>
                        </a:spcBef>
                      </a:pPr>
                      <a:r>
                        <a:rPr sz="2000" spc="-30" dirty="0">
                          <a:latin typeface="Calibri"/>
                          <a:cs typeface="Calibri"/>
                        </a:rPr>
                        <a:t>r</a:t>
                      </a:r>
                      <a:r>
                        <a:rPr sz="2000" dirty="0">
                          <a:latin typeface="Calibri"/>
                          <a:cs typeface="Calibri"/>
                        </a:rPr>
                        <a:t>eadonly</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5"/>
                        </a:spcBef>
                      </a:pPr>
                      <a:r>
                        <a:rPr sz="2000" spc="-5" dirty="0">
                          <a:latin typeface="Calibri"/>
                          <a:cs typeface="Calibri"/>
                        </a:rPr>
                        <a:t>Especifi</a:t>
                      </a:r>
                      <a:r>
                        <a:rPr sz="2000" spc="-10" dirty="0">
                          <a:latin typeface="Calibri"/>
                          <a:cs typeface="Calibri"/>
                        </a:rPr>
                        <a:t>c</a:t>
                      </a:r>
                      <a:r>
                        <a:rPr sz="2000" dirty="0">
                          <a:latin typeface="Calibri"/>
                          <a:cs typeface="Calibri"/>
                        </a:rPr>
                        <a:t>a </a:t>
                      </a:r>
                      <a:r>
                        <a:rPr sz="2000" spc="-5" dirty="0">
                          <a:latin typeface="Calibri"/>
                          <a:cs typeface="Calibri"/>
                        </a:rPr>
                        <a:t>q</a:t>
                      </a:r>
                      <a:r>
                        <a:rPr sz="2000" dirty="0">
                          <a:latin typeface="Calibri"/>
                          <a:cs typeface="Calibri"/>
                        </a:rPr>
                        <a:t>ue</a:t>
                      </a:r>
                      <a:r>
                        <a:rPr sz="2000" spc="-10" dirty="0">
                          <a:latin typeface="Calibri"/>
                          <a:cs typeface="Calibri"/>
                        </a:rPr>
                        <a:t> </a:t>
                      </a:r>
                      <a:r>
                        <a:rPr sz="2000" spc="-5" dirty="0">
                          <a:latin typeface="Calibri"/>
                          <a:cs typeface="Calibri"/>
                        </a:rPr>
                        <a:t>u</a:t>
                      </a:r>
                      <a:r>
                        <a:rPr sz="2000" dirty="0">
                          <a:latin typeface="Calibri"/>
                          <a:cs typeface="Calibri"/>
                        </a:rPr>
                        <a:t>n</a:t>
                      </a:r>
                      <a:r>
                        <a:rPr sz="2000" spc="-15" dirty="0">
                          <a:latin typeface="Calibri"/>
                          <a:cs typeface="Calibri"/>
                        </a:rPr>
                        <a:t> </a:t>
                      </a:r>
                      <a:r>
                        <a:rPr sz="2000" spc="-10" dirty="0">
                          <a:latin typeface="Calibri"/>
                          <a:cs typeface="Calibri"/>
                        </a:rPr>
                        <a:t>c</a:t>
                      </a:r>
                      <a:r>
                        <a:rPr sz="2000" dirty="0">
                          <a:latin typeface="Calibri"/>
                          <a:cs typeface="Calibri"/>
                        </a:rPr>
                        <a:t>a</a:t>
                      </a:r>
                      <a:r>
                        <a:rPr sz="2000" spc="-10" dirty="0">
                          <a:latin typeface="Calibri"/>
                          <a:cs typeface="Calibri"/>
                        </a:rPr>
                        <a:t>m</a:t>
                      </a:r>
                      <a:r>
                        <a:rPr sz="2000" spc="-5" dirty="0">
                          <a:latin typeface="Calibri"/>
                          <a:cs typeface="Calibri"/>
                        </a:rPr>
                        <a:t>p</a:t>
                      </a:r>
                      <a:r>
                        <a:rPr sz="2000" dirty="0">
                          <a:latin typeface="Calibri"/>
                          <a:cs typeface="Calibri"/>
                        </a:rPr>
                        <a:t>o</a:t>
                      </a:r>
                      <a:r>
                        <a:rPr sz="2000" spc="-10" dirty="0">
                          <a:latin typeface="Calibri"/>
                          <a:cs typeface="Calibri"/>
                        </a:rPr>
                        <a:t> </a:t>
                      </a:r>
                      <a:r>
                        <a:rPr sz="2000" dirty="0">
                          <a:latin typeface="Calibri"/>
                          <a:cs typeface="Calibri"/>
                        </a:rPr>
                        <a:t>es</a:t>
                      </a:r>
                      <a:r>
                        <a:rPr sz="2000" spc="-10"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só</a:t>
                      </a:r>
                      <a:r>
                        <a:rPr sz="2000" spc="-15" dirty="0">
                          <a:latin typeface="Calibri"/>
                          <a:cs typeface="Calibri"/>
                        </a:rPr>
                        <a:t>l</a:t>
                      </a:r>
                      <a:r>
                        <a:rPr sz="2000" dirty="0">
                          <a:latin typeface="Calibri"/>
                          <a:cs typeface="Calibri"/>
                        </a:rPr>
                        <a:t>o l</a:t>
                      </a:r>
                      <a:r>
                        <a:rPr sz="2000" spc="-10" dirty="0">
                          <a:latin typeface="Calibri"/>
                          <a:cs typeface="Calibri"/>
                        </a:rPr>
                        <a:t>e</a:t>
                      </a:r>
                      <a:r>
                        <a:rPr sz="2000" dirty="0">
                          <a:latin typeface="Calibri"/>
                          <a:cs typeface="Calibri"/>
                        </a:rPr>
                        <a:t>ctu</a:t>
                      </a:r>
                      <a:r>
                        <a:rPr sz="2000" spc="-35" dirty="0">
                          <a:latin typeface="Calibri"/>
                          <a:cs typeface="Calibri"/>
                        </a:rPr>
                        <a:t>r</a:t>
                      </a:r>
                      <a:r>
                        <a:rPr sz="2000" dirty="0">
                          <a:latin typeface="Calibri"/>
                          <a:cs typeface="Calibri"/>
                        </a:rPr>
                        <a:t>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6"/>
                  </a:ext>
                </a:extLst>
              </a:tr>
              <a:tr h="431546">
                <a:tc>
                  <a:txBody>
                    <a:bodyPr/>
                    <a:lstStyle/>
                    <a:p>
                      <a:pPr marL="52069">
                        <a:lnSpc>
                          <a:spcPct val="100000"/>
                        </a:lnSpc>
                        <a:spcBef>
                          <a:spcPts val="325"/>
                        </a:spcBef>
                      </a:pPr>
                      <a:r>
                        <a:rPr sz="2000" spc="-30" dirty="0">
                          <a:latin typeface="Calibri"/>
                          <a:cs typeface="Calibri"/>
                        </a:rPr>
                        <a:t>r</a:t>
                      </a:r>
                      <a:r>
                        <a:rPr sz="2000" dirty="0">
                          <a:latin typeface="Calibri"/>
                          <a:cs typeface="Calibri"/>
                        </a:rPr>
                        <a:t>equi</a:t>
                      </a:r>
                      <a:r>
                        <a:rPr sz="2000" spc="-30" dirty="0">
                          <a:latin typeface="Calibri"/>
                          <a:cs typeface="Calibri"/>
                        </a:rPr>
                        <a:t>r</a:t>
                      </a:r>
                      <a:r>
                        <a:rPr sz="2000" dirty="0">
                          <a:latin typeface="Calibri"/>
                          <a:cs typeface="Calibri"/>
                        </a:rPr>
                        <a:t>ed</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52069">
                        <a:lnSpc>
                          <a:spcPct val="100000"/>
                        </a:lnSpc>
                        <a:spcBef>
                          <a:spcPts val="325"/>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a:t>
                      </a:r>
                      <a:r>
                        <a:rPr sz="2000" spc="5" dirty="0">
                          <a:latin typeface="Calibri"/>
                          <a:cs typeface="Calibri"/>
                        </a:rPr>
                        <a:t>q</a:t>
                      </a:r>
                      <a:r>
                        <a:rPr sz="2000" spc="-5" dirty="0">
                          <a:latin typeface="Calibri"/>
                          <a:cs typeface="Calibri"/>
                        </a:rPr>
                        <a:t>u</a:t>
                      </a:r>
                      <a:r>
                        <a:rPr sz="2000" dirty="0">
                          <a:latin typeface="Calibri"/>
                          <a:cs typeface="Calibri"/>
                        </a:rPr>
                        <a:t>e</a:t>
                      </a:r>
                      <a:r>
                        <a:rPr sz="2000" spc="-5" dirty="0">
                          <a:latin typeface="Calibri"/>
                          <a:cs typeface="Calibri"/>
                        </a:rPr>
                        <a:t> u</a:t>
                      </a:r>
                      <a:r>
                        <a:rPr sz="2000" dirty="0">
                          <a:latin typeface="Calibri"/>
                          <a:cs typeface="Calibri"/>
                        </a:rPr>
                        <a:t>n</a:t>
                      </a:r>
                      <a:r>
                        <a:rPr sz="2000" spc="-15" dirty="0">
                          <a:latin typeface="Calibri"/>
                          <a:cs typeface="Calibri"/>
                        </a:rPr>
                        <a:t> </a:t>
                      </a:r>
                      <a:r>
                        <a:rPr sz="2000" spc="-10" dirty="0">
                          <a:latin typeface="Calibri"/>
                          <a:cs typeface="Calibri"/>
                        </a:rPr>
                        <a:t>c</a:t>
                      </a:r>
                      <a:r>
                        <a:rPr sz="2000" dirty="0">
                          <a:latin typeface="Calibri"/>
                          <a:cs typeface="Calibri"/>
                        </a:rPr>
                        <a:t>ampo</a:t>
                      </a:r>
                      <a:r>
                        <a:rPr sz="2000" spc="-1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r>
                        <a:rPr sz="2000" spc="5" dirty="0">
                          <a:latin typeface="Calibri"/>
                          <a:cs typeface="Calibri"/>
                        </a:rPr>
                        <a:t> </a:t>
                      </a:r>
                      <a:r>
                        <a:rPr sz="2000" dirty="0">
                          <a:latin typeface="Calibri"/>
                          <a:cs typeface="Calibri"/>
                        </a:rPr>
                        <a:t>es</a:t>
                      </a:r>
                      <a:r>
                        <a:rPr sz="2000" spc="-5" dirty="0">
                          <a:latin typeface="Calibri"/>
                          <a:cs typeface="Calibri"/>
                        </a:rPr>
                        <a:t> </a:t>
                      </a:r>
                      <a:r>
                        <a:rPr sz="2000" spc="-30" dirty="0">
                          <a:latin typeface="Calibri"/>
                          <a:cs typeface="Calibri"/>
                        </a:rPr>
                        <a:t>r</a:t>
                      </a:r>
                      <a:r>
                        <a:rPr sz="2000" dirty="0">
                          <a:latin typeface="Calibri"/>
                          <a:cs typeface="Calibri"/>
                        </a:rPr>
                        <a:t>equerido</a:t>
                      </a:r>
                      <a:r>
                        <a:rPr sz="2000" spc="-15" dirty="0">
                          <a:latin typeface="Calibri"/>
                          <a:cs typeface="Calibri"/>
                        </a:rPr>
                        <a:t> </a:t>
                      </a:r>
                      <a:r>
                        <a:rPr sz="2000" spc="5" dirty="0">
                          <a:latin typeface="Calibri"/>
                          <a:cs typeface="Calibri"/>
                        </a:rPr>
                        <a:t>(</a:t>
                      </a:r>
                      <a:r>
                        <a:rPr sz="2000" spc="-5" dirty="0">
                          <a:latin typeface="Calibri"/>
                          <a:cs typeface="Calibri"/>
                        </a:rPr>
                        <a:t>obli</a:t>
                      </a:r>
                      <a:r>
                        <a:rPr sz="2000" spc="-35" dirty="0">
                          <a:latin typeface="Calibri"/>
                          <a:cs typeface="Calibri"/>
                        </a:rPr>
                        <a:t>g</a:t>
                      </a:r>
                      <a:r>
                        <a:rPr sz="2000" spc="-25" dirty="0">
                          <a:latin typeface="Calibri"/>
                          <a:cs typeface="Calibri"/>
                        </a:rPr>
                        <a:t>at</a:t>
                      </a:r>
                      <a:r>
                        <a:rPr sz="2000" spc="-5" dirty="0">
                          <a:latin typeface="Calibri"/>
                          <a:cs typeface="Calibri"/>
                        </a:rPr>
                        <a:t>or</a:t>
                      </a:r>
                      <a:r>
                        <a:rPr sz="2000" spc="-10" dirty="0">
                          <a:latin typeface="Calibri"/>
                          <a:cs typeface="Calibri"/>
                        </a:rPr>
                        <a:t>i</a:t>
                      </a:r>
                      <a:r>
                        <a:rPr sz="2000" spc="-5" dirty="0">
                          <a:latin typeface="Calibri"/>
                          <a:cs typeface="Calibri"/>
                        </a:rPr>
                        <a:t>o)</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7"/>
                  </a:ext>
                </a:extLst>
              </a:tr>
              <a:tr h="461517">
                <a:tc>
                  <a:txBody>
                    <a:bodyPr/>
                    <a:lstStyle/>
                    <a:p>
                      <a:pPr marL="52069">
                        <a:lnSpc>
                          <a:spcPct val="100000"/>
                        </a:lnSpc>
                        <a:spcBef>
                          <a:spcPts val="325"/>
                        </a:spcBef>
                      </a:pPr>
                      <a:r>
                        <a:rPr sz="2000" spc="-5" dirty="0">
                          <a:latin typeface="Calibri"/>
                          <a:cs typeface="Calibri"/>
                        </a:rPr>
                        <a:t>s</a:t>
                      </a:r>
                      <a:r>
                        <a:rPr sz="2000" spc="-10" dirty="0">
                          <a:latin typeface="Calibri"/>
                          <a:cs typeface="Calibri"/>
                        </a:rPr>
                        <a:t>i</a:t>
                      </a:r>
                      <a:r>
                        <a:rPr sz="2000" spc="-50" dirty="0">
                          <a:latin typeface="Calibri"/>
                          <a:cs typeface="Calibri"/>
                        </a:rPr>
                        <a:t>z</a:t>
                      </a:r>
                      <a:r>
                        <a:rPr sz="2000" dirty="0">
                          <a:latin typeface="Calibri"/>
                          <a:cs typeface="Calibri"/>
                        </a:rPr>
                        <a:t>e</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5"/>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el an</a:t>
                      </a:r>
                      <a:r>
                        <a:rPr sz="2000" spc="5" dirty="0">
                          <a:latin typeface="Calibri"/>
                          <a:cs typeface="Calibri"/>
                        </a:rPr>
                        <a:t>c</a:t>
                      </a:r>
                      <a:r>
                        <a:rPr sz="2000" spc="-5" dirty="0">
                          <a:latin typeface="Calibri"/>
                          <a:cs typeface="Calibri"/>
                        </a:rPr>
                        <a:t>h</a:t>
                      </a:r>
                      <a:r>
                        <a:rPr sz="2000" dirty="0">
                          <a:latin typeface="Calibri"/>
                          <a:cs typeface="Calibri"/>
                        </a:rPr>
                        <a:t>o</a:t>
                      </a:r>
                      <a:r>
                        <a:rPr sz="2000" spc="-20" dirty="0">
                          <a:latin typeface="Calibri"/>
                          <a:cs typeface="Calibri"/>
                        </a:rPr>
                        <a:t> </a:t>
                      </a:r>
                      <a:r>
                        <a:rPr sz="2000" dirty="0">
                          <a:latin typeface="Calibri"/>
                          <a:cs typeface="Calibri"/>
                        </a:rPr>
                        <a:t>en</a:t>
                      </a:r>
                      <a:r>
                        <a:rPr sz="2000" spc="10" dirty="0">
                          <a:latin typeface="Calibri"/>
                          <a:cs typeface="Calibri"/>
                        </a:rPr>
                        <a:t> </a:t>
                      </a:r>
                      <a:r>
                        <a:rPr sz="2000" spc="-10" dirty="0">
                          <a:latin typeface="Calibri"/>
                          <a:cs typeface="Calibri"/>
                        </a:rPr>
                        <a:t>c</a:t>
                      </a:r>
                      <a:r>
                        <a:rPr sz="2000" dirty="0">
                          <a:latin typeface="Calibri"/>
                          <a:cs typeface="Calibri"/>
                        </a:rPr>
                        <a:t>a</a:t>
                      </a:r>
                      <a:r>
                        <a:rPr sz="2000" spc="-40" dirty="0">
                          <a:latin typeface="Calibri"/>
                          <a:cs typeface="Calibri"/>
                        </a:rPr>
                        <a:t>r</a:t>
                      </a:r>
                      <a:r>
                        <a:rPr sz="2000" dirty="0">
                          <a:latin typeface="Calibri"/>
                          <a:cs typeface="Calibri"/>
                        </a:rPr>
                        <a:t>ac</a:t>
                      </a:r>
                      <a:r>
                        <a:rPr sz="2000" spc="-20" dirty="0">
                          <a:latin typeface="Calibri"/>
                          <a:cs typeface="Calibri"/>
                        </a:rPr>
                        <a:t>t</a:t>
                      </a:r>
                      <a:r>
                        <a:rPr sz="2000" dirty="0">
                          <a:latin typeface="Calibri"/>
                          <a:cs typeface="Calibri"/>
                        </a:rPr>
                        <a:t>e</a:t>
                      </a:r>
                      <a:r>
                        <a:rPr sz="2000" spc="-30" dirty="0">
                          <a:latin typeface="Calibri"/>
                          <a:cs typeface="Calibri"/>
                        </a:rPr>
                        <a:t>r</a:t>
                      </a:r>
                      <a:r>
                        <a:rPr sz="2000" dirty="0">
                          <a:latin typeface="Calibri"/>
                          <a:cs typeface="Calibri"/>
                        </a:rPr>
                        <a:t>es</a:t>
                      </a:r>
                      <a:r>
                        <a:rPr sz="2000" spc="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u</a:t>
                      </a:r>
                      <a:r>
                        <a:rPr sz="2000" dirty="0">
                          <a:latin typeface="Calibri"/>
                          <a:cs typeface="Calibri"/>
                        </a:rPr>
                        <a:t>n</a:t>
                      </a:r>
                      <a:r>
                        <a:rPr sz="2000" spc="-15" dirty="0">
                          <a:latin typeface="Calibri"/>
                          <a:cs typeface="Calibri"/>
                        </a:rPr>
                        <a:t> </a:t>
                      </a:r>
                      <a:r>
                        <a:rPr sz="2000" spc="-10" dirty="0">
                          <a:latin typeface="Calibri"/>
                          <a:cs typeface="Calibri"/>
                        </a:rPr>
                        <a:t>c</a:t>
                      </a:r>
                      <a:r>
                        <a:rPr sz="2000" dirty="0">
                          <a:latin typeface="Calibri"/>
                          <a:cs typeface="Calibri"/>
                        </a:rPr>
                        <a:t>ampo</a:t>
                      </a:r>
                      <a:r>
                        <a:rPr sz="2000" spc="-1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8"/>
                  </a:ext>
                </a:extLst>
              </a:tr>
              <a:tr h="462394">
                <a:tc>
                  <a:txBody>
                    <a:bodyPr/>
                    <a:lstStyle/>
                    <a:p>
                      <a:pPr marL="52069">
                        <a:lnSpc>
                          <a:spcPct val="100000"/>
                        </a:lnSpc>
                        <a:spcBef>
                          <a:spcPts val="325"/>
                        </a:spcBef>
                      </a:pPr>
                      <a:r>
                        <a:rPr sz="2000" spc="-30" dirty="0">
                          <a:latin typeface="Calibri"/>
                          <a:cs typeface="Calibri"/>
                        </a:rPr>
                        <a:t>s</a:t>
                      </a:r>
                      <a:r>
                        <a:rPr sz="2000" spc="-25" dirty="0">
                          <a:latin typeface="Calibri"/>
                          <a:cs typeface="Calibri"/>
                        </a:rPr>
                        <a:t>t</a:t>
                      </a:r>
                      <a:r>
                        <a:rPr sz="2000" dirty="0">
                          <a:latin typeface="Calibri"/>
                          <a:cs typeface="Calibri"/>
                        </a:rPr>
                        <a:t>ep</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52069">
                        <a:lnSpc>
                          <a:spcPct val="100000"/>
                        </a:lnSpc>
                        <a:spcBef>
                          <a:spcPts val="325"/>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el </a:t>
                      </a:r>
                      <a:r>
                        <a:rPr sz="2000" spc="-5" dirty="0">
                          <a:latin typeface="Calibri"/>
                          <a:cs typeface="Calibri"/>
                        </a:rPr>
                        <a:t>n</a:t>
                      </a:r>
                      <a:r>
                        <a:rPr sz="2000" spc="5" dirty="0">
                          <a:latin typeface="Calibri"/>
                          <a:cs typeface="Calibri"/>
                        </a:rPr>
                        <a:t>u</a:t>
                      </a:r>
                      <a:r>
                        <a:rPr sz="2000" dirty="0">
                          <a:latin typeface="Calibri"/>
                          <a:cs typeface="Calibri"/>
                        </a:rPr>
                        <a:t>m</a:t>
                      </a:r>
                      <a:r>
                        <a:rPr sz="2000" spc="-10" dirty="0">
                          <a:latin typeface="Calibri"/>
                          <a:cs typeface="Calibri"/>
                        </a:rPr>
                        <a:t>e</a:t>
                      </a:r>
                      <a:r>
                        <a:rPr sz="2000" spc="-40" dirty="0">
                          <a:latin typeface="Calibri"/>
                          <a:cs typeface="Calibri"/>
                        </a:rPr>
                        <a:t>r</a:t>
                      </a:r>
                      <a:r>
                        <a:rPr sz="2000" dirty="0">
                          <a:latin typeface="Calibri"/>
                          <a:cs typeface="Calibri"/>
                        </a:rPr>
                        <a:t>o de</a:t>
                      </a:r>
                      <a:r>
                        <a:rPr sz="2000" spc="-10" dirty="0">
                          <a:latin typeface="Calibri"/>
                          <a:cs typeface="Calibri"/>
                        </a:rPr>
                        <a:t> </a:t>
                      </a:r>
                      <a:r>
                        <a:rPr sz="2000" dirty="0">
                          <a:latin typeface="Calibri"/>
                          <a:cs typeface="Calibri"/>
                        </a:rPr>
                        <a:t>i</a:t>
                      </a:r>
                      <a:r>
                        <a:rPr sz="2000" spc="-25" dirty="0">
                          <a:latin typeface="Calibri"/>
                          <a:cs typeface="Calibri"/>
                        </a:rPr>
                        <a:t>nt</a:t>
                      </a:r>
                      <a:r>
                        <a:rPr sz="2000" dirty="0">
                          <a:latin typeface="Calibri"/>
                          <a:cs typeface="Calibri"/>
                        </a:rPr>
                        <a:t>e</a:t>
                      </a:r>
                      <a:r>
                        <a:rPr sz="2000" spc="15" dirty="0">
                          <a:latin typeface="Calibri"/>
                          <a:cs typeface="Calibri"/>
                        </a:rPr>
                        <a:t>r</a:t>
                      </a:r>
                      <a:r>
                        <a:rPr sz="2000" spc="-30" dirty="0">
                          <a:latin typeface="Calibri"/>
                          <a:cs typeface="Calibri"/>
                        </a:rPr>
                        <a:t>v</a:t>
                      </a:r>
                      <a:r>
                        <a:rPr sz="2000" dirty="0">
                          <a:latin typeface="Calibri"/>
                          <a:cs typeface="Calibri"/>
                        </a:rPr>
                        <a:t>alos</a:t>
                      </a:r>
                      <a:r>
                        <a:rPr sz="2000" spc="20" dirty="0">
                          <a:latin typeface="Calibri"/>
                          <a:cs typeface="Calibri"/>
                        </a:rPr>
                        <a:t> </a:t>
                      </a:r>
                      <a:r>
                        <a:rPr sz="2000" spc="-5" dirty="0">
                          <a:latin typeface="Calibri"/>
                          <a:cs typeface="Calibri"/>
                        </a:rPr>
                        <a:t>pa</a:t>
                      </a:r>
                      <a:r>
                        <a:rPr sz="2000" spc="-35" dirty="0">
                          <a:latin typeface="Calibri"/>
                          <a:cs typeface="Calibri"/>
                        </a:rPr>
                        <a:t>r</a:t>
                      </a:r>
                      <a:r>
                        <a:rPr sz="2000" dirty="0">
                          <a:latin typeface="Calibri"/>
                          <a:cs typeface="Calibri"/>
                        </a:rPr>
                        <a:t>a</a:t>
                      </a:r>
                      <a:r>
                        <a:rPr sz="2000" spc="-10" dirty="0">
                          <a:latin typeface="Calibri"/>
                          <a:cs typeface="Calibri"/>
                        </a:rPr>
                        <a:t> </a:t>
                      </a:r>
                      <a:r>
                        <a:rPr sz="2000" spc="-5" dirty="0">
                          <a:latin typeface="Calibri"/>
                          <a:cs typeface="Calibri"/>
                        </a:rPr>
                        <a:t>u</a:t>
                      </a:r>
                      <a:r>
                        <a:rPr sz="2000" dirty="0">
                          <a:latin typeface="Calibri"/>
                          <a:cs typeface="Calibri"/>
                        </a:rPr>
                        <a:t>n</a:t>
                      </a:r>
                      <a:r>
                        <a:rPr sz="2000" spc="-5" dirty="0">
                          <a:latin typeface="Calibri"/>
                          <a:cs typeface="Calibri"/>
                        </a:rPr>
                        <a:t> </a:t>
                      </a:r>
                      <a:r>
                        <a:rPr sz="2000" spc="-10" dirty="0">
                          <a:latin typeface="Calibri"/>
                          <a:cs typeface="Calibri"/>
                        </a:rPr>
                        <a:t>c</a:t>
                      </a:r>
                      <a:r>
                        <a:rPr sz="2000" dirty="0">
                          <a:latin typeface="Calibri"/>
                          <a:cs typeface="Calibri"/>
                        </a:rPr>
                        <a:t>ampo</a:t>
                      </a:r>
                      <a:r>
                        <a:rPr sz="2000" spc="-25" dirty="0">
                          <a:latin typeface="Calibri"/>
                          <a:cs typeface="Calibri"/>
                        </a:rPr>
                        <a:t> </a:t>
                      </a:r>
                      <a:r>
                        <a:rPr sz="2000" spc="-5" dirty="0">
                          <a:latin typeface="Calibri"/>
                          <a:cs typeface="Calibri"/>
                        </a:rPr>
                        <a:t>d</a:t>
                      </a:r>
                      <a:r>
                        <a:rPr sz="2000" dirty="0">
                          <a:latin typeface="Calibri"/>
                          <a:cs typeface="Calibri"/>
                        </a:rPr>
                        <a:t>e e</a:t>
                      </a:r>
                      <a:r>
                        <a:rPr sz="2000" spc="-20"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9"/>
                  </a:ext>
                </a:extLst>
              </a:tr>
              <a:tr h="461517">
                <a:tc>
                  <a:txBody>
                    <a:bodyPr/>
                    <a:lstStyle/>
                    <a:p>
                      <a:pPr marL="52069">
                        <a:lnSpc>
                          <a:spcPct val="100000"/>
                        </a:lnSpc>
                        <a:spcBef>
                          <a:spcPts val="325"/>
                        </a:spcBef>
                      </a:pPr>
                      <a:r>
                        <a:rPr sz="2000" spc="-30" dirty="0">
                          <a:latin typeface="Calibri"/>
                          <a:cs typeface="Calibri"/>
                        </a:rPr>
                        <a:t>v</a:t>
                      </a:r>
                      <a:r>
                        <a:rPr sz="2000" dirty="0">
                          <a:latin typeface="Calibri"/>
                          <a:cs typeface="Calibri"/>
                        </a:rPr>
                        <a:t>alue</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52069">
                        <a:lnSpc>
                          <a:spcPct val="100000"/>
                        </a:lnSpc>
                        <a:spcBef>
                          <a:spcPts val="325"/>
                        </a:spcBef>
                      </a:pPr>
                      <a:r>
                        <a:rPr sz="2000" dirty="0">
                          <a:latin typeface="Calibri"/>
                          <a:cs typeface="Calibri"/>
                        </a:rPr>
                        <a:t>E</a:t>
                      </a:r>
                      <a:r>
                        <a:rPr sz="2000" spc="-5" dirty="0">
                          <a:latin typeface="Calibri"/>
                          <a:cs typeface="Calibri"/>
                        </a:rPr>
                        <a:t>specifi</a:t>
                      </a:r>
                      <a:r>
                        <a:rPr sz="2000" spc="-10" dirty="0">
                          <a:latin typeface="Calibri"/>
                          <a:cs typeface="Calibri"/>
                        </a:rPr>
                        <a:t>c</a:t>
                      </a:r>
                      <a:r>
                        <a:rPr sz="2000" dirty="0">
                          <a:latin typeface="Calibri"/>
                          <a:cs typeface="Calibri"/>
                        </a:rPr>
                        <a:t>a el</a:t>
                      </a:r>
                      <a:r>
                        <a:rPr sz="2000" spc="5" dirty="0">
                          <a:latin typeface="Calibri"/>
                          <a:cs typeface="Calibri"/>
                        </a:rPr>
                        <a:t> </a:t>
                      </a:r>
                      <a:r>
                        <a:rPr sz="2000" spc="-30" dirty="0">
                          <a:latin typeface="Calibri"/>
                          <a:cs typeface="Calibri"/>
                        </a:rPr>
                        <a:t>v</a:t>
                      </a:r>
                      <a:r>
                        <a:rPr sz="2000" dirty="0">
                          <a:latin typeface="Calibri"/>
                          <a:cs typeface="Calibri"/>
                        </a:rPr>
                        <a:t>alor</a:t>
                      </a:r>
                      <a:r>
                        <a:rPr sz="2000" spc="-10" dirty="0">
                          <a:latin typeface="Calibri"/>
                          <a:cs typeface="Calibri"/>
                        </a:rPr>
                        <a:t> </a:t>
                      </a:r>
                      <a:r>
                        <a:rPr sz="2000" dirty="0">
                          <a:latin typeface="Calibri"/>
                          <a:cs typeface="Calibri"/>
                        </a:rPr>
                        <a:t>p</a:t>
                      </a:r>
                      <a:r>
                        <a:rPr sz="2000" spc="-5" dirty="0">
                          <a:latin typeface="Calibri"/>
                          <a:cs typeface="Calibri"/>
                        </a:rPr>
                        <a:t>o</a:t>
                      </a:r>
                      <a:r>
                        <a:rPr sz="2000" dirty="0">
                          <a:latin typeface="Calibri"/>
                          <a:cs typeface="Calibri"/>
                        </a:rPr>
                        <a:t>r</a:t>
                      </a:r>
                      <a:r>
                        <a:rPr sz="2000" spc="-10" dirty="0">
                          <a:latin typeface="Calibri"/>
                          <a:cs typeface="Calibri"/>
                        </a:rPr>
                        <a:t> </a:t>
                      </a:r>
                      <a:r>
                        <a:rPr sz="2000" spc="-5" dirty="0">
                          <a:latin typeface="Calibri"/>
                          <a:cs typeface="Calibri"/>
                        </a:rPr>
                        <a:t>d</a:t>
                      </a:r>
                      <a:r>
                        <a:rPr sz="2000" spc="-10" dirty="0">
                          <a:latin typeface="Calibri"/>
                          <a:cs typeface="Calibri"/>
                        </a:rPr>
                        <a:t>e</a:t>
                      </a:r>
                      <a:r>
                        <a:rPr sz="2000" spc="-50" dirty="0">
                          <a:latin typeface="Calibri"/>
                          <a:cs typeface="Calibri"/>
                        </a:rPr>
                        <a:t>f</a:t>
                      </a:r>
                      <a:r>
                        <a:rPr sz="2000" dirty="0">
                          <a:latin typeface="Calibri"/>
                          <a:cs typeface="Calibri"/>
                        </a:rPr>
                        <a:t>ec</a:t>
                      </a:r>
                      <a:r>
                        <a:rPr sz="2000" spc="-25" dirty="0">
                          <a:latin typeface="Calibri"/>
                          <a:cs typeface="Calibri"/>
                        </a:rPr>
                        <a:t>t</a:t>
                      </a:r>
                      <a:r>
                        <a:rPr sz="2000" dirty="0">
                          <a:latin typeface="Calibri"/>
                          <a:cs typeface="Calibri"/>
                        </a:rPr>
                        <a:t>o</a:t>
                      </a:r>
                      <a:r>
                        <a:rPr sz="2000" spc="-10" dirty="0">
                          <a:latin typeface="Calibri"/>
                          <a:cs typeface="Calibri"/>
                        </a:rPr>
                        <a:t> </a:t>
                      </a:r>
                      <a:r>
                        <a:rPr sz="2000" spc="-5" dirty="0">
                          <a:latin typeface="Calibri"/>
                          <a:cs typeface="Calibri"/>
                        </a:rPr>
                        <a:t>de</a:t>
                      </a:r>
                      <a:r>
                        <a:rPr sz="2000" dirty="0">
                          <a:latin typeface="Calibri"/>
                          <a:cs typeface="Calibri"/>
                        </a:rPr>
                        <a:t>l</a:t>
                      </a:r>
                      <a:r>
                        <a:rPr sz="2000" spc="5" dirty="0">
                          <a:latin typeface="Calibri"/>
                          <a:cs typeface="Calibri"/>
                        </a:rPr>
                        <a:t> </a:t>
                      </a:r>
                      <a:r>
                        <a:rPr sz="2000" spc="-10" dirty="0">
                          <a:latin typeface="Calibri"/>
                          <a:cs typeface="Calibri"/>
                        </a:rPr>
                        <a:t>c</a:t>
                      </a:r>
                      <a:r>
                        <a:rPr sz="2000" dirty="0">
                          <a:latin typeface="Calibri"/>
                          <a:cs typeface="Calibri"/>
                        </a:rPr>
                        <a:t>ampo</a:t>
                      </a:r>
                      <a:r>
                        <a:rPr sz="2000" spc="-25" dirty="0">
                          <a:latin typeface="Calibri"/>
                          <a:cs typeface="Calibri"/>
                        </a:rPr>
                        <a:t> </a:t>
                      </a:r>
                      <a:r>
                        <a:rPr sz="2000" spc="-5" dirty="0">
                          <a:latin typeface="Calibri"/>
                          <a:cs typeface="Calibri"/>
                        </a:rPr>
                        <a:t>d</a:t>
                      </a:r>
                      <a:r>
                        <a:rPr sz="2000" dirty="0">
                          <a:latin typeface="Calibri"/>
                          <a:cs typeface="Calibri"/>
                        </a:rPr>
                        <a:t>e</a:t>
                      </a:r>
                      <a:r>
                        <a:rPr sz="2000" spc="-5" dirty="0">
                          <a:latin typeface="Calibri"/>
                          <a:cs typeface="Calibri"/>
                        </a:rPr>
                        <a:t> </a:t>
                      </a:r>
                      <a:r>
                        <a:rPr sz="2000" dirty="0">
                          <a:latin typeface="Calibri"/>
                          <a:cs typeface="Calibri"/>
                        </a:rPr>
                        <a:t>e</a:t>
                      </a:r>
                      <a:r>
                        <a:rPr sz="2000" spc="-25" dirty="0">
                          <a:latin typeface="Calibri"/>
                          <a:cs typeface="Calibri"/>
                        </a:rPr>
                        <a:t>n</a:t>
                      </a:r>
                      <a:r>
                        <a:rPr sz="2000" dirty="0">
                          <a:latin typeface="Calibri"/>
                          <a:cs typeface="Calibri"/>
                        </a:rPr>
                        <a:t>t</a:t>
                      </a:r>
                      <a:r>
                        <a:rPr sz="2000" spc="-40" dirty="0">
                          <a:latin typeface="Calibri"/>
                          <a:cs typeface="Calibri"/>
                        </a:rPr>
                        <a:t>r</a:t>
                      </a:r>
                      <a:r>
                        <a:rPr sz="2000" dirty="0">
                          <a:latin typeface="Calibri"/>
                          <a:cs typeface="Calibri"/>
                        </a:rPr>
                        <a:t>ada</a:t>
                      </a:r>
                      <a:endParaRPr sz="2000">
                        <a:latin typeface="Calibri"/>
                        <a:cs typeface="Calibri"/>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10"/>
                  </a:ext>
                </a:extLst>
              </a:tr>
            </a:tbl>
          </a:graphicData>
        </a:graphic>
      </p:graphicFrame>
      <p:sp>
        <p:nvSpPr>
          <p:cNvPr id="27" name="Rectángulo 2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361655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80" dirty="0"/>
              <a:t>otros </a:t>
            </a:r>
            <a:r>
              <a:rPr sz="3000" spc="-80" dirty="0" err="1"/>
              <a:t>npu</a:t>
            </a:r>
            <a:r>
              <a:rPr sz="3000" spc="-55" dirty="0" err="1"/>
              <a:t>t</a:t>
            </a:r>
            <a:r>
              <a:rPr sz="3000" spc="-235" dirty="0"/>
              <a:t> </a:t>
            </a:r>
            <a:r>
              <a:rPr sz="3000" spc="-55" dirty="0" err="1"/>
              <a:t>typ</a:t>
            </a:r>
            <a:r>
              <a:rPr sz="3000" spc="-120" dirty="0" err="1"/>
              <a:t>es</a:t>
            </a:r>
            <a:endParaRPr sz="3000" dirty="0"/>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27</a:t>
            </a:fld>
            <a:endParaRPr spc="-100" dirty="0"/>
          </a:p>
        </p:txBody>
      </p:sp>
      <p:sp>
        <p:nvSpPr>
          <p:cNvPr id="6" name="object 6"/>
          <p:cNvSpPr txBox="1"/>
          <p:nvPr/>
        </p:nvSpPr>
        <p:spPr>
          <a:xfrm>
            <a:off x="258267" y="1236090"/>
            <a:ext cx="8557260" cy="67818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360616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260"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295"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15" dirty="0">
                <a:solidFill>
                  <a:srgbClr val="003300"/>
                </a:solidFill>
                <a:latin typeface="Trebuchet MS"/>
                <a:cs typeface="Trebuchet MS"/>
              </a:rPr>
              <a:t>=“d</a:t>
            </a:r>
            <a:r>
              <a:rPr sz="2200" b="1" spc="50" dirty="0">
                <a:solidFill>
                  <a:srgbClr val="003300"/>
                </a:solidFill>
                <a:latin typeface="Trebuchet MS"/>
                <a:cs typeface="Trebuchet MS"/>
              </a:rPr>
              <a:t>ate</a:t>
            </a:r>
            <a:r>
              <a:rPr sz="2200" b="1" spc="45" dirty="0">
                <a:solidFill>
                  <a:srgbClr val="003300"/>
                </a:solidFill>
                <a:latin typeface="Trebuchet MS"/>
                <a:cs typeface="Trebuchet MS"/>
              </a:rPr>
              <a:t>"</a:t>
            </a:r>
            <a:r>
              <a:rPr sz="2200" b="1" spc="25" dirty="0">
                <a:solidFill>
                  <a:srgbClr val="003300"/>
                </a:solidFill>
                <a:latin typeface="Trebuchet MS"/>
                <a:cs typeface="Trebuchet MS"/>
              </a:rPr>
              <a:t>&gt;</a:t>
            </a:r>
            <a:r>
              <a:rPr sz="2200" b="1" dirty="0">
                <a:solidFill>
                  <a:srgbClr val="003300"/>
                </a:solidFill>
                <a:latin typeface="Trebuchet MS"/>
                <a:cs typeface="Trebuchet MS"/>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254" dirty="0">
                <a:solidFill>
                  <a:srgbClr val="003300"/>
                </a:solidFill>
                <a:latin typeface="Verdana"/>
                <a:cs typeface="Verdana"/>
              </a:rPr>
              <a:t> </a:t>
            </a:r>
            <a:r>
              <a:rPr sz="2200" spc="-114" dirty="0">
                <a:solidFill>
                  <a:srgbClr val="003300"/>
                </a:solidFill>
                <a:latin typeface="Verdana"/>
                <a:cs typeface="Verdana"/>
              </a:rPr>
              <a:t>u</a:t>
            </a:r>
            <a:r>
              <a:rPr sz="2200" spc="-65" dirty="0">
                <a:solidFill>
                  <a:srgbClr val="003300"/>
                </a:solidFill>
                <a:latin typeface="Verdana"/>
                <a:cs typeface="Verdana"/>
              </a:rPr>
              <a:t>t</a:t>
            </a:r>
            <a:r>
              <a:rPr sz="2200" spc="-150" dirty="0">
                <a:solidFill>
                  <a:srgbClr val="003300"/>
                </a:solidFill>
                <a:latin typeface="Verdana"/>
                <a:cs typeface="Verdana"/>
              </a:rPr>
              <a:t>i</a:t>
            </a:r>
            <a:r>
              <a:rPr sz="2200" spc="-175" dirty="0">
                <a:solidFill>
                  <a:srgbClr val="003300"/>
                </a:solidFill>
                <a:latin typeface="Verdana"/>
                <a:cs typeface="Verdana"/>
              </a:rPr>
              <a:t>l</a:t>
            </a:r>
            <a:r>
              <a:rPr sz="2200" spc="-140" dirty="0">
                <a:solidFill>
                  <a:srgbClr val="003300"/>
                </a:solidFill>
                <a:latin typeface="Verdana"/>
                <a:cs typeface="Verdana"/>
              </a:rPr>
              <a:t>i</a:t>
            </a:r>
            <a:r>
              <a:rPr sz="2200" spc="-254" dirty="0">
                <a:solidFill>
                  <a:srgbClr val="003300"/>
                </a:solidFill>
                <a:latin typeface="Verdana"/>
                <a:cs typeface="Verdana"/>
              </a:rPr>
              <a:t>z</a:t>
            </a:r>
            <a:r>
              <a:rPr sz="2200" spc="175" dirty="0">
                <a:solidFill>
                  <a:srgbClr val="003300"/>
                </a:solidFill>
                <a:latin typeface="Verdana"/>
                <a:cs typeface="Verdana"/>
              </a:rPr>
              <a:t>a</a:t>
            </a:r>
            <a:r>
              <a:rPr sz="2200" spc="25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270"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30" dirty="0">
                <a:solidFill>
                  <a:srgbClr val="003300"/>
                </a:solidFill>
                <a:latin typeface="Verdana"/>
                <a:cs typeface="Verdana"/>
              </a:rPr>
              <a:t>po</a:t>
            </a:r>
            <a:r>
              <a:rPr sz="2200" spc="-20" dirty="0">
                <a:solidFill>
                  <a:srgbClr val="003300"/>
                </a:solidFill>
                <a:latin typeface="Verdana"/>
                <a:cs typeface="Verdana"/>
              </a:rPr>
              <a:t>s</a:t>
            </a:r>
            <a:r>
              <a:rPr sz="2200" spc="260" dirty="0">
                <a:solidFill>
                  <a:srgbClr val="003300"/>
                </a:solidFill>
                <a:latin typeface="Verdana"/>
                <a:cs typeface="Verdana"/>
              </a:rPr>
              <a:t> </a:t>
            </a:r>
            <a:r>
              <a:rPr sz="2200" spc="120" dirty="0">
                <a:solidFill>
                  <a:srgbClr val="003300"/>
                </a:solidFill>
                <a:latin typeface="Verdana"/>
                <a:cs typeface="Verdana"/>
              </a:rPr>
              <a:t>de</a:t>
            </a:r>
            <a:r>
              <a:rPr sz="2200" spc="260" dirty="0">
                <a:solidFill>
                  <a:srgbClr val="003300"/>
                </a:solidFill>
                <a:latin typeface="Verdana"/>
                <a:cs typeface="Verdana"/>
              </a:rPr>
              <a:t> </a:t>
            </a:r>
            <a:r>
              <a:rPr sz="2200" spc="30" dirty="0">
                <a:solidFill>
                  <a:srgbClr val="003300"/>
                </a:solidFill>
                <a:latin typeface="Verdana"/>
                <a:cs typeface="Verdana"/>
              </a:rPr>
              <a:t>e</a:t>
            </a:r>
            <a:r>
              <a:rPr sz="2200" spc="45" dirty="0">
                <a:solidFill>
                  <a:srgbClr val="003300"/>
                </a:solidFill>
                <a:latin typeface="Verdana"/>
                <a:cs typeface="Verdana"/>
              </a:rPr>
              <a:t>n</a:t>
            </a:r>
            <a:r>
              <a:rPr sz="2200" spc="-120" dirty="0">
                <a:solidFill>
                  <a:srgbClr val="003300"/>
                </a:solidFill>
                <a:latin typeface="Verdana"/>
                <a:cs typeface="Verdana"/>
              </a:rPr>
              <a:t>t</a:t>
            </a:r>
            <a:r>
              <a:rPr sz="2200" spc="50" dirty="0">
                <a:solidFill>
                  <a:srgbClr val="003300"/>
                </a:solidFill>
                <a:latin typeface="Verdana"/>
                <a:cs typeface="Verdana"/>
              </a:rPr>
              <a:t>rada</a:t>
            </a:r>
            <a:endParaRPr sz="2200">
              <a:latin typeface="Verdana"/>
              <a:cs typeface="Verdana"/>
            </a:endParaRPr>
          </a:p>
          <a:p>
            <a:pPr marL="355600">
              <a:lnSpc>
                <a:spcPct val="10000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20" dirty="0">
                <a:solidFill>
                  <a:srgbClr val="003300"/>
                </a:solidFill>
                <a:latin typeface="Verdana"/>
                <a:cs typeface="Verdana"/>
              </a:rPr>
              <a:t>una</a:t>
            </a:r>
            <a:r>
              <a:rPr sz="2200" spc="-170" dirty="0">
                <a:solidFill>
                  <a:srgbClr val="003300"/>
                </a:solidFill>
                <a:latin typeface="Verdana"/>
                <a:cs typeface="Verdana"/>
              </a:rPr>
              <a:t> </a:t>
            </a:r>
            <a:r>
              <a:rPr sz="2200" spc="10" dirty="0">
                <a:solidFill>
                  <a:srgbClr val="003300"/>
                </a:solidFill>
                <a:latin typeface="Verdana"/>
                <a:cs typeface="Verdana"/>
              </a:rPr>
              <a:t>fe</a:t>
            </a:r>
            <a:r>
              <a:rPr sz="2200" spc="130" dirty="0">
                <a:solidFill>
                  <a:srgbClr val="003300"/>
                </a:solidFill>
                <a:latin typeface="Verdana"/>
                <a:cs typeface="Verdana"/>
              </a:rPr>
              <a:t>ch</a:t>
            </a:r>
            <a:r>
              <a:rPr sz="2200" spc="125" dirty="0">
                <a:solidFill>
                  <a:srgbClr val="003300"/>
                </a:solidFill>
                <a:latin typeface="Verdana"/>
                <a:cs typeface="Verdana"/>
              </a:rPr>
              <a:t>a</a:t>
            </a:r>
            <a:r>
              <a:rPr sz="2200" spc="-195" dirty="0">
                <a:solidFill>
                  <a:srgbClr val="003300"/>
                </a:solidFill>
                <a:latin typeface="Verdana"/>
                <a:cs typeface="Verdana"/>
              </a:rPr>
              <a:t>.</a:t>
            </a:r>
            <a:endParaRPr sz="2200">
              <a:latin typeface="Verdana"/>
              <a:cs typeface="Verdana"/>
            </a:endParaRPr>
          </a:p>
        </p:txBody>
      </p:sp>
      <p:sp>
        <p:nvSpPr>
          <p:cNvPr id="7" name="object 7"/>
          <p:cNvSpPr txBox="1"/>
          <p:nvPr/>
        </p:nvSpPr>
        <p:spPr>
          <a:xfrm>
            <a:off x="258267" y="2059304"/>
            <a:ext cx="5579110" cy="34544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2458720" algn="l"/>
                <a:tab pos="3030220" algn="l"/>
                <a:tab pos="3476625" algn="l"/>
              </a:tabLst>
            </a:pPr>
            <a:r>
              <a:rPr sz="2200" spc="25" dirty="0">
                <a:solidFill>
                  <a:srgbClr val="003300"/>
                </a:solidFill>
                <a:latin typeface="Verdana"/>
                <a:cs typeface="Verdana"/>
              </a:rPr>
              <a:t>Dependi</a:t>
            </a:r>
            <a:r>
              <a:rPr sz="2200" spc="100" dirty="0">
                <a:solidFill>
                  <a:srgbClr val="003300"/>
                </a:solidFill>
                <a:latin typeface="Verdana"/>
                <a:cs typeface="Verdana"/>
              </a:rPr>
              <a:t>e</a:t>
            </a:r>
            <a:r>
              <a:rPr sz="2200" spc="-65" dirty="0">
                <a:solidFill>
                  <a:srgbClr val="003300"/>
                </a:solidFill>
                <a:latin typeface="Verdana"/>
                <a:cs typeface="Verdana"/>
              </a:rPr>
              <a:t>n</a:t>
            </a:r>
            <a:r>
              <a:rPr sz="2200" spc="110" dirty="0">
                <a:solidFill>
                  <a:srgbClr val="003300"/>
                </a:solidFill>
                <a:latin typeface="Verdana"/>
                <a:cs typeface="Verdana"/>
              </a:rPr>
              <a:t>d</a:t>
            </a:r>
            <a:r>
              <a:rPr sz="2200" spc="114" dirty="0">
                <a:solidFill>
                  <a:srgbClr val="003300"/>
                </a:solidFill>
                <a:latin typeface="Verdana"/>
                <a:cs typeface="Verdana"/>
              </a:rPr>
              <a:t>o</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45" dirty="0">
                <a:solidFill>
                  <a:srgbClr val="003300"/>
                </a:solidFill>
                <a:latin typeface="Verdana"/>
                <a:cs typeface="Verdana"/>
              </a:rPr>
              <a:t>compat</a:t>
            </a:r>
            <a:r>
              <a:rPr sz="2200" spc="30" dirty="0">
                <a:solidFill>
                  <a:srgbClr val="003300"/>
                </a:solidFill>
                <a:latin typeface="Verdana"/>
                <a:cs typeface="Verdana"/>
              </a:rPr>
              <a:t>i</a:t>
            </a:r>
            <a:r>
              <a:rPr sz="2200" spc="114" dirty="0">
                <a:solidFill>
                  <a:srgbClr val="003300"/>
                </a:solidFill>
                <a:latin typeface="Verdana"/>
                <a:cs typeface="Verdana"/>
              </a:rPr>
              <a:t>b</a:t>
            </a:r>
            <a:r>
              <a:rPr sz="2200" spc="-170" dirty="0">
                <a:solidFill>
                  <a:srgbClr val="003300"/>
                </a:solidFill>
                <a:latin typeface="Verdana"/>
                <a:cs typeface="Verdana"/>
              </a:rPr>
              <a:t>il</a:t>
            </a:r>
            <a:r>
              <a:rPr sz="2200" spc="-155" dirty="0">
                <a:solidFill>
                  <a:srgbClr val="003300"/>
                </a:solidFill>
                <a:latin typeface="Verdana"/>
                <a:cs typeface="Verdana"/>
              </a:rPr>
              <a:t>i</a:t>
            </a:r>
            <a:r>
              <a:rPr sz="2200" spc="140" dirty="0">
                <a:solidFill>
                  <a:srgbClr val="003300"/>
                </a:solidFill>
                <a:latin typeface="Verdana"/>
                <a:cs typeface="Verdana"/>
              </a:rPr>
              <a:t>dad</a:t>
            </a:r>
            <a:endParaRPr sz="2200">
              <a:latin typeface="Verdana"/>
              <a:cs typeface="Verdana"/>
            </a:endParaRPr>
          </a:p>
        </p:txBody>
      </p:sp>
      <p:sp>
        <p:nvSpPr>
          <p:cNvPr id="8" name="object 8"/>
          <p:cNvSpPr txBox="1"/>
          <p:nvPr/>
        </p:nvSpPr>
        <p:spPr>
          <a:xfrm>
            <a:off x="2459227" y="2394584"/>
            <a:ext cx="3556000" cy="342265"/>
          </a:xfrm>
          <a:prstGeom prst="rect">
            <a:avLst/>
          </a:prstGeom>
        </p:spPr>
        <p:txBody>
          <a:bodyPr vert="horz" wrap="square" lIns="0" tIns="0" rIns="0" bIns="0" rtlCol="0">
            <a:spAutoFit/>
          </a:bodyPr>
          <a:lstStyle/>
          <a:p>
            <a:pPr marL="12700">
              <a:lnSpc>
                <a:spcPct val="100000"/>
              </a:lnSpc>
              <a:tabLst>
                <a:tab pos="1138555" algn="l"/>
                <a:tab pos="2258695" algn="l"/>
              </a:tabLst>
            </a:pPr>
            <a:r>
              <a:rPr sz="2200" spc="95" dirty="0">
                <a:solidFill>
                  <a:srgbClr val="003300"/>
                </a:solidFill>
                <a:latin typeface="Verdana"/>
                <a:cs typeface="Verdana"/>
              </a:rPr>
              <a:t>fec</a:t>
            </a:r>
            <a:r>
              <a:rPr sz="2200" spc="-60" dirty="0">
                <a:solidFill>
                  <a:srgbClr val="003300"/>
                </a:solidFill>
                <a:latin typeface="Verdana"/>
                <a:cs typeface="Verdana"/>
              </a:rPr>
              <a:t>has</a:t>
            </a:r>
            <a:r>
              <a:rPr sz="2200" dirty="0">
                <a:solidFill>
                  <a:srgbClr val="003300"/>
                </a:solidFill>
                <a:latin typeface="Verdana"/>
                <a:cs typeface="Verdana"/>
              </a:rPr>
              <a:t>	</a:t>
            </a:r>
            <a:r>
              <a:rPr sz="2200" spc="80" dirty="0">
                <a:solidFill>
                  <a:srgbClr val="003300"/>
                </a:solidFill>
                <a:latin typeface="Verdana"/>
                <a:cs typeface="Verdana"/>
              </a:rPr>
              <a:t>puede</a:t>
            </a:r>
            <a:r>
              <a:rPr sz="2200" dirty="0">
                <a:solidFill>
                  <a:srgbClr val="003300"/>
                </a:solidFill>
                <a:latin typeface="Verdana"/>
                <a:cs typeface="Verdana"/>
              </a:rPr>
              <a:t>	</a:t>
            </a:r>
            <a:r>
              <a:rPr sz="2200" spc="140" dirty="0">
                <a:solidFill>
                  <a:srgbClr val="003300"/>
                </a:solidFill>
                <a:latin typeface="Verdana"/>
                <a:cs typeface="Verdana"/>
              </a:rPr>
              <a:t>a</a:t>
            </a:r>
            <a:r>
              <a:rPr sz="2200" spc="165" dirty="0">
                <a:solidFill>
                  <a:srgbClr val="003300"/>
                </a:solidFill>
                <a:latin typeface="Verdana"/>
                <a:cs typeface="Verdana"/>
              </a:rPr>
              <a:t>p</a:t>
            </a:r>
            <a:r>
              <a:rPr sz="2200" spc="15" dirty="0">
                <a:solidFill>
                  <a:srgbClr val="003300"/>
                </a:solidFill>
                <a:latin typeface="Verdana"/>
                <a:cs typeface="Verdana"/>
              </a:rPr>
              <a:t>arecer</a:t>
            </a:r>
            <a:endParaRPr sz="2200">
              <a:latin typeface="Verdana"/>
              <a:cs typeface="Verdana"/>
            </a:endParaRPr>
          </a:p>
        </p:txBody>
      </p:sp>
      <p:sp>
        <p:nvSpPr>
          <p:cNvPr id="9" name="object 9"/>
          <p:cNvSpPr txBox="1"/>
          <p:nvPr/>
        </p:nvSpPr>
        <p:spPr>
          <a:xfrm>
            <a:off x="6010783" y="2059304"/>
            <a:ext cx="2802255" cy="677545"/>
          </a:xfrm>
          <a:prstGeom prst="rect">
            <a:avLst/>
          </a:prstGeom>
        </p:spPr>
        <p:txBody>
          <a:bodyPr vert="horz" wrap="square" lIns="0" tIns="0" rIns="0" bIns="0" rtlCol="0">
            <a:spAutoFit/>
          </a:bodyPr>
          <a:lstStyle/>
          <a:p>
            <a:pPr marL="198120" marR="5080" indent="-186055">
              <a:lnSpc>
                <a:spcPct val="100000"/>
              </a:lnSpc>
              <a:tabLst>
                <a:tab pos="640080" algn="l"/>
                <a:tab pos="1202690" algn="l"/>
                <a:tab pos="2417445" algn="l"/>
              </a:tabLst>
            </a:pPr>
            <a:r>
              <a:rPr sz="2200" spc="30" dirty="0">
                <a:solidFill>
                  <a:srgbClr val="003300"/>
                </a:solidFill>
                <a:latin typeface="Verdana"/>
                <a:cs typeface="Verdana"/>
              </a:rPr>
              <a:t>de</a:t>
            </a:r>
            <a:r>
              <a:rPr sz="2200" spc="15" dirty="0">
                <a:solidFill>
                  <a:srgbClr val="003300"/>
                </a:solidFill>
                <a:latin typeface="Verdana"/>
                <a:cs typeface="Verdana"/>
              </a:rPr>
              <a:t>l</a:t>
            </a:r>
            <a:r>
              <a:rPr sz="2200" dirty="0">
                <a:solidFill>
                  <a:srgbClr val="003300"/>
                </a:solidFill>
                <a:latin typeface="Verdana"/>
                <a:cs typeface="Verdana"/>
              </a:rPr>
              <a:t>	</a:t>
            </a:r>
            <a:r>
              <a:rPr sz="2200" spc="60" dirty="0">
                <a:solidFill>
                  <a:srgbClr val="003300"/>
                </a:solidFill>
                <a:latin typeface="Verdana"/>
                <a:cs typeface="Verdana"/>
              </a:rPr>
              <a:t>n</a:t>
            </a:r>
            <a:r>
              <a:rPr sz="2200" spc="50" dirty="0">
                <a:solidFill>
                  <a:srgbClr val="003300"/>
                </a:solidFill>
                <a:latin typeface="Verdana"/>
                <a:cs typeface="Verdana"/>
              </a:rPr>
              <a:t>a</a:t>
            </a:r>
            <a:r>
              <a:rPr sz="2200" spc="-75" dirty="0">
                <a:solidFill>
                  <a:srgbClr val="003300"/>
                </a:solidFill>
                <a:latin typeface="Verdana"/>
                <a:cs typeface="Verdana"/>
              </a:rPr>
              <a:t>v</a:t>
            </a:r>
            <a:r>
              <a:rPr sz="2200" spc="55" dirty="0">
                <a:solidFill>
                  <a:srgbClr val="003300"/>
                </a:solidFill>
                <a:latin typeface="Verdana"/>
                <a:cs typeface="Verdana"/>
              </a:rPr>
              <a:t>egador</a:t>
            </a:r>
            <a:r>
              <a:rPr sz="2200" spc="-195" dirty="0">
                <a:solidFill>
                  <a:srgbClr val="003300"/>
                </a:solidFill>
                <a:latin typeface="Verdana"/>
                <a:cs typeface="Verdana"/>
              </a:rPr>
              <a:t>,</a:t>
            </a:r>
            <a:r>
              <a:rPr sz="2200" dirty="0">
                <a:solidFill>
                  <a:srgbClr val="003300"/>
                </a:solidFill>
                <a:latin typeface="Verdana"/>
                <a:cs typeface="Verdana"/>
              </a:rPr>
              <a:t>	</a:t>
            </a:r>
            <a:r>
              <a:rPr sz="2200" spc="-530" dirty="0">
                <a:solidFill>
                  <a:srgbClr val="003300"/>
                </a:solidFill>
                <a:latin typeface="Verdana"/>
                <a:cs typeface="Verdana"/>
              </a:rPr>
              <a:t> </a:t>
            </a:r>
            <a:r>
              <a:rPr sz="2200" spc="-65" dirty="0">
                <a:solidFill>
                  <a:srgbClr val="003300"/>
                </a:solidFill>
                <a:latin typeface="Verdana"/>
                <a:cs typeface="Verdana"/>
              </a:rPr>
              <a:t>un</a:t>
            </a:r>
            <a:r>
              <a:rPr sz="2200" spc="-40" dirty="0">
                <a:solidFill>
                  <a:srgbClr val="003300"/>
                </a:solidFill>
                <a:latin typeface="Verdana"/>
                <a:cs typeface="Verdana"/>
              </a:rPr>
              <a:t> </a:t>
            </a:r>
            <a:r>
              <a:rPr sz="2200" spc="30" dirty="0">
                <a:solidFill>
                  <a:srgbClr val="003300"/>
                </a:solidFill>
                <a:latin typeface="Verdana"/>
                <a:cs typeface="Verdana"/>
              </a:rPr>
              <a:t>en</a:t>
            </a:r>
            <a:r>
              <a:rPr sz="2200" dirty="0">
                <a:solidFill>
                  <a:srgbClr val="003300"/>
                </a:solidFill>
                <a:latin typeface="Verdana"/>
                <a:cs typeface="Verdana"/>
              </a:rPr>
              <a:t>	</a:t>
            </a:r>
            <a:r>
              <a:rPr sz="2200" spc="145" dirty="0">
                <a:solidFill>
                  <a:srgbClr val="003300"/>
                </a:solidFill>
                <a:latin typeface="Verdana"/>
                <a:cs typeface="Verdana"/>
              </a:rPr>
              <a:t> </a:t>
            </a:r>
            <a:r>
              <a:rPr sz="2200" spc="-25" dirty="0">
                <a:solidFill>
                  <a:srgbClr val="003300"/>
                </a:solidFill>
                <a:latin typeface="Verdana"/>
                <a:cs typeface="Verdana"/>
              </a:rPr>
              <a:t>el</a:t>
            </a:r>
            <a:r>
              <a:rPr sz="2200" dirty="0">
                <a:solidFill>
                  <a:srgbClr val="003300"/>
                </a:solidFill>
                <a:latin typeface="Verdana"/>
                <a:cs typeface="Verdana"/>
              </a:rPr>
              <a:t>	</a:t>
            </a:r>
            <a:r>
              <a:rPr sz="2200" spc="125" dirty="0">
                <a:solidFill>
                  <a:srgbClr val="003300"/>
                </a:solidFill>
                <a:latin typeface="Verdana"/>
                <a:cs typeface="Verdana"/>
              </a:rPr>
              <a:t>cam</a:t>
            </a:r>
            <a:r>
              <a:rPr sz="2200" spc="120" dirty="0">
                <a:solidFill>
                  <a:srgbClr val="003300"/>
                </a:solidFill>
                <a:latin typeface="Verdana"/>
                <a:cs typeface="Verdana"/>
              </a:rPr>
              <a:t>p</a:t>
            </a:r>
            <a:r>
              <a:rPr sz="2200" spc="100" dirty="0">
                <a:solidFill>
                  <a:srgbClr val="003300"/>
                </a:solidFill>
                <a:latin typeface="Verdana"/>
                <a:cs typeface="Verdana"/>
              </a:rPr>
              <a:t>o</a:t>
            </a:r>
            <a:r>
              <a:rPr sz="2200" dirty="0">
                <a:solidFill>
                  <a:srgbClr val="003300"/>
                </a:solidFill>
                <a:latin typeface="Verdana"/>
                <a:cs typeface="Verdana"/>
              </a:rPr>
              <a:t>	</a:t>
            </a:r>
            <a:r>
              <a:rPr sz="2200" spc="114" dirty="0">
                <a:solidFill>
                  <a:srgbClr val="003300"/>
                </a:solidFill>
                <a:latin typeface="Verdana"/>
                <a:cs typeface="Verdana"/>
              </a:rPr>
              <a:t>de</a:t>
            </a:r>
            <a:endParaRPr sz="2200">
              <a:latin typeface="Verdana"/>
              <a:cs typeface="Verdana"/>
            </a:endParaRPr>
          </a:p>
        </p:txBody>
      </p:sp>
      <p:sp>
        <p:nvSpPr>
          <p:cNvPr id="10" name="object 10"/>
          <p:cNvSpPr txBox="1"/>
          <p:nvPr/>
        </p:nvSpPr>
        <p:spPr>
          <a:xfrm>
            <a:off x="601167" y="2394584"/>
            <a:ext cx="1677670" cy="1454150"/>
          </a:xfrm>
          <a:prstGeom prst="rect">
            <a:avLst/>
          </a:prstGeom>
        </p:spPr>
        <p:txBody>
          <a:bodyPr vert="horz" wrap="square" lIns="0" tIns="0" rIns="0" bIns="0" rtlCol="0">
            <a:spAutoFit/>
          </a:bodyPr>
          <a:lstStyle/>
          <a:p>
            <a:pPr marL="12700" marR="5080">
              <a:lnSpc>
                <a:spcPct val="100000"/>
              </a:lnSpc>
              <a:tabLst>
                <a:tab pos="1289685" algn="l"/>
              </a:tabLst>
            </a:pPr>
            <a:r>
              <a:rPr sz="2200" spc="-20" dirty="0">
                <a:solidFill>
                  <a:srgbClr val="003300"/>
                </a:solidFill>
                <a:latin typeface="Verdana"/>
                <a:cs typeface="Verdana"/>
              </a:rPr>
              <a:t>selec</a:t>
            </a:r>
            <a:r>
              <a:rPr sz="2200" dirty="0">
                <a:solidFill>
                  <a:srgbClr val="003300"/>
                </a:solidFill>
                <a:latin typeface="Verdana"/>
                <a:cs typeface="Verdana"/>
              </a:rPr>
              <a:t>t</a:t>
            </a:r>
            <a:r>
              <a:rPr sz="2200" spc="-90" dirty="0">
                <a:solidFill>
                  <a:srgbClr val="003300"/>
                </a:solidFill>
                <a:latin typeface="Verdana"/>
                <a:cs typeface="Verdana"/>
              </a:rPr>
              <a:t>or</a:t>
            </a:r>
            <a:r>
              <a:rPr sz="2200" dirty="0">
                <a:solidFill>
                  <a:srgbClr val="003300"/>
                </a:solidFill>
                <a:latin typeface="Verdana"/>
                <a:cs typeface="Verdana"/>
              </a:rPr>
              <a:t>	</a:t>
            </a:r>
            <a:r>
              <a:rPr sz="2200" spc="125" dirty="0">
                <a:solidFill>
                  <a:srgbClr val="003300"/>
                </a:solidFill>
                <a:latin typeface="Verdana"/>
                <a:cs typeface="Verdana"/>
              </a:rPr>
              <a:t>de</a:t>
            </a:r>
            <a:r>
              <a:rPr sz="2200" spc="75"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195" dirty="0">
                <a:solidFill>
                  <a:srgbClr val="003300"/>
                </a:solidFill>
                <a:latin typeface="Verdana"/>
                <a:cs typeface="Verdana"/>
              </a:rPr>
              <a:t>.</a:t>
            </a:r>
            <a:endParaRPr sz="2200">
              <a:latin typeface="Verdana"/>
              <a:cs typeface="Verdana"/>
            </a:endParaRPr>
          </a:p>
          <a:p>
            <a:pPr marL="70485">
              <a:lnSpc>
                <a:spcPct val="100000"/>
              </a:lnSpc>
              <a:spcBef>
                <a:spcPts val="1150"/>
              </a:spcBef>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350520">
              <a:lnSpc>
                <a:spcPct val="100000"/>
              </a:lnSpc>
            </a:pPr>
            <a:r>
              <a:rPr sz="2000" dirty="0">
                <a:latin typeface="Consolas"/>
                <a:cs typeface="Consolas"/>
              </a:rPr>
              <a:t>F</a:t>
            </a:r>
            <a:r>
              <a:rPr sz="2000" spc="-10" dirty="0">
                <a:latin typeface="Consolas"/>
                <a:cs typeface="Consolas"/>
              </a:rPr>
              <a:t>e</a:t>
            </a:r>
            <a:r>
              <a:rPr sz="2000" dirty="0">
                <a:latin typeface="Consolas"/>
                <a:cs typeface="Consolas"/>
              </a:rPr>
              <a:t>ch</a:t>
            </a:r>
            <a:r>
              <a:rPr sz="2000" spc="-5" dirty="0">
                <a:latin typeface="Consolas"/>
                <a:cs typeface="Consolas"/>
              </a:rPr>
              <a:t>a</a:t>
            </a:r>
            <a:r>
              <a:rPr sz="2000" dirty="0">
                <a:latin typeface="Consolas"/>
                <a:cs typeface="Consolas"/>
              </a:rPr>
              <a:t>:</a:t>
            </a:r>
            <a:endParaRPr sz="2000">
              <a:latin typeface="Consolas"/>
              <a:cs typeface="Consolas"/>
            </a:endParaRPr>
          </a:p>
        </p:txBody>
      </p:sp>
      <p:sp>
        <p:nvSpPr>
          <p:cNvPr id="11" name="object 11"/>
          <p:cNvSpPr txBox="1"/>
          <p:nvPr/>
        </p:nvSpPr>
        <p:spPr>
          <a:xfrm>
            <a:off x="659079" y="3820921"/>
            <a:ext cx="4636135" cy="637540"/>
          </a:xfrm>
          <a:prstGeom prst="rect">
            <a:avLst/>
          </a:prstGeom>
        </p:spPr>
        <p:txBody>
          <a:bodyPr vert="horz" wrap="square" lIns="0" tIns="0" rIns="0" bIns="0" rtlCol="0">
            <a:spAutoFit/>
          </a:bodyPr>
          <a:lstStyle/>
          <a:p>
            <a:pPr marL="292735">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0" dirty="0">
                <a:solidFill>
                  <a:srgbClr val="DC133B"/>
                </a:solidFill>
                <a:latin typeface="Consolas"/>
                <a:cs typeface="Consolas"/>
              </a:rPr>
              <a:t>ty</a:t>
            </a:r>
            <a:r>
              <a:rPr sz="2000" dirty="0">
                <a:solidFill>
                  <a:srgbClr val="DC133B"/>
                </a:solidFill>
                <a:latin typeface="Consolas"/>
                <a:cs typeface="Consolas"/>
              </a:rPr>
              <a:t>pe</a:t>
            </a:r>
            <a:r>
              <a:rPr sz="2000" spc="5"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da</a:t>
            </a:r>
            <a:r>
              <a:rPr sz="2000" spc="-10" dirty="0">
                <a:solidFill>
                  <a:srgbClr val="0000CD"/>
                </a:solidFill>
                <a:latin typeface="Consolas"/>
                <a:cs typeface="Consolas"/>
              </a:rPr>
              <a:t>t</a:t>
            </a:r>
            <a:r>
              <a:rPr sz="2000" dirty="0">
                <a:solidFill>
                  <a:srgbClr val="0000CD"/>
                </a:solidFill>
                <a:latin typeface="Consolas"/>
                <a:cs typeface="Consolas"/>
              </a:rPr>
              <a:t>e"</a:t>
            </a:r>
            <a:r>
              <a:rPr sz="2000" spc="-5" dirty="0">
                <a:solidFill>
                  <a:srgbClr val="0000CD"/>
                </a:solidFill>
                <a:latin typeface="Consolas"/>
                <a:cs typeface="Consolas"/>
              </a:rPr>
              <a:t> </a:t>
            </a:r>
            <a:r>
              <a:rPr sz="2000" spc="-10" dirty="0">
                <a:solidFill>
                  <a:srgbClr val="DC133B"/>
                </a:solidFill>
                <a:latin typeface="Consolas"/>
                <a:cs typeface="Consolas"/>
              </a:rPr>
              <a:t>n</a:t>
            </a:r>
            <a:r>
              <a:rPr sz="2000" dirty="0">
                <a:solidFill>
                  <a:srgbClr val="DC133B"/>
                </a:solidFill>
                <a:latin typeface="Consolas"/>
                <a:cs typeface="Consolas"/>
              </a:rPr>
              <a:t>ame</a:t>
            </a:r>
            <a:r>
              <a:rPr sz="2000" spc="-5" dirty="0">
                <a:solidFill>
                  <a:srgbClr val="DC133B"/>
                </a:solidFill>
                <a:latin typeface="Consolas"/>
                <a:cs typeface="Consolas"/>
              </a:rPr>
              <a:t>=</a:t>
            </a:r>
            <a:r>
              <a:rPr sz="2000" dirty="0">
                <a:solidFill>
                  <a:srgbClr val="0000CD"/>
                </a:solidFill>
                <a:latin typeface="Consolas"/>
                <a:cs typeface="Consolas"/>
              </a:rPr>
              <a:t>"b</a:t>
            </a:r>
            <a:r>
              <a:rPr sz="2000" spc="-10" dirty="0">
                <a:solidFill>
                  <a:srgbClr val="0000CD"/>
                </a:solidFill>
                <a:latin typeface="Consolas"/>
                <a:cs typeface="Consolas"/>
              </a:rPr>
              <a:t>d</a:t>
            </a:r>
            <a:r>
              <a:rPr sz="2000" dirty="0">
                <a:solidFill>
                  <a:srgbClr val="0000CD"/>
                </a:solidFill>
                <a:latin typeface="Consolas"/>
                <a:cs typeface="Consolas"/>
              </a:rPr>
              <a:t>ay</a:t>
            </a:r>
            <a:r>
              <a:rPr sz="2000" spc="-1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12700">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18" name="object 18"/>
          <p:cNvSpPr/>
          <p:nvPr/>
        </p:nvSpPr>
        <p:spPr>
          <a:xfrm>
            <a:off x="5294376" y="3761232"/>
            <a:ext cx="3849624" cy="2869692"/>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490464" y="3956519"/>
            <a:ext cx="3330066" cy="2280793"/>
          </a:xfrm>
          <a:prstGeom prst="rect">
            <a:avLst/>
          </a:prstGeom>
          <a:blipFill>
            <a:blip r:embed="rId3" cstate="print"/>
            <a:stretch>
              <a:fillRect/>
            </a:stretch>
          </a:blipFill>
        </p:spPr>
        <p:txBody>
          <a:bodyPr wrap="square" lIns="0" tIns="0" rIns="0" bIns="0" rtlCol="0"/>
          <a:lstStyle/>
          <a:p>
            <a:endParaRPr/>
          </a:p>
        </p:txBody>
      </p:sp>
      <p:sp>
        <p:nvSpPr>
          <p:cNvPr id="22" name="Rectángulo 21"/>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648680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9" name="object 19"/>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28</a:t>
            </a:fld>
            <a:endParaRPr spc="-100" dirty="0"/>
          </a:p>
        </p:txBody>
      </p:sp>
      <p:sp>
        <p:nvSpPr>
          <p:cNvPr id="6" name="object 6"/>
          <p:cNvSpPr txBox="1"/>
          <p:nvPr/>
        </p:nvSpPr>
        <p:spPr>
          <a:xfrm>
            <a:off x="258267" y="1236090"/>
            <a:ext cx="1776730" cy="34544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 pos="848994" algn="l"/>
              </a:tabLst>
            </a:pPr>
            <a:r>
              <a:rPr sz="2200" spc="-165" dirty="0">
                <a:solidFill>
                  <a:srgbClr val="003300"/>
                </a:solidFill>
                <a:latin typeface="Verdana"/>
                <a:cs typeface="Verdana"/>
              </a:rPr>
              <a:t>S</a:t>
            </a:r>
            <a:r>
              <a:rPr sz="2200" spc="-140" dirty="0">
                <a:solidFill>
                  <a:srgbClr val="003300"/>
                </a:solidFill>
                <a:latin typeface="Verdana"/>
                <a:cs typeface="Verdana"/>
              </a:rPr>
              <a:t>e</a:t>
            </a:r>
            <a:r>
              <a:rPr sz="2200" dirty="0">
                <a:solidFill>
                  <a:srgbClr val="003300"/>
                </a:solidFill>
                <a:latin typeface="Verdana"/>
                <a:cs typeface="Verdana"/>
              </a:rPr>
              <a:t>	</a:t>
            </a:r>
            <a:r>
              <a:rPr sz="2200" spc="55" dirty="0">
                <a:solidFill>
                  <a:srgbClr val="003300"/>
                </a:solidFill>
                <a:latin typeface="Verdana"/>
                <a:cs typeface="Verdana"/>
              </a:rPr>
              <a:t>pu</a:t>
            </a:r>
            <a:r>
              <a:rPr sz="2200" spc="60" dirty="0">
                <a:solidFill>
                  <a:srgbClr val="003300"/>
                </a:solidFill>
                <a:latin typeface="Verdana"/>
                <a:cs typeface="Verdana"/>
              </a:rPr>
              <a:t>e</a:t>
            </a:r>
            <a:r>
              <a:rPr sz="2200" spc="114" dirty="0">
                <a:solidFill>
                  <a:srgbClr val="003300"/>
                </a:solidFill>
                <a:latin typeface="Verdana"/>
                <a:cs typeface="Verdana"/>
              </a:rPr>
              <a:t>de</a:t>
            </a:r>
            <a:endParaRPr sz="2200">
              <a:latin typeface="Verdana"/>
              <a:cs typeface="Verdana"/>
            </a:endParaRPr>
          </a:p>
        </p:txBody>
      </p:sp>
      <p:sp>
        <p:nvSpPr>
          <p:cNvPr id="7" name="object 7"/>
          <p:cNvSpPr txBox="1"/>
          <p:nvPr/>
        </p:nvSpPr>
        <p:spPr>
          <a:xfrm>
            <a:off x="2184907" y="1236090"/>
            <a:ext cx="1473200" cy="342265"/>
          </a:xfrm>
          <a:prstGeom prst="rect">
            <a:avLst/>
          </a:prstGeom>
        </p:spPr>
        <p:txBody>
          <a:bodyPr vert="horz" wrap="square" lIns="0" tIns="0" rIns="0" bIns="0" rtlCol="0">
            <a:spAutoFit/>
          </a:bodyPr>
          <a:lstStyle/>
          <a:p>
            <a:pPr marL="12700">
              <a:lnSpc>
                <a:spcPct val="100000"/>
              </a:lnSpc>
            </a:pPr>
            <a:r>
              <a:rPr sz="2200" spc="-114" dirty="0">
                <a:solidFill>
                  <a:srgbClr val="003300"/>
                </a:solidFill>
                <a:latin typeface="Verdana"/>
                <a:cs typeface="Verdana"/>
              </a:rPr>
              <a:t>es</a:t>
            </a:r>
            <a:r>
              <a:rPr sz="2200" spc="-70" dirty="0">
                <a:solidFill>
                  <a:srgbClr val="003300"/>
                </a:solidFill>
                <a:latin typeface="Verdana"/>
                <a:cs typeface="Verdana"/>
              </a:rPr>
              <a:t>t</a:t>
            </a:r>
            <a:r>
              <a:rPr sz="2200" spc="50" dirty="0">
                <a:solidFill>
                  <a:srgbClr val="003300"/>
                </a:solidFill>
                <a:latin typeface="Verdana"/>
                <a:cs typeface="Verdana"/>
              </a:rPr>
              <a:t>ab</a:t>
            </a:r>
            <a:r>
              <a:rPr sz="2200" spc="25" dirty="0">
                <a:solidFill>
                  <a:srgbClr val="003300"/>
                </a:solidFill>
                <a:latin typeface="Verdana"/>
                <a:cs typeface="Verdana"/>
              </a:rPr>
              <a:t>l</a:t>
            </a:r>
            <a:r>
              <a:rPr sz="2200" spc="165" dirty="0">
                <a:solidFill>
                  <a:srgbClr val="003300"/>
                </a:solidFill>
                <a:latin typeface="Verdana"/>
                <a:cs typeface="Verdana"/>
              </a:rPr>
              <a:t>ec</a:t>
            </a:r>
            <a:r>
              <a:rPr sz="2200" spc="155" dirty="0">
                <a:solidFill>
                  <a:srgbClr val="003300"/>
                </a:solidFill>
                <a:latin typeface="Verdana"/>
                <a:cs typeface="Verdana"/>
              </a:rPr>
              <a:t>e</a:t>
            </a:r>
            <a:r>
              <a:rPr sz="2200" spc="-280" dirty="0">
                <a:solidFill>
                  <a:srgbClr val="003300"/>
                </a:solidFill>
                <a:latin typeface="Verdana"/>
                <a:cs typeface="Verdana"/>
              </a:rPr>
              <a:t>r</a:t>
            </a:r>
            <a:endParaRPr sz="2200">
              <a:latin typeface="Verdana"/>
              <a:cs typeface="Verdana"/>
            </a:endParaRPr>
          </a:p>
        </p:txBody>
      </p:sp>
      <p:sp>
        <p:nvSpPr>
          <p:cNvPr id="8" name="object 8"/>
          <p:cNvSpPr txBox="1"/>
          <p:nvPr/>
        </p:nvSpPr>
        <p:spPr>
          <a:xfrm>
            <a:off x="3806697" y="1236090"/>
            <a:ext cx="1692910" cy="342265"/>
          </a:xfrm>
          <a:prstGeom prst="rect">
            <a:avLst/>
          </a:prstGeom>
        </p:spPr>
        <p:txBody>
          <a:bodyPr vert="horz" wrap="square" lIns="0" tIns="0" rIns="0" bIns="0" rtlCol="0">
            <a:spAutoFit/>
          </a:bodyPr>
          <a:lstStyle/>
          <a:p>
            <a:pPr marL="12700">
              <a:lnSpc>
                <a:spcPct val="100000"/>
              </a:lnSpc>
            </a:pPr>
            <a:r>
              <a:rPr sz="2200" spc="-155" dirty="0">
                <a:solidFill>
                  <a:srgbClr val="003300"/>
                </a:solidFill>
                <a:latin typeface="Verdana"/>
                <a:cs typeface="Verdana"/>
              </a:rPr>
              <a:t>res</a:t>
            </a:r>
            <a:r>
              <a:rPr sz="2200" spc="-114" dirty="0">
                <a:solidFill>
                  <a:srgbClr val="003300"/>
                </a:solidFill>
                <a:latin typeface="Verdana"/>
                <a:cs typeface="Verdana"/>
              </a:rPr>
              <a:t>t</a:t>
            </a:r>
            <a:r>
              <a:rPr sz="2200" spc="-270" dirty="0">
                <a:solidFill>
                  <a:srgbClr val="003300"/>
                </a:solidFill>
                <a:latin typeface="Verdana"/>
                <a:cs typeface="Verdana"/>
              </a:rPr>
              <a:t>r</a:t>
            </a:r>
            <a:r>
              <a:rPr sz="2200" spc="-165" dirty="0">
                <a:solidFill>
                  <a:srgbClr val="003300"/>
                </a:solidFill>
                <a:latin typeface="Verdana"/>
                <a:cs typeface="Verdana"/>
              </a:rPr>
              <a:t>i</a:t>
            </a:r>
            <a:r>
              <a:rPr sz="2200" spc="270" dirty="0">
                <a:solidFill>
                  <a:srgbClr val="003300"/>
                </a:solidFill>
                <a:latin typeface="Verdana"/>
                <a:cs typeface="Verdana"/>
              </a:rPr>
              <a:t>c</a:t>
            </a:r>
            <a:r>
              <a:rPr sz="2200" spc="245" dirty="0">
                <a:solidFill>
                  <a:srgbClr val="003300"/>
                </a:solidFill>
                <a:latin typeface="Verdana"/>
                <a:cs typeface="Verdana"/>
              </a:rPr>
              <a:t>c</a:t>
            </a:r>
            <a:r>
              <a:rPr sz="2200" spc="-150" dirty="0">
                <a:solidFill>
                  <a:srgbClr val="003300"/>
                </a:solidFill>
                <a:latin typeface="Verdana"/>
                <a:cs typeface="Verdana"/>
              </a:rPr>
              <a:t>i</a:t>
            </a:r>
            <a:r>
              <a:rPr sz="2200" spc="85" dirty="0">
                <a:solidFill>
                  <a:srgbClr val="003300"/>
                </a:solidFill>
                <a:latin typeface="Verdana"/>
                <a:cs typeface="Verdana"/>
              </a:rPr>
              <a:t>o</a:t>
            </a:r>
            <a:r>
              <a:rPr sz="2200" spc="-80" dirty="0">
                <a:solidFill>
                  <a:srgbClr val="003300"/>
                </a:solidFill>
                <a:latin typeface="Verdana"/>
                <a:cs typeface="Verdana"/>
              </a:rPr>
              <a:t>nes</a:t>
            </a:r>
            <a:endParaRPr sz="2200">
              <a:latin typeface="Verdana"/>
              <a:cs typeface="Verdana"/>
            </a:endParaRPr>
          </a:p>
        </p:txBody>
      </p:sp>
      <p:sp>
        <p:nvSpPr>
          <p:cNvPr id="9" name="object 9"/>
          <p:cNvSpPr txBox="1"/>
          <p:nvPr/>
        </p:nvSpPr>
        <p:spPr>
          <a:xfrm>
            <a:off x="5649595" y="1236090"/>
            <a:ext cx="1913255" cy="342265"/>
          </a:xfrm>
          <a:prstGeom prst="rect">
            <a:avLst/>
          </a:prstGeom>
        </p:spPr>
        <p:txBody>
          <a:bodyPr vert="horz" wrap="square" lIns="0" tIns="0" rIns="0" bIns="0" rtlCol="0">
            <a:spAutoFit/>
          </a:bodyPr>
          <a:lstStyle/>
          <a:p>
            <a:pPr marL="12700">
              <a:lnSpc>
                <a:spcPct val="100000"/>
              </a:lnSpc>
              <a:tabLst>
                <a:tab pos="376555" algn="l"/>
                <a:tab pos="795655" algn="l"/>
              </a:tabLst>
            </a:pPr>
            <a:r>
              <a:rPr sz="2200" spc="175" dirty="0">
                <a:solidFill>
                  <a:srgbClr val="003300"/>
                </a:solidFill>
                <a:latin typeface="Verdana"/>
                <a:cs typeface="Verdana"/>
              </a:rPr>
              <a:t>a	</a:t>
            </a:r>
            <a:r>
              <a:rPr sz="2200" spc="5" dirty="0">
                <a:solidFill>
                  <a:srgbClr val="003300"/>
                </a:solidFill>
                <a:latin typeface="Verdana"/>
                <a:cs typeface="Verdana"/>
              </a:rPr>
              <a:t>la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endParaRPr sz="2200">
              <a:latin typeface="Verdana"/>
              <a:cs typeface="Verdana"/>
            </a:endParaRPr>
          </a:p>
        </p:txBody>
      </p:sp>
      <p:sp>
        <p:nvSpPr>
          <p:cNvPr id="10" name="object 10"/>
          <p:cNvSpPr txBox="1"/>
          <p:nvPr/>
        </p:nvSpPr>
        <p:spPr>
          <a:xfrm>
            <a:off x="7710296" y="1236090"/>
            <a:ext cx="1102995" cy="342265"/>
          </a:xfrm>
          <a:prstGeom prst="rect">
            <a:avLst/>
          </a:prstGeom>
        </p:spPr>
        <p:txBody>
          <a:bodyPr vert="horz" wrap="square" lIns="0" tIns="0" rIns="0" bIns="0" rtlCol="0">
            <a:spAutoFit/>
          </a:bodyPr>
          <a:lstStyle/>
          <a:p>
            <a:pPr marL="12700">
              <a:lnSpc>
                <a:spcPct val="100000"/>
              </a:lnSpc>
              <a:tabLst>
                <a:tab pos="559435" algn="l"/>
              </a:tabLst>
            </a:pPr>
            <a:r>
              <a:rPr sz="2200" spc="130" dirty="0">
                <a:solidFill>
                  <a:srgbClr val="003300"/>
                </a:solidFill>
                <a:latin typeface="Verdana"/>
                <a:cs typeface="Verdana"/>
              </a:rPr>
              <a:t>d</a:t>
            </a:r>
            <a:r>
              <a:rPr sz="2200" spc="120" dirty="0">
                <a:solidFill>
                  <a:srgbClr val="003300"/>
                </a:solidFill>
                <a:latin typeface="Verdana"/>
                <a:cs typeface="Verdana"/>
              </a:rPr>
              <a:t>e</a:t>
            </a:r>
            <a:r>
              <a:rPr sz="2200" dirty="0">
                <a:solidFill>
                  <a:srgbClr val="003300"/>
                </a:solidFill>
                <a:latin typeface="Verdana"/>
                <a:cs typeface="Verdana"/>
              </a:rPr>
              <a:t>	</a:t>
            </a:r>
            <a:r>
              <a:rPr sz="2200" spc="20" dirty="0">
                <a:solidFill>
                  <a:srgbClr val="003300"/>
                </a:solidFill>
                <a:latin typeface="Verdana"/>
                <a:cs typeface="Verdana"/>
              </a:rPr>
              <a:t>una</a:t>
            </a:r>
            <a:endParaRPr sz="2200">
              <a:latin typeface="Verdana"/>
              <a:cs typeface="Verdana"/>
            </a:endParaRPr>
          </a:p>
        </p:txBody>
      </p:sp>
      <p:sp>
        <p:nvSpPr>
          <p:cNvPr id="11" name="object 11"/>
          <p:cNvSpPr txBox="1"/>
          <p:nvPr/>
        </p:nvSpPr>
        <p:spPr>
          <a:xfrm>
            <a:off x="601167" y="1571625"/>
            <a:ext cx="7628255" cy="2825750"/>
          </a:xfrm>
          <a:prstGeom prst="rect">
            <a:avLst/>
          </a:prstGeom>
        </p:spPr>
        <p:txBody>
          <a:bodyPr vert="horz" wrap="square" lIns="0" tIns="0" rIns="0" bIns="0" rtlCol="0">
            <a:spAutoFit/>
          </a:bodyPr>
          <a:lstStyle/>
          <a:p>
            <a:pPr marL="12700">
              <a:lnSpc>
                <a:spcPct val="100000"/>
              </a:lnSpc>
            </a:pPr>
            <a:r>
              <a:rPr sz="2200" spc="10" dirty="0">
                <a:solidFill>
                  <a:srgbClr val="003300"/>
                </a:solidFill>
                <a:latin typeface="Verdana"/>
                <a:cs typeface="Verdana"/>
              </a:rPr>
              <a:t>fe</a:t>
            </a:r>
            <a:r>
              <a:rPr sz="2200" spc="130" dirty="0">
                <a:solidFill>
                  <a:srgbClr val="003300"/>
                </a:solidFill>
                <a:latin typeface="Verdana"/>
                <a:cs typeface="Verdana"/>
              </a:rPr>
              <a:t>cha</a:t>
            </a:r>
            <a:r>
              <a:rPr sz="2200" spc="-3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43"/>
              </a:spcBef>
            </a:pPr>
            <a:endParaRPr sz="2100">
              <a:latin typeface="Times New Roman"/>
              <a:cs typeface="Times New Roman"/>
            </a:endParaRPr>
          </a:p>
          <a:p>
            <a:pPr marL="70485">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350520">
              <a:lnSpc>
                <a:spcPct val="100000"/>
              </a:lnSpc>
            </a:pPr>
            <a:r>
              <a:rPr sz="2000" dirty="0">
                <a:latin typeface="Consolas"/>
                <a:cs typeface="Consolas"/>
              </a:rPr>
              <a:t>E</a:t>
            </a:r>
            <a:r>
              <a:rPr sz="2000" spc="-10" dirty="0">
                <a:latin typeface="Consolas"/>
                <a:cs typeface="Consolas"/>
              </a:rPr>
              <a:t>n</a:t>
            </a:r>
            <a:r>
              <a:rPr sz="2000" dirty="0">
                <a:latin typeface="Consolas"/>
                <a:cs typeface="Consolas"/>
              </a:rPr>
              <a:t>ter</a:t>
            </a:r>
            <a:r>
              <a:rPr sz="2000" spc="-5" dirty="0">
                <a:latin typeface="Consolas"/>
                <a:cs typeface="Consolas"/>
              </a:rPr>
              <a:t> </a:t>
            </a:r>
            <a:r>
              <a:rPr sz="2000" dirty="0">
                <a:latin typeface="Consolas"/>
                <a:cs typeface="Consolas"/>
              </a:rPr>
              <a:t>a</a:t>
            </a:r>
            <a:r>
              <a:rPr sz="2000" spc="-5" dirty="0">
                <a:latin typeface="Consolas"/>
                <a:cs typeface="Consolas"/>
              </a:rPr>
              <a:t> </a:t>
            </a:r>
            <a:r>
              <a:rPr sz="2000" spc="-10" dirty="0">
                <a:latin typeface="Consolas"/>
                <a:cs typeface="Consolas"/>
              </a:rPr>
              <a:t>d</a:t>
            </a:r>
            <a:r>
              <a:rPr sz="2000" dirty="0">
                <a:latin typeface="Consolas"/>
                <a:cs typeface="Consolas"/>
              </a:rPr>
              <a:t>ate be</a:t>
            </a:r>
            <a:r>
              <a:rPr sz="2000" spc="-15" dirty="0">
                <a:latin typeface="Consolas"/>
                <a:cs typeface="Consolas"/>
              </a:rPr>
              <a:t>f</a:t>
            </a:r>
            <a:r>
              <a:rPr sz="2000" dirty="0">
                <a:latin typeface="Consolas"/>
                <a:cs typeface="Consolas"/>
              </a:rPr>
              <a:t>ore</a:t>
            </a:r>
            <a:r>
              <a:rPr sz="2000" spc="-15" dirty="0">
                <a:latin typeface="Consolas"/>
                <a:cs typeface="Consolas"/>
              </a:rPr>
              <a:t> </a:t>
            </a:r>
            <a:r>
              <a:rPr sz="2000" dirty="0">
                <a:latin typeface="Consolas"/>
                <a:cs typeface="Consolas"/>
              </a:rPr>
              <a:t>198</a:t>
            </a:r>
            <a:r>
              <a:rPr sz="2000" spc="-5" dirty="0">
                <a:latin typeface="Consolas"/>
                <a:cs typeface="Consolas"/>
              </a:rPr>
              <a:t>0</a:t>
            </a:r>
            <a:r>
              <a:rPr sz="2000" dirty="0">
                <a:latin typeface="Consolas"/>
                <a:cs typeface="Consolas"/>
              </a:rPr>
              <a:t>-0</a:t>
            </a:r>
            <a:r>
              <a:rPr sz="2000" spc="-10" dirty="0">
                <a:latin typeface="Consolas"/>
                <a:cs typeface="Consolas"/>
              </a:rPr>
              <a:t>1</a:t>
            </a:r>
            <a:r>
              <a:rPr sz="2000" dirty="0">
                <a:latin typeface="Consolas"/>
                <a:cs typeface="Consolas"/>
              </a:rPr>
              <a:t>-0</a:t>
            </a:r>
            <a:r>
              <a:rPr sz="2000" spc="-10" dirty="0">
                <a:latin typeface="Consolas"/>
                <a:cs typeface="Consolas"/>
              </a:rPr>
              <a:t>1</a:t>
            </a:r>
            <a:r>
              <a:rPr sz="2000" dirty="0">
                <a:latin typeface="Consolas"/>
                <a:cs typeface="Consolas"/>
              </a:rPr>
              <a:t>:</a:t>
            </a:r>
            <a:endParaRPr sz="2000">
              <a:latin typeface="Consolas"/>
              <a:cs typeface="Consolas"/>
            </a:endParaRPr>
          </a:p>
          <a:p>
            <a:pPr marL="350520">
              <a:lnSpc>
                <a:spcPct val="100000"/>
              </a:lnSpc>
            </a:pPr>
            <a:r>
              <a:rPr sz="2000" dirty="0">
                <a:solidFill>
                  <a:srgbClr val="0000FF"/>
                </a:solidFill>
                <a:latin typeface="Consolas"/>
                <a:cs typeface="Consolas"/>
              </a:rPr>
              <a:t>&lt;</a:t>
            </a:r>
            <a:r>
              <a:rPr sz="2000" spc="-15"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5" dirty="0">
                <a:solidFill>
                  <a:srgbClr val="DC133B"/>
                </a:solidFill>
                <a:latin typeface="Consolas"/>
                <a:cs typeface="Consolas"/>
              </a:rPr>
              <a:t>ty</a:t>
            </a:r>
            <a:r>
              <a:rPr sz="2000" dirty="0">
                <a:solidFill>
                  <a:srgbClr val="DC133B"/>
                </a:solidFill>
                <a:latin typeface="Consolas"/>
                <a:cs typeface="Consolas"/>
              </a:rPr>
              <a:t>pe=</a:t>
            </a:r>
            <a:r>
              <a:rPr sz="2000" spc="-15" dirty="0">
                <a:solidFill>
                  <a:srgbClr val="0000CD"/>
                </a:solidFill>
                <a:latin typeface="Consolas"/>
                <a:cs typeface="Consolas"/>
              </a:rPr>
              <a:t>"</a:t>
            </a:r>
            <a:r>
              <a:rPr sz="2000" dirty="0">
                <a:solidFill>
                  <a:srgbClr val="0000CD"/>
                </a:solidFill>
                <a:latin typeface="Consolas"/>
                <a:cs typeface="Consolas"/>
              </a:rPr>
              <a:t>da</a:t>
            </a:r>
            <a:r>
              <a:rPr sz="2000" spc="-10" dirty="0">
                <a:solidFill>
                  <a:srgbClr val="0000CD"/>
                </a:solidFill>
                <a:latin typeface="Consolas"/>
                <a:cs typeface="Consolas"/>
              </a:rPr>
              <a:t>t</a:t>
            </a:r>
            <a:r>
              <a:rPr sz="2000" dirty="0">
                <a:solidFill>
                  <a:srgbClr val="0000CD"/>
                </a:solidFill>
                <a:latin typeface="Consolas"/>
                <a:cs typeface="Consolas"/>
              </a:rPr>
              <a:t>e"</a:t>
            </a:r>
            <a:r>
              <a:rPr sz="2000" spc="-5" dirty="0">
                <a:solidFill>
                  <a:srgbClr val="0000CD"/>
                </a:solidFill>
                <a:latin typeface="Consolas"/>
                <a:cs typeface="Consolas"/>
              </a:rPr>
              <a:t> </a:t>
            </a:r>
            <a:r>
              <a:rPr sz="2000" spc="-15" dirty="0">
                <a:solidFill>
                  <a:srgbClr val="DC133B"/>
                </a:solidFill>
                <a:latin typeface="Consolas"/>
                <a:cs typeface="Consolas"/>
              </a:rPr>
              <a:t>n</a:t>
            </a:r>
            <a:r>
              <a:rPr sz="2000" dirty="0">
                <a:solidFill>
                  <a:srgbClr val="DC133B"/>
                </a:solidFill>
                <a:latin typeface="Consolas"/>
                <a:cs typeface="Consolas"/>
              </a:rPr>
              <a:t>ame</a:t>
            </a:r>
            <a:r>
              <a:rPr sz="2000" spc="-10" dirty="0">
                <a:solidFill>
                  <a:srgbClr val="DC133B"/>
                </a:solidFill>
                <a:latin typeface="Consolas"/>
                <a:cs typeface="Consolas"/>
              </a:rPr>
              <a:t>=</a:t>
            </a:r>
            <a:r>
              <a:rPr sz="2000" dirty="0">
                <a:solidFill>
                  <a:srgbClr val="0000CD"/>
                </a:solidFill>
                <a:latin typeface="Consolas"/>
                <a:cs typeface="Consolas"/>
              </a:rPr>
              <a:t>"b</a:t>
            </a:r>
            <a:r>
              <a:rPr sz="2000" spc="-15" dirty="0">
                <a:solidFill>
                  <a:srgbClr val="0000CD"/>
                </a:solidFill>
                <a:latin typeface="Consolas"/>
                <a:cs typeface="Consolas"/>
              </a:rPr>
              <a:t>d</a:t>
            </a:r>
            <a:r>
              <a:rPr sz="2000" dirty="0">
                <a:solidFill>
                  <a:srgbClr val="0000CD"/>
                </a:solidFill>
                <a:latin typeface="Consolas"/>
                <a:cs typeface="Consolas"/>
              </a:rPr>
              <a:t>ay"</a:t>
            </a:r>
            <a:r>
              <a:rPr sz="2000" spc="-20" dirty="0">
                <a:solidFill>
                  <a:srgbClr val="0000CD"/>
                </a:solidFill>
                <a:latin typeface="Consolas"/>
                <a:cs typeface="Consolas"/>
              </a:rPr>
              <a:t> </a:t>
            </a:r>
            <a:r>
              <a:rPr sz="2000" dirty="0">
                <a:solidFill>
                  <a:srgbClr val="DC133B"/>
                </a:solidFill>
                <a:latin typeface="Consolas"/>
                <a:cs typeface="Consolas"/>
              </a:rPr>
              <a:t>max</a:t>
            </a:r>
            <a:r>
              <a:rPr sz="2000" spc="-10" dirty="0">
                <a:solidFill>
                  <a:srgbClr val="DC133B"/>
                </a:solidFill>
                <a:latin typeface="Consolas"/>
                <a:cs typeface="Consolas"/>
              </a:rPr>
              <a:t>=</a:t>
            </a:r>
            <a:r>
              <a:rPr sz="2000" dirty="0">
                <a:solidFill>
                  <a:srgbClr val="0000CD"/>
                </a:solidFill>
                <a:latin typeface="Consolas"/>
                <a:cs typeface="Consolas"/>
              </a:rPr>
              <a:t>"1</a:t>
            </a:r>
            <a:r>
              <a:rPr sz="2000" spc="-10" dirty="0">
                <a:solidFill>
                  <a:srgbClr val="0000CD"/>
                </a:solidFill>
                <a:latin typeface="Consolas"/>
                <a:cs typeface="Consolas"/>
              </a:rPr>
              <a:t>9</a:t>
            </a:r>
            <a:r>
              <a:rPr sz="2000" dirty="0">
                <a:solidFill>
                  <a:srgbClr val="0000CD"/>
                </a:solidFill>
                <a:latin typeface="Consolas"/>
                <a:cs typeface="Consolas"/>
              </a:rPr>
              <a:t>79</a:t>
            </a:r>
            <a:r>
              <a:rPr sz="2000" spc="-15" dirty="0">
                <a:solidFill>
                  <a:srgbClr val="0000CD"/>
                </a:solidFill>
                <a:latin typeface="Consolas"/>
                <a:cs typeface="Consolas"/>
              </a:rPr>
              <a:t>-1</a:t>
            </a:r>
            <a:r>
              <a:rPr sz="2000" dirty="0">
                <a:solidFill>
                  <a:srgbClr val="0000CD"/>
                </a:solidFill>
                <a:latin typeface="Consolas"/>
                <a:cs typeface="Consolas"/>
              </a:rPr>
              <a:t>2-3</a:t>
            </a:r>
            <a:r>
              <a:rPr sz="2000" spc="-15" dirty="0">
                <a:solidFill>
                  <a:srgbClr val="0000CD"/>
                </a:solidFill>
                <a:latin typeface="Consolas"/>
                <a:cs typeface="Consolas"/>
              </a:rPr>
              <a:t>1</a:t>
            </a:r>
            <a:r>
              <a:rPr sz="2000" dirty="0">
                <a:solidFill>
                  <a:srgbClr val="0000CD"/>
                </a:solidFill>
                <a:latin typeface="Consolas"/>
                <a:cs typeface="Consolas"/>
              </a:rPr>
              <a:t>"</a:t>
            </a:r>
            <a:r>
              <a:rPr sz="2000" dirty="0">
                <a:solidFill>
                  <a:srgbClr val="0000FF"/>
                </a:solidFill>
                <a:latin typeface="Consolas"/>
                <a:cs typeface="Consolas"/>
              </a:rPr>
              <a:t>&gt;</a:t>
            </a:r>
            <a:r>
              <a:rPr sz="2000" spc="-15"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350520">
              <a:lnSpc>
                <a:spcPct val="100000"/>
              </a:lnSpc>
            </a:pPr>
            <a:r>
              <a:rPr sz="2000" dirty="0">
                <a:latin typeface="Consolas"/>
                <a:cs typeface="Consolas"/>
              </a:rPr>
              <a:t>E</a:t>
            </a:r>
            <a:r>
              <a:rPr sz="2000" spc="-10" dirty="0">
                <a:latin typeface="Consolas"/>
                <a:cs typeface="Consolas"/>
              </a:rPr>
              <a:t>n</a:t>
            </a:r>
            <a:r>
              <a:rPr sz="2000" dirty="0">
                <a:latin typeface="Consolas"/>
                <a:cs typeface="Consolas"/>
              </a:rPr>
              <a:t>ter</a:t>
            </a:r>
            <a:r>
              <a:rPr sz="2000" spc="-5" dirty="0">
                <a:latin typeface="Consolas"/>
                <a:cs typeface="Consolas"/>
              </a:rPr>
              <a:t> </a:t>
            </a:r>
            <a:r>
              <a:rPr sz="2000" dirty="0">
                <a:latin typeface="Consolas"/>
                <a:cs typeface="Consolas"/>
              </a:rPr>
              <a:t>a</a:t>
            </a:r>
            <a:r>
              <a:rPr sz="2000" spc="-5" dirty="0">
                <a:latin typeface="Consolas"/>
                <a:cs typeface="Consolas"/>
              </a:rPr>
              <a:t> </a:t>
            </a:r>
            <a:r>
              <a:rPr sz="2000" spc="-10" dirty="0">
                <a:latin typeface="Consolas"/>
                <a:cs typeface="Consolas"/>
              </a:rPr>
              <a:t>d</a:t>
            </a:r>
            <a:r>
              <a:rPr sz="2000" dirty="0">
                <a:latin typeface="Consolas"/>
                <a:cs typeface="Consolas"/>
              </a:rPr>
              <a:t>ate af</a:t>
            </a:r>
            <a:r>
              <a:rPr sz="2000" spc="-15" dirty="0">
                <a:latin typeface="Consolas"/>
                <a:cs typeface="Consolas"/>
              </a:rPr>
              <a:t>t</a:t>
            </a:r>
            <a:r>
              <a:rPr sz="2000" dirty="0">
                <a:latin typeface="Consolas"/>
                <a:cs typeface="Consolas"/>
              </a:rPr>
              <a:t>er</a:t>
            </a:r>
            <a:r>
              <a:rPr sz="2000" spc="-5" dirty="0">
                <a:latin typeface="Consolas"/>
                <a:cs typeface="Consolas"/>
              </a:rPr>
              <a:t> </a:t>
            </a:r>
            <a:r>
              <a:rPr sz="2000" spc="-10" dirty="0">
                <a:latin typeface="Consolas"/>
                <a:cs typeface="Consolas"/>
              </a:rPr>
              <a:t>2</a:t>
            </a:r>
            <a:r>
              <a:rPr sz="2000" dirty="0">
                <a:latin typeface="Consolas"/>
                <a:cs typeface="Consolas"/>
              </a:rPr>
              <a:t>00</a:t>
            </a:r>
            <a:r>
              <a:rPr sz="2000" spc="5" dirty="0">
                <a:latin typeface="Consolas"/>
                <a:cs typeface="Consolas"/>
              </a:rPr>
              <a:t>0</a:t>
            </a:r>
            <a:r>
              <a:rPr sz="2000" spc="-10" dirty="0">
                <a:latin typeface="Consolas"/>
                <a:cs typeface="Consolas"/>
              </a:rPr>
              <a:t>-</a:t>
            </a:r>
            <a:r>
              <a:rPr sz="2000" dirty="0">
                <a:latin typeface="Consolas"/>
                <a:cs typeface="Consolas"/>
              </a:rPr>
              <a:t>01</a:t>
            </a:r>
            <a:r>
              <a:rPr sz="2000" spc="-10" dirty="0">
                <a:latin typeface="Consolas"/>
                <a:cs typeface="Consolas"/>
              </a:rPr>
              <a:t>-</a:t>
            </a:r>
            <a:r>
              <a:rPr sz="2000" dirty="0">
                <a:latin typeface="Consolas"/>
                <a:cs typeface="Consolas"/>
              </a:rPr>
              <a:t>01:</a:t>
            </a:r>
            <a:endParaRPr sz="2000">
              <a:latin typeface="Consolas"/>
              <a:cs typeface="Consolas"/>
            </a:endParaRPr>
          </a:p>
          <a:p>
            <a:pPr marL="350520">
              <a:lnSpc>
                <a:spcPct val="100000"/>
              </a:lnSpc>
            </a:pPr>
            <a:r>
              <a:rPr sz="2000" dirty="0">
                <a:solidFill>
                  <a:srgbClr val="0000FF"/>
                </a:solidFill>
                <a:latin typeface="Consolas"/>
                <a:cs typeface="Consolas"/>
              </a:rPr>
              <a:t>&lt;</a:t>
            </a:r>
            <a:r>
              <a:rPr sz="2000" spc="-10"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0" dirty="0">
                <a:solidFill>
                  <a:srgbClr val="DC133B"/>
                </a:solidFill>
                <a:latin typeface="Consolas"/>
                <a:cs typeface="Consolas"/>
              </a:rPr>
              <a:t>ty</a:t>
            </a:r>
            <a:r>
              <a:rPr sz="2000" dirty="0">
                <a:solidFill>
                  <a:srgbClr val="DC133B"/>
                </a:solidFill>
                <a:latin typeface="Consolas"/>
                <a:cs typeface="Consolas"/>
              </a:rPr>
              <a:t>pe</a:t>
            </a:r>
            <a:r>
              <a:rPr sz="2000" spc="5"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da</a:t>
            </a:r>
            <a:r>
              <a:rPr sz="2000" spc="-10" dirty="0">
                <a:solidFill>
                  <a:srgbClr val="0000CD"/>
                </a:solidFill>
                <a:latin typeface="Consolas"/>
                <a:cs typeface="Consolas"/>
              </a:rPr>
              <a:t>t</a:t>
            </a:r>
            <a:r>
              <a:rPr sz="2000" dirty="0">
                <a:solidFill>
                  <a:srgbClr val="0000CD"/>
                </a:solidFill>
                <a:latin typeface="Consolas"/>
                <a:cs typeface="Consolas"/>
              </a:rPr>
              <a:t>e"</a:t>
            </a:r>
            <a:r>
              <a:rPr sz="2000" spc="-5" dirty="0">
                <a:solidFill>
                  <a:srgbClr val="0000CD"/>
                </a:solidFill>
                <a:latin typeface="Consolas"/>
                <a:cs typeface="Consolas"/>
              </a:rPr>
              <a:t> </a:t>
            </a:r>
            <a:r>
              <a:rPr sz="2000" spc="-10" dirty="0">
                <a:solidFill>
                  <a:srgbClr val="DC133B"/>
                </a:solidFill>
                <a:latin typeface="Consolas"/>
                <a:cs typeface="Consolas"/>
              </a:rPr>
              <a:t>n</a:t>
            </a:r>
            <a:r>
              <a:rPr sz="2000" dirty="0">
                <a:solidFill>
                  <a:srgbClr val="DC133B"/>
                </a:solidFill>
                <a:latin typeface="Consolas"/>
                <a:cs typeface="Consolas"/>
              </a:rPr>
              <a:t>ame</a:t>
            </a:r>
            <a:r>
              <a:rPr sz="2000" spc="-5" dirty="0">
                <a:solidFill>
                  <a:srgbClr val="DC133B"/>
                </a:solidFill>
                <a:latin typeface="Consolas"/>
                <a:cs typeface="Consolas"/>
              </a:rPr>
              <a:t>=</a:t>
            </a:r>
            <a:r>
              <a:rPr sz="2000" dirty="0">
                <a:solidFill>
                  <a:srgbClr val="0000CD"/>
                </a:solidFill>
                <a:latin typeface="Consolas"/>
                <a:cs typeface="Consolas"/>
              </a:rPr>
              <a:t>"b</a:t>
            </a:r>
            <a:r>
              <a:rPr sz="2000" spc="-10" dirty="0">
                <a:solidFill>
                  <a:srgbClr val="0000CD"/>
                </a:solidFill>
                <a:latin typeface="Consolas"/>
                <a:cs typeface="Consolas"/>
              </a:rPr>
              <a:t>d</a:t>
            </a:r>
            <a:r>
              <a:rPr sz="2000" dirty="0">
                <a:solidFill>
                  <a:srgbClr val="0000CD"/>
                </a:solidFill>
                <a:latin typeface="Consolas"/>
                <a:cs typeface="Consolas"/>
              </a:rPr>
              <a:t>ay"</a:t>
            </a:r>
            <a:r>
              <a:rPr sz="2000" spc="-20" dirty="0">
                <a:solidFill>
                  <a:srgbClr val="0000CD"/>
                </a:solidFill>
                <a:latin typeface="Consolas"/>
                <a:cs typeface="Consolas"/>
              </a:rPr>
              <a:t> </a:t>
            </a:r>
            <a:r>
              <a:rPr sz="2000" dirty="0">
                <a:solidFill>
                  <a:srgbClr val="DC133B"/>
                </a:solidFill>
                <a:latin typeface="Consolas"/>
                <a:cs typeface="Consolas"/>
              </a:rPr>
              <a:t>min</a:t>
            </a:r>
            <a:r>
              <a:rPr sz="2000" spc="-10" dirty="0">
                <a:solidFill>
                  <a:srgbClr val="DC133B"/>
                </a:solidFill>
                <a:latin typeface="Consolas"/>
                <a:cs typeface="Consolas"/>
              </a:rPr>
              <a:t>=</a:t>
            </a:r>
            <a:r>
              <a:rPr sz="2000" dirty="0">
                <a:solidFill>
                  <a:srgbClr val="0000CD"/>
                </a:solidFill>
                <a:latin typeface="Consolas"/>
                <a:cs typeface="Consolas"/>
              </a:rPr>
              <a:t>"2</a:t>
            </a:r>
            <a:r>
              <a:rPr sz="2000" spc="-10" dirty="0">
                <a:solidFill>
                  <a:srgbClr val="0000CD"/>
                </a:solidFill>
                <a:latin typeface="Consolas"/>
                <a:cs typeface="Consolas"/>
              </a:rPr>
              <a:t>0</a:t>
            </a:r>
            <a:r>
              <a:rPr sz="2000" dirty="0">
                <a:solidFill>
                  <a:srgbClr val="0000CD"/>
                </a:solidFill>
                <a:latin typeface="Consolas"/>
                <a:cs typeface="Consolas"/>
              </a:rPr>
              <a:t>00</a:t>
            </a:r>
            <a:r>
              <a:rPr sz="2000" spc="-10" dirty="0">
                <a:solidFill>
                  <a:srgbClr val="0000CD"/>
                </a:solidFill>
                <a:latin typeface="Consolas"/>
                <a:cs typeface="Consolas"/>
              </a:rPr>
              <a:t>-0</a:t>
            </a:r>
            <a:r>
              <a:rPr sz="2000" dirty="0">
                <a:solidFill>
                  <a:srgbClr val="0000CD"/>
                </a:solidFill>
                <a:latin typeface="Consolas"/>
                <a:cs typeface="Consolas"/>
              </a:rPr>
              <a:t>1-0</a:t>
            </a:r>
            <a:r>
              <a:rPr sz="2000" spc="-10" dirty="0">
                <a:solidFill>
                  <a:srgbClr val="0000CD"/>
                </a:solidFill>
                <a:latin typeface="Consolas"/>
                <a:cs typeface="Consolas"/>
              </a:rPr>
              <a:t>2</a:t>
            </a:r>
            <a:r>
              <a:rPr sz="2000" dirty="0">
                <a:solidFill>
                  <a:srgbClr val="0000CD"/>
                </a:solidFill>
                <a:latin typeface="Consolas"/>
                <a:cs typeface="Consolas"/>
              </a:rPr>
              <a:t>"</a:t>
            </a:r>
            <a:r>
              <a:rPr sz="2000" dirty="0">
                <a:solidFill>
                  <a:srgbClr val="0000FF"/>
                </a:solidFill>
                <a:latin typeface="Consolas"/>
                <a:cs typeface="Consolas"/>
              </a:rPr>
              <a:t>&gt;</a:t>
            </a:r>
            <a:r>
              <a:rPr sz="2000" spc="-10" dirty="0">
                <a:solidFill>
                  <a:srgbClr val="0000FF"/>
                </a:solidFill>
                <a:latin typeface="Consolas"/>
                <a:cs typeface="Consolas"/>
              </a:rPr>
              <a:t>&lt;</a:t>
            </a:r>
            <a:r>
              <a:rPr sz="2000" dirty="0">
                <a:solidFill>
                  <a:srgbClr val="A42A2A"/>
                </a:solidFill>
                <a:latin typeface="Consolas"/>
                <a:cs typeface="Consolas"/>
              </a:rPr>
              <a:t>br</a:t>
            </a:r>
            <a:r>
              <a:rPr sz="2000" dirty="0">
                <a:solidFill>
                  <a:srgbClr val="0000FF"/>
                </a:solidFill>
                <a:latin typeface="Consolas"/>
                <a:cs typeface="Consolas"/>
              </a:rPr>
              <a:t>&gt;</a:t>
            </a:r>
            <a:endParaRPr sz="2000">
              <a:latin typeface="Consolas"/>
              <a:cs typeface="Consolas"/>
            </a:endParaRPr>
          </a:p>
          <a:p>
            <a:pPr marL="70485">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20" name="Rectángulo 19"/>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896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9" name="object 19"/>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29</a:t>
            </a:fld>
            <a:endParaRPr spc="-100" dirty="0"/>
          </a:p>
        </p:txBody>
      </p:sp>
      <p:sp>
        <p:nvSpPr>
          <p:cNvPr id="6" name="object 6"/>
          <p:cNvSpPr txBox="1">
            <a:spLocks noGrp="1"/>
          </p:cNvSpPr>
          <p:nvPr>
            <p:ph type="body" idx="4294967295"/>
          </p:nvPr>
        </p:nvSpPr>
        <p:spPr>
          <a:xfrm>
            <a:off x="914400" y="1600200"/>
            <a:ext cx="8229600" cy="4525963"/>
          </a:xfrm>
          <a:prstGeom prst="rect">
            <a:avLst/>
          </a:prstGeom>
        </p:spPr>
        <p:txBody>
          <a:bodyPr vert="horz" wrap="square" lIns="0" tIns="0" rIns="0" bIns="0" rtlCol="0">
            <a:spAutoFit/>
          </a:bodyPr>
          <a:lstStyle/>
          <a:p>
            <a:pPr marL="354965" indent="-342900">
              <a:lnSpc>
                <a:spcPts val="261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23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260"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550" dirty="0">
                <a:solidFill>
                  <a:srgbClr val="003300"/>
                </a:solidFill>
                <a:latin typeface="Verdana"/>
                <a:cs typeface="Verdana"/>
              </a:rPr>
              <a:t>="</a:t>
            </a:r>
            <a:r>
              <a:rPr sz="2200" b="1" spc="114" dirty="0">
                <a:solidFill>
                  <a:srgbClr val="003300"/>
                </a:solidFill>
                <a:latin typeface="Verdana"/>
                <a:cs typeface="Verdana"/>
              </a:rPr>
              <a:t>c</a:t>
            </a:r>
            <a:r>
              <a:rPr sz="2200" b="1" spc="-300" dirty="0">
                <a:solidFill>
                  <a:srgbClr val="003300"/>
                </a:solidFill>
                <a:latin typeface="Verdana"/>
                <a:cs typeface="Verdana"/>
              </a:rPr>
              <a:t>olor"</a:t>
            </a:r>
            <a:r>
              <a:rPr sz="2200" b="1" spc="-455" dirty="0">
                <a:solidFill>
                  <a:srgbClr val="003300"/>
                </a:solidFill>
                <a:latin typeface="Verdana"/>
                <a:cs typeface="Verdana"/>
              </a:rPr>
              <a:t>&gt;</a:t>
            </a:r>
            <a:r>
              <a:rPr sz="2200" b="1" spc="26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229" dirty="0">
                <a:solidFill>
                  <a:srgbClr val="003300"/>
                </a:solidFill>
                <a:latin typeface="Verdana"/>
                <a:cs typeface="Verdana"/>
              </a:rPr>
              <a:t> </a:t>
            </a:r>
            <a:r>
              <a:rPr sz="2200" spc="-114" dirty="0">
                <a:solidFill>
                  <a:srgbClr val="003300"/>
                </a:solidFill>
                <a:latin typeface="Verdana"/>
                <a:cs typeface="Verdana"/>
              </a:rPr>
              <a:t>u</a:t>
            </a:r>
            <a:r>
              <a:rPr sz="2200" spc="-65" dirty="0">
                <a:solidFill>
                  <a:srgbClr val="003300"/>
                </a:solidFill>
                <a:latin typeface="Verdana"/>
                <a:cs typeface="Verdana"/>
              </a:rPr>
              <a:t>t</a:t>
            </a:r>
            <a:r>
              <a:rPr sz="2200" spc="-170" dirty="0">
                <a:solidFill>
                  <a:srgbClr val="003300"/>
                </a:solidFill>
                <a:latin typeface="Verdana"/>
                <a:cs typeface="Verdana"/>
              </a:rPr>
              <a:t>il</a:t>
            </a:r>
            <a:r>
              <a:rPr sz="2200" spc="-155" dirty="0">
                <a:solidFill>
                  <a:srgbClr val="003300"/>
                </a:solidFill>
                <a:latin typeface="Verdana"/>
                <a:cs typeface="Verdana"/>
              </a:rPr>
              <a:t>i</a:t>
            </a:r>
            <a:r>
              <a:rPr sz="2200" spc="-25" dirty="0">
                <a:solidFill>
                  <a:srgbClr val="003300"/>
                </a:solidFill>
                <a:latin typeface="Verdana"/>
                <a:cs typeface="Verdana"/>
              </a:rPr>
              <a:t>za</a:t>
            </a:r>
            <a:r>
              <a:rPr sz="2200" spc="225"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235"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30" dirty="0">
                <a:solidFill>
                  <a:srgbClr val="003300"/>
                </a:solidFill>
                <a:latin typeface="Verdana"/>
                <a:cs typeface="Verdana"/>
              </a:rPr>
              <a:t>po</a:t>
            </a:r>
            <a:r>
              <a:rPr sz="2200" spc="-20" dirty="0">
                <a:solidFill>
                  <a:srgbClr val="003300"/>
                </a:solidFill>
                <a:latin typeface="Verdana"/>
                <a:cs typeface="Verdana"/>
              </a:rPr>
              <a:t>s</a:t>
            </a:r>
            <a:r>
              <a:rPr sz="2200" spc="240" dirty="0">
                <a:solidFill>
                  <a:srgbClr val="003300"/>
                </a:solidFill>
                <a:latin typeface="Verdana"/>
                <a:cs typeface="Verdana"/>
              </a:rPr>
              <a:t> </a:t>
            </a:r>
            <a:r>
              <a:rPr sz="2200" spc="120" dirty="0">
                <a:solidFill>
                  <a:srgbClr val="003300"/>
                </a:solidFill>
                <a:latin typeface="Verdana"/>
                <a:cs typeface="Verdana"/>
              </a:rPr>
              <a:t>de</a:t>
            </a:r>
            <a:r>
              <a:rPr sz="2200" spc="235" dirty="0">
                <a:solidFill>
                  <a:srgbClr val="003300"/>
                </a:solidFill>
                <a:latin typeface="Verdana"/>
                <a:cs typeface="Verdana"/>
              </a:rPr>
              <a:t> </a:t>
            </a:r>
            <a:r>
              <a:rPr sz="2200" spc="-5" dirty="0">
                <a:solidFill>
                  <a:srgbClr val="003300"/>
                </a:solidFill>
                <a:latin typeface="Verdana"/>
                <a:cs typeface="Verdana"/>
              </a:rPr>
              <a:t>entrad</a:t>
            </a:r>
            <a:r>
              <a:rPr sz="2200" spc="175" dirty="0">
                <a:solidFill>
                  <a:srgbClr val="003300"/>
                </a:solidFill>
                <a:latin typeface="Verdana"/>
                <a:cs typeface="Verdana"/>
              </a:rPr>
              <a:t>a</a:t>
            </a:r>
            <a:endParaRPr sz="2200">
              <a:latin typeface="Verdana"/>
              <a:cs typeface="Verdana"/>
            </a:endParaRPr>
          </a:p>
          <a:p>
            <a:pPr marL="354965">
              <a:lnSpc>
                <a:spcPts val="261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5" dirty="0">
                <a:solidFill>
                  <a:srgbClr val="003300"/>
                </a:solidFill>
                <a:latin typeface="Verdana"/>
                <a:cs typeface="Verdana"/>
              </a:rPr>
              <a:t>colo</a:t>
            </a:r>
            <a:r>
              <a:rPr sz="2200" dirty="0">
                <a:solidFill>
                  <a:srgbClr val="003300"/>
                </a:solidFill>
                <a:latin typeface="Verdana"/>
                <a:cs typeface="Verdana"/>
              </a:rPr>
              <a:t>r</a:t>
            </a:r>
            <a:r>
              <a:rPr sz="2200" spc="-195" dirty="0">
                <a:solidFill>
                  <a:srgbClr val="003300"/>
                </a:solidFill>
                <a:latin typeface="Verdana"/>
                <a:cs typeface="Verdana"/>
              </a:rPr>
              <a:t>.</a:t>
            </a:r>
            <a:endParaRPr sz="2200">
              <a:latin typeface="Verdana"/>
              <a:cs typeface="Verdana"/>
            </a:endParaRPr>
          </a:p>
          <a:p>
            <a:pPr marL="412750">
              <a:lnSpc>
                <a:spcPct val="100000"/>
              </a:lnSpc>
              <a:spcBef>
                <a:spcPts val="1205"/>
              </a:spcBef>
            </a:pPr>
            <a:r>
              <a:rPr sz="2000" dirty="0">
                <a:solidFill>
                  <a:srgbClr val="0000FF"/>
                </a:solidFill>
              </a:rPr>
              <a:t>&lt;</a:t>
            </a:r>
            <a:r>
              <a:rPr sz="2000" dirty="0"/>
              <a:t>fo</a:t>
            </a:r>
            <a:r>
              <a:rPr sz="2000" spc="-10" dirty="0"/>
              <a:t>r</a:t>
            </a:r>
            <a:r>
              <a:rPr sz="2000" dirty="0"/>
              <a:t>m</a:t>
            </a:r>
            <a:r>
              <a:rPr sz="2000" dirty="0">
                <a:solidFill>
                  <a:srgbClr val="0000FF"/>
                </a:solidFill>
              </a:rPr>
              <a:t>&gt;</a:t>
            </a:r>
            <a:endParaRPr sz="2000"/>
          </a:p>
          <a:p>
            <a:pPr marL="692785">
              <a:lnSpc>
                <a:spcPct val="100000"/>
              </a:lnSpc>
            </a:pPr>
            <a:r>
              <a:rPr sz="2000" dirty="0">
                <a:solidFill>
                  <a:srgbClr val="000000"/>
                </a:solidFill>
              </a:rPr>
              <a:t>S</a:t>
            </a:r>
            <a:r>
              <a:rPr sz="2000" spc="-10" dirty="0">
                <a:solidFill>
                  <a:srgbClr val="000000"/>
                </a:solidFill>
              </a:rPr>
              <a:t>e</a:t>
            </a:r>
            <a:r>
              <a:rPr sz="2000" dirty="0">
                <a:solidFill>
                  <a:srgbClr val="000000"/>
                </a:solidFill>
              </a:rPr>
              <a:t>le</a:t>
            </a:r>
            <a:r>
              <a:rPr sz="2000" spc="-10" dirty="0">
                <a:solidFill>
                  <a:srgbClr val="000000"/>
                </a:solidFill>
              </a:rPr>
              <a:t>c</a:t>
            </a:r>
            <a:r>
              <a:rPr sz="2000" dirty="0">
                <a:solidFill>
                  <a:srgbClr val="000000"/>
                </a:solidFill>
              </a:rPr>
              <a:t>t </a:t>
            </a:r>
            <a:r>
              <a:rPr sz="2000" spc="-10" dirty="0">
                <a:solidFill>
                  <a:srgbClr val="000000"/>
                </a:solidFill>
              </a:rPr>
              <a:t>yo</a:t>
            </a:r>
            <a:r>
              <a:rPr sz="2000" dirty="0">
                <a:solidFill>
                  <a:srgbClr val="000000"/>
                </a:solidFill>
              </a:rPr>
              <a:t>ur fav</a:t>
            </a:r>
            <a:r>
              <a:rPr sz="2000" spc="-15" dirty="0">
                <a:solidFill>
                  <a:srgbClr val="000000"/>
                </a:solidFill>
              </a:rPr>
              <a:t>o</a:t>
            </a:r>
            <a:r>
              <a:rPr sz="2000" dirty="0">
                <a:solidFill>
                  <a:srgbClr val="000000"/>
                </a:solidFill>
              </a:rPr>
              <a:t>ri</a:t>
            </a:r>
            <a:r>
              <a:rPr sz="2000" spc="-10" dirty="0">
                <a:solidFill>
                  <a:srgbClr val="000000"/>
                </a:solidFill>
              </a:rPr>
              <a:t>t</a:t>
            </a:r>
            <a:r>
              <a:rPr sz="2000" dirty="0">
                <a:solidFill>
                  <a:srgbClr val="000000"/>
                </a:solidFill>
              </a:rPr>
              <a:t>e</a:t>
            </a:r>
            <a:r>
              <a:rPr sz="2000" spc="-10" dirty="0">
                <a:solidFill>
                  <a:srgbClr val="000000"/>
                </a:solidFill>
              </a:rPr>
              <a:t> </a:t>
            </a:r>
            <a:r>
              <a:rPr sz="2000" dirty="0">
                <a:solidFill>
                  <a:srgbClr val="000000"/>
                </a:solidFill>
              </a:rPr>
              <a:t>color:</a:t>
            </a:r>
            <a:endParaRPr sz="2000"/>
          </a:p>
          <a:p>
            <a:pPr marL="692785">
              <a:lnSpc>
                <a:spcPct val="100000"/>
              </a:lnSpc>
            </a:pPr>
            <a:r>
              <a:rPr sz="2000" dirty="0">
                <a:solidFill>
                  <a:srgbClr val="0000FF"/>
                </a:solidFill>
              </a:rPr>
              <a:t>&lt;</a:t>
            </a:r>
            <a:r>
              <a:rPr sz="2000" spc="-10" dirty="0"/>
              <a:t>i</a:t>
            </a:r>
            <a:r>
              <a:rPr sz="2000" dirty="0"/>
              <a:t>np</a:t>
            </a:r>
            <a:r>
              <a:rPr sz="2000" spc="-10" dirty="0"/>
              <a:t>u</a:t>
            </a:r>
            <a:r>
              <a:rPr sz="2000" dirty="0"/>
              <a:t>t</a:t>
            </a:r>
            <a:r>
              <a:rPr sz="2000" spc="5" dirty="0"/>
              <a:t> </a:t>
            </a:r>
            <a:r>
              <a:rPr sz="2000" spc="-10" dirty="0">
                <a:solidFill>
                  <a:srgbClr val="DC133B"/>
                </a:solidFill>
              </a:rPr>
              <a:t>ty</a:t>
            </a:r>
            <a:r>
              <a:rPr sz="2000" dirty="0">
                <a:solidFill>
                  <a:srgbClr val="DC133B"/>
                </a:solidFill>
              </a:rPr>
              <a:t>pe</a:t>
            </a:r>
            <a:r>
              <a:rPr sz="2000" spc="5" dirty="0">
                <a:solidFill>
                  <a:srgbClr val="DC133B"/>
                </a:solidFill>
              </a:rPr>
              <a:t>=</a:t>
            </a:r>
            <a:r>
              <a:rPr sz="2000" spc="-10" dirty="0">
                <a:solidFill>
                  <a:srgbClr val="0000CD"/>
                </a:solidFill>
              </a:rPr>
              <a:t>"</a:t>
            </a:r>
            <a:r>
              <a:rPr sz="2000" dirty="0">
                <a:solidFill>
                  <a:srgbClr val="0000CD"/>
                </a:solidFill>
              </a:rPr>
              <a:t>co</a:t>
            </a:r>
            <a:r>
              <a:rPr sz="2000" spc="-10" dirty="0">
                <a:solidFill>
                  <a:srgbClr val="0000CD"/>
                </a:solidFill>
              </a:rPr>
              <a:t>l</a:t>
            </a:r>
            <a:r>
              <a:rPr sz="2000" dirty="0">
                <a:solidFill>
                  <a:srgbClr val="0000CD"/>
                </a:solidFill>
              </a:rPr>
              <a:t>or"</a:t>
            </a:r>
            <a:r>
              <a:rPr sz="2000" spc="-15" dirty="0">
                <a:solidFill>
                  <a:srgbClr val="0000CD"/>
                </a:solidFill>
              </a:rPr>
              <a:t> </a:t>
            </a:r>
            <a:r>
              <a:rPr sz="2000" dirty="0">
                <a:solidFill>
                  <a:srgbClr val="DC133B"/>
                </a:solidFill>
              </a:rPr>
              <a:t>name</a:t>
            </a:r>
            <a:r>
              <a:rPr sz="2000" spc="-5" dirty="0">
                <a:solidFill>
                  <a:srgbClr val="DC133B"/>
                </a:solidFill>
              </a:rPr>
              <a:t>=</a:t>
            </a:r>
            <a:r>
              <a:rPr sz="2000" dirty="0">
                <a:solidFill>
                  <a:srgbClr val="0000CD"/>
                </a:solidFill>
              </a:rPr>
              <a:t>"</a:t>
            </a:r>
            <a:r>
              <a:rPr sz="2000" spc="-10" dirty="0">
                <a:solidFill>
                  <a:srgbClr val="0000CD"/>
                </a:solidFill>
              </a:rPr>
              <a:t>f</a:t>
            </a:r>
            <a:r>
              <a:rPr sz="2000" dirty="0">
                <a:solidFill>
                  <a:srgbClr val="0000CD"/>
                </a:solidFill>
              </a:rPr>
              <a:t>av</a:t>
            </a:r>
            <a:r>
              <a:rPr sz="2000" spc="-10" dirty="0">
                <a:solidFill>
                  <a:srgbClr val="0000CD"/>
                </a:solidFill>
              </a:rPr>
              <a:t>co</a:t>
            </a:r>
            <a:r>
              <a:rPr sz="2000" dirty="0">
                <a:solidFill>
                  <a:srgbClr val="0000CD"/>
                </a:solidFill>
              </a:rPr>
              <a:t>lo</a:t>
            </a:r>
            <a:r>
              <a:rPr sz="2000" spc="5" dirty="0">
                <a:solidFill>
                  <a:srgbClr val="0000CD"/>
                </a:solidFill>
              </a:rPr>
              <a:t>r</a:t>
            </a:r>
            <a:r>
              <a:rPr sz="2000" spc="-10" dirty="0">
                <a:solidFill>
                  <a:srgbClr val="0000CD"/>
                </a:solidFill>
              </a:rPr>
              <a:t>"</a:t>
            </a:r>
            <a:r>
              <a:rPr sz="2000" dirty="0">
                <a:solidFill>
                  <a:srgbClr val="0000FF"/>
                </a:solidFill>
              </a:rPr>
              <a:t>&gt;</a:t>
            </a:r>
            <a:endParaRPr sz="2000"/>
          </a:p>
          <a:p>
            <a:pPr marL="412750">
              <a:lnSpc>
                <a:spcPct val="100000"/>
              </a:lnSpc>
            </a:pPr>
            <a:r>
              <a:rPr sz="2000" dirty="0">
                <a:solidFill>
                  <a:srgbClr val="0000FF"/>
                </a:solidFill>
              </a:rPr>
              <a:t>&lt;</a:t>
            </a:r>
            <a:r>
              <a:rPr sz="2000" dirty="0"/>
              <a:t>/f</a:t>
            </a:r>
            <a:r>
              <a:rPr sz="2000" spc="-10" dirty="0"/>
              <a:t>o</a:t>
            </a:r>
            <a:r>
              <a:rPr sz="2000" dirty="0"/>
              <a:t>r</a:t>
            </a:r>
            <a:r>
              <a:rPr sz="2000" spc="5" dirty="0"/>
              <a:t>m</a:t>
            </a:r>
            <a:r>
              <a:rPr sz="2000" dirty="0">
                <a:solidFill>
                  <a:srgbClr val="0000FF"/>
                </a:solidFill>
              </a:rPr>
              <a:t>&gt;</a:t>
            </a:r>
            <a:endParaRPr sz="2000"/>
          </a:p>
        </p:txBody>
      </p:sp>
      <p:sp>
        <p:nvSpPr>
          <p:cNvPr id="13" name="object 13"/>
          <p:cNvSpPr/>
          <p:nvPr/>
        </p:nvSpPr>
        <p:spPr>
          <a:xfrm>
            <a:off x="5109971" y="3377184"/>
            <a:ext cx="4034028" cy="314706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305552" y="3572967"/>
            <a:ext cx="3514852" cy="2558415"/>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60831" y="3546347"/>
            <a:ext cx="4177284" cy="1175003"/>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55573" y="3740924"/>
            <a:ext cx="3589401" cy="58685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243851" y="2924911"/>
            <a:ext cx="5244998" cy="3397804"/>
          </a:xfrm>
          <a:prstGeom prst="rect">
            <a:avLst/>
          </a:prstGeom>
          <a:blipFill>
            <a:blip r:embed="rId6" cstate="print"/>
            <a:stretch>
              <a:fillRect/>
            </a:stretch>
          </a:blipFill>
        </p:spPr>
        <p:txBody>
          <a:bodyPr wrap="square" lIns="0" tIns="0" rIns="0" bIns="0" rtlCol="0"/>
          <a:lstStyle/>
          <a:p>
            <a:endParaRPr/>
          </a:p>
        </p:txBody>
      </p:sp>
      <p:sp>
        <p:nvSpPr>
          <p:cNvPr id="20" name="Rectángulo 19"/>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14066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6708" y="42926"/>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35" dirty="0"/>
              <a:t> </a:t>
            </a:r>
            <a:r>
              <a:rPr sz="3000" spc="-125" dirty="0"/>
              <a:t>formularios</a:t>
            </a:r>
            <a:r>
              <a:rPr sz="3000" spc="-254" dirty="0"/>
              <a:t> </a:t>
            </a:r>
            <a:r>
              <a:rPr sz="3000" spc="45" dirty="0"/>
              <a:t>en</a:t>
            </a:r>
            <a:r>
              <a:rPr sz="3000" spc="-240" dirty="0"/>
              <a:t> </a:t>
            </a:r>
            <a:r>
              <a:rPr sz="3000" spc="-215" dirty="0"/>
              <a:t>HTML</a:t>
            </a:r>
            <a:endParaRPr sz="3000" dirty="0"/>
          </a:p>
        </p:txBody>
      </p:sp>
      <p:sp>
        <p:nvSpPr>
          <p:cNvPr id="12" name="object 12"/>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3</a:t>
            </a:fld>
            <a:endParaRPr sz="1200">
              <a:latin typeface="Verdana"/>
              <a:cs typeface="Verdana"/>
            </a:endParaRPr>
          </a:p>
        </p:txBody>
      </p:sp>
      <p:sp>
        <p:nvSpPr>
          <p:cNvPr id="4" name="object 4"/>
          <p:cNvSpPr txBox="1"/>
          <p:nvPr/>
        </p:nvSpPr>
        <p:spPr>
          <a:xfrm>
            <a:off x="4582795" y="1164082"/>
            <a:ext cx="1472565" cy="342265"/>
          </a:xfrm>
          <a:prstGeom prst="rect">
            <a:avLst/>
          </a:prstGeom>
        </p:spPr>
        <p:txBody>
          <a:bodyPr vert="horz" wrap="square" lIns="0" tIns="0" rIns="0" bIns="0" rtlCol="0">
            <a:spAutoFit/>
          </a:bodyPr>
          <a:lstStyle/>
          <a:p>
            <a:pPr marL="12700">
              <a:lnSpc>
                <a:spcPct val="100000"/>
              </a:lnSpc>
              <a:tabLst>
                <a:tab pos="547370" algn="l"/>
              </a:tabLst>
            </a:pP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140" dirty="0">
                <a:solidFill>
                  <a:srgbClr val="003300"/>
                </a:solidFill>
                <a:latin typeface="Verdana"/>
                <a:cs typeface="Verdana"/>
              </a:rPr>
              <a:t>ut</a:t>
            </a:r>
            <a:r>
              <a:rPr sz="2200" spc="-65" dirty="0">
                <a:solidFill>
                  <a:srgbClr val="003300"/>
                </a:solidFill>
                <a:latin typeface="Verdana"/>
                <a:cs typeface="Verdana"/>
              </a:rPr>
              <a:t>i</a:t>
            </a:r>
            <a:r>
              <a:rPr sz="2200" spc="-175" dirty="0">
                <a:solidFill>
                  <a:srgbClr val="003300"/>
                </a:solidFill>
                <a:latin typeface="Verdana"/>
                <a:cs typeface="Verdana"/>
              </a:rPr>
              <a:t>l</a:t>
            </a:r>
            <a:r>
              <a:rPr sz="2200" spc="-140" dirty="0">
                <a:solidFill>
                  <a:srgbClr val="003300"/>
                </a:solidFill>
                <a:latin typeface="Verdana"/>
                <a:cs typeface="Verdana"/>
              </a:rPr>
              <a:t>i</a:t>
            </a:r>
            <a:r>
              <a:rPr sz="2200" spc="-254" dirty="0">
                <a:solidFill>
                  <a:srgbClr val="003300"/>
                </a:solidFill>
                <a:latin typeface="Verdana"/>
                <a:cs typeface="Verdana"/>
              </a:rPr>
              <a:t>z</a:t>
            </a:r>
            <a:r>
              <a:rPr sz="2200" spc="55" dirty="0">
                <a:solidFill>
                  <a:srgbClr val="003300"/>
                </a:solidFill>
                <a:latin typeface="Verdana"/>
                <a:cs typeface="Verdana"/>
              </a:rPr>
              <a:t>an</a:t>
            </a:r>
            <a:endParaRPr sz="2200">
              <a:latin typeface="Verdana"/>
              <a:cs typeface="Verdana"/>
            </a:endParaRPr>
          </a:p>
        </p:txBody>
      </p:sp>
      <p:sp>
        <p:nvSpPr>
          <p:cNvPr id="5" name="object 5"/>
          <p:cNvSpPr txBox="1"/>
          <p:nvPr/>
        </p:nvSpPr>
        <p:spPr>
          <a:xfrm>
            <a:off x="6276213" y="1164082"/>
            <a:ext cx="680085" cy="342265"/>
          </a:xfrm>
          <a:prstGeom prst="rect">
            <a:avLst/>
          </a:prstGeom>
        </p:spPr>
        <p:txBody>
          <a:bodyPr vert="horz" wrap="square" lIns="0" tIns="0" rIns="0" bIns="0" rtlCol="0">
            <a:spAutoFit/>
          </a:bodyPr>
          <a:lstStyle/>
          <a:p>
            <a:pPr marL="12700">
              <a:lnSpc>
                <a:spcPct val="100000"/>
              </a:lnSpc>
            </a:pPr>
            <a:r>
              <a:rPr sz="2200" spc="150" dirty="0">
                <a:solidFill>
                  <a:srgbClr val="003300"/>
                </a:solidFill>
                <a:latin typeface="Verdana"/>
                <a:cs typeface="Verdana"/>
              </a:rPr>
              <a:t>p</a:t>
            </a:r>
            <a:r>
              <a:rPr sz="2200" spc="135" dirty="0">
                <a:solidFill>
                  <a:srgbClr val="003300"/>
                </a:solidFill>
                <a:latin typeface="Verdana"/>
                <a:cs typeface="Verdana"/>
              </a:rPr>
              <a:t>a</a:t>
            </a:r>
            <a:r>
              <a:rPr sz="2200" spc="-55" dirty="0">
                <a:solidFill>
                  <a:srgbClr val="003300"/>
                </a:solidFill>
                <a:latin typeface="Verdana"/>
                <a:cs typeface="Verdana"/>
              </a:rPr>
              <a:t>ra</a:t>
            </a:r>
            <a:endParaRPr sz="2200">
              <a:latin typeface="Verdana"/>
              <a:cs typeface="Verdana"/>
            </a:endParaRPr>
          </a:p>
        </p:txBody>
      </p:sp>
      <p:sp>
        <p:nvSpPr>
          <p:cNvPr id="6" name="object 6"/>
          <p:cNvSpPr txBox="1"/>
          <p:nvPr/>
        </p:nvSpPr>
        <p:spPr>
          <a:xfrm>
            <a:off x="7175754" y="1164082"/>
            <a:ext cx="1441450" cy="342265"/>
          </a:xfrm>
          <a:prstGeom prst="rect">
            <a:avLst/>
          </a:prstGeom>
        </p:spPr>
        <p:txBody>
          <a:bodyPr vert="horz" wrap="square" lIns="0" tIns="0" rIns="0" bIns="0" rtlCol="0">
            <a:spAutoFit/>
          </a:bodyPr>
          <a:lstStyle/>
          <a:p>
            <a:pPr marL="12700">
              <a:lnSpc>
                <a:spcPct val="100000"/>
              </a:lnSpc>
            </a:pPr>
            <a:r>
              <a:rPr sz="2200" spc="35" dirty="0">
                <a:solidFill>
                  <a:srgbClr val="003300"/>
                </a:solidFill>
                <a:latin typeface="Verdana"/>
                <a:cs typeface="Verdana"/>
              </a:rPr>
              <a:t>recolect</a:t>
            </a:r>
            <a:r>
              <a:rPr sz="2200" spc="-60" dirty="0">
                <a:solidFill>
                  <a:srgbClr val="003300"/>
                </a:solidFill>
                <a:latin typeface="Verdana"/>
                <a:cs typeface="Verdana"/>
              </a:rPr>
              <a:t>ar</a:t>
            </a:r>
            <a:endParaRPr sz="2200">
              <a:latin typeface="Verdana"/>
              <a:cs typeface="Verdana"/>
            </a:endParaRPr>
          </a:p>
        </p:txBody>
      </p:sp>
      <p:sp>
        <p:nvSpPr>
          <p:cNvPr id="7" name="object 7"/>
          <p:cNvSpPr txBox="1"/>
          <p:nvPr/>
        </p:nvSpPr>
        <p:spPr>
          <a:xfrm>
            <a:off x="330200" y="1164082"/>
            <a:ext cx="4032250" cy="677545"/>
          </a:xfrm>
          <a:prstGeom prst="rect">
            <a:avLst/>
          </a:prstGeom>
        </p:spPr>
        <p:txBody>
          <a:bodyPr vert="horz" wrap="square" lIns="0" tIns="0" rIns="0" bIns="0" rtlCol="0">
            <a:spAutoFit/>
          </a:bodyPr>
          <a:lstStyle/>
          <a:p>
            <a:pPr marL="355600" marR="5080" indent="-342900">
              <a:lnSpc>
                <a:spcPct val="100000"/>
              </a:lnSpc>
              <a:buFont typeface="Wingdings"/>
              <a:buChar char=""/>
              <a:tabLst>
                <a:tab pos="356235" algn="l"/>
                <a:tab pos="1021715" algn="l"/>
                <a:tab pos="2728595" algn="l"/>
                <a:tab pos="3324860" algn="l"/>
              </a:tabLst>
            </a:pPr>
            <a:r>
              <a:rPr sz="2200" spc="-55" dirty="0">
                <a:solidFill>
                  <a:srgbClr val="003300"/>
                </a:solidFill>
                <a:latin typeface="Verdana"/>
                <a:cs typeface="Verdana"/>
              </a:rPr>
              <a:t>Lo</a:t>
            </a:r>
            <a:r>
              <a:rPr sz="2200" spc="-295" dirty="0">
                <a:solidFill>
                  <a:srgbClr val="003300"/>
                </a:solidFill>
                <a:latin typeface="Verdana"/>
                <a:cs typeface="Verdana"/>
              </a:rPr>
              <a:t>s	</a:t>
            </a:r>
            <a:r>
              <a:rPr sz="2200" spc="-105" dirty="0">
                <a:solidFill>
                  <a:srgbClr val="003300"/>
                </a:solidFill>
                <a:latin typeface="Verdana"/>
                <a:cs typeface="Verdana"/>
              </a:rPr>
              <a:t>formu</a:t>
            </a:r>
            <a:r>
              <a:rPr sz="2200" spc="-60" dirty="0">
                <a:solidFill>
                  <a:srgbClr val="003300"/>
                </a:solidFill>
                <a:latin typeface="Verdana"/>
                <a:cs typeface="Verdana"/>
              </a:rPr>
              <a:t>l</a:t>
            </a:r>
            <a:r>
              <a:rPr sz="2200" spc="-95" dirty="0">
                <a:solidFill>
                  <a:srgbClr val="003300"/>
                </a:solidFill>
                <a:latin typeface="Verdana"/>
                <a:cs typeface="Verdana"/>
              </a:rPr>
              <a:t>ario</a:t>
            </a:r>
            <a:r>
              <a:rPr sz="2200" spc="-100" dirty="0">
                <a:solidFill>
                  <a:srgbClr val="003300"/>
                </a:solidFill>
                <a:latin typeface="Verdana"/>
                <a:cs typeface="Verdana"/>
              </a:rPr>
              <a:t>s</a:t>
            </a:r>
            <a:r>
              <a:rPr sz="2200" dirty="0">
                <a:solidFill>
                  <a:srgbClr val="003300"/>
                </a:solidFill>
                <a:latin typeface="Verdana"/>
                <a:cs typeface="Verdana"/>
              </a:rPr>
              <a:t>	</a:t>
            </a:r>
            <a:r>
              <a:rPr sz="2200" spc="30" dirty="0">
                <a:solidFill>
                  <a:srgbClr val="003300"/>
                </a:solidFill>
                <a:latin typeface="Verdana"/>
                <a:cs typeface="Verdana"/>
              </a:rPr>
              <a:t>en</a:t>
            </a:r>
            <a:r>
              <a:rPr sz="2200" dirty="0">
                <a:solidFill>
                  <a:srgbClr val="003300"/>
                </a:solidFill>
                <a:latin typeface="Verdana"/>
                <a:cs typeface="Verdana"/>
              </a:rPr>
              <a:t>	</a:t>
            </a:r>
            <a:r>
              <a:rPr sz="2200" spc="-160" dirty="0">
                <a:solidFill>
                  <a:srgbClr val="003300"/>
                </a:solidFill>
                <a:latin typeface="Verdana"/>
                <a:cs typeface="Verdana"/>
              </a:rPr>
              <a:t>HTML</a:t>
            </a:r>
            <a:r>
              <a:rPr sz="2200" spc="-85" dirty="0">
                <a:solidFill>
                  <a:srgbClr val="003300"/>
                </a:solidFill>
                <a:latin typeface="Verdana"/>
                <a:cs typeface="Verdana"/>
              </a:rPr>
              <a:t> </a:t>
            </a:r>
            <a:r>
              <a:rPr sz="2200" spc="-150" dirty="0">
                <a:solidFill>
                  <a:srgbClr val="003300"/>
                </a:solidFill>
                <a:latin typeface="Verdana"/>
                <a:cs typeface="Verdana"/>
              </a:rPr>
              <a:t>i</a:t>
            </a:r>
            <a:r>
              <a:rPr sz="2200" spc="-15" dirty="0">
                <a:solidFill>
                  <a:srgbClr val="003300"/>
                </a:solidFill>
                <a:latin typeface="Verdana"/>
                <a:cs typeface="Verdana"/>
              </a:rPr>
              <a:t>nformac</a:t>
            </a:r>
            <a:r>
              <a:rPr sz="2200" dirty="0">
                <a:solidFill>
                  <a:srgbClr val="003300"/>
                </a:solidFill>
                <a:latin typeface="Verdana"/>
                <a:cs typeface="Verdana"/>
              </a:rPr>
              <a:t>i</a:t>
            </a:r>
            <a:r>
              <a:rPr sz="2200" spc="20" dirty="0">
                <a:solidFill>
                  <a:srgbClr val="003300"/>
                </a:solidFill>
                <a:latin typeface="Verdana"/>
                <a:cs typeface="Verdana"/>
              </a:rPr>
              <a:t>ón</a:t>
            </a:r>
            <a:r>
              <a:rPr sz="2200" spc="-195"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16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100" dirty="0">
                <a:solidFill>
                  <a:srgbClr val="003300"/>
                </a:solidFill>
                <a:latin typeface="Verdana"/>
                <a:cs typeface="Verdana"/>
              </a:rPr>
              <a:t>o</a:t>
            </a:r>
            <a:r>
              <a:rPr sz="2200" spc="-195" dirty="0">
                <a:solidFill>
                  <a:srgbClr val="003300"/>
                </a:solidFill>
                <a:latin typeface="Verdana"/>
                <a:cs typeface="Verdana"/>
              </a:rPr>
              <a:t>.</a:t>
            </a:r>
            <a:endParaRPr sz="2200" dirty="0">
              <a:latin typeface="Verdana"/>
              <a:cs typeface="Verdana"/>
            </a:endParaRPr>
          </a:p>
        </p:txBody>
      </p:sp>
      <p:sp>
        <p:nvSpPr>
          <p:cNvPr id="8" name="object 8"/>
          <p:cNvSpPr txBox="1"/>
          <p:nvPr/>
        </p:nvSpPr>
        <p:spPr>
          <a:xfrm>
            <a:off x="330200" y="2063622"/>
            <a:ext cx="7053580" cy="909319"/>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75" dirty="0">
                <a:solidFill>
                  <a:srgbClr val="003300"/>
                </a:solidFill>
                <a:latin typeface="Verdana"/>
                <a:cs typeface="Verdana"/>
              </a:rPr>
              <a:t> </a:t>
            </a:r>
            <a:r>
              <a:rPr sz="2200" spc="-5" dirty="0">
                <a:solidFill>
                  <a:srgbClr val="003300"/>
                </a:solidFill>
                <a:latin typeface="Verdana"/>
                <a:cs typeface="Verdana"/>
              </a:rPr>
              <a:t>elem</a:t>
            </a:r>
            <a:r>
              <a:rPr sz="2200" spc="-25" dirty="0">
                <a:solidFill>
                  <a:srgbClr val="003300"/>
                </a:solidFill>
                <a:latin typeface="Verdana"/>
                <a:cs typeface="Verdana"/>
              </a:rPr>
              <a:t>en</a:t>
            </a:r>
            <a:r>
              <a:rPr sz="2200" spc="-5" dirty="0">
                <a:solidFill>
                  <a:srgbClr val="003300"/>
                </a:solidFill>
                <a:latin typeface="Verdana"/>
                <a:cs typeface="Verdana"/>
              </a:rPr>
              <a:t>t</a:t>
            </a:r>
            <a:r>
              <a:rPr sz="2200" spc="100" dirty="0">
                <a:solidFill>
                  <a:srgbClr val="003300"/>
                </a:solidFill>
                <a:latin typeface="Verdana"/>
                <a:cs typeface="Verdana"/>
              </a:rPr>
              <a:t>o</a:t>
            </a:r>
            <a:r>
              <a:rPr sz="2200" spc="-185" dirty="0">
                <a:solidFill>
                  <a:srgbClr val="003300"/>
                </a:solidFill>
                <a:latin typeface="Verdana"/>
                <a:cs typeface="Verdana"/>
              </a:rPr>
              <a:t> </a:t>
            </a:r>
            <a:r>
              <a:rPr sz="2200" b="1" spc="-590" dirty="0">
                <a:solidFill>
                  <a:srgbClr val="003300"/>
                </a:solidFill>
                <a:latin typeface="Verdana"/>
                <a:cs typeface="Verdana"/>
              </a:rPr>
              <a:t>&lt;</a:t>
            </a:r>
            <a:r>
              <a:rPr sz="2200" b="1" spc="-215" dirty="0">
                <a:solidFill>
                  <a:srgbClr val="003300"/>
                </a:solidFill>
                <a:latin typeface="Verdana"/>
                <a:cs typeface="Verdana"/>
              </a:rPr>
              <a:t>for</a:t>
            </a:r>
            <a:r>
              <a:rPr sz="2200" b="1" spc="-430" dirty="0">
                <a:solidFill>
                  <a:srgbClr val="003300"/>
                </a:solidFill>
                <a:latin typeface="Verdana"/>
                <a:cs typeface="Verdana"/>
              </a:rPr>
              <a:t>m</a:t>
            </a:r>
            <a:r>
              <a:rPr sz="2200" b="1" spc="-590" dirty="0">
                <a:solidFill>
                  <a:srgbClr val="003300"/>
                </a:solidFill>
                <a:latin typeface="Verdana"/>
                <a:cs typeface="Verdana"/>
              </a:rPr>
              <a:t>&gt;</a:t>
            </a:r>
            <a:r>
              <a:rPr sz="2200" b="1" spc="-130"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40" dirty="0">
                <a:solidFill>
                  <a:srgbClr val="003300"/>
                </a:solidFill>
                <a:latin typeface="Verdana"/>
                <a:cs typeface="Verdana"/>
              </a:rPr>
              <a:t>f</a:t>
            </a:r>
            <a:r>
              <a:rPr sz="2200" spc="-105" dirty="0">
                <a:solidFill>
                  <a:srgbClr val="003300"/>
                </a:solidFill>
                <a:latin typeface="Verdana"/>
                <a:cs typeface="Verdana"/>
              </a:rPr>
              <a:t>i</a:t>
            </a:r>
            <a:r>
              <a:rPr sz="2200" spc="30" dirty="0">
                <a:solidFill>
                  <a:srgbClr val="003300"/>
                </a:solidFill>
                <a:latin typeface="Verdana"/>
                <a:cs typeface="Verdana"/>
              </a:rPr>
              <a:t>ne</a:t>
            </a:r>
            <a:r>
              <a:rPr sz="2200" spc="-18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90" dirty="0">
                <a:solidFill>
                  <a:srgbClr val="003300"/>
                </a:solidFill>
                <a:latin typeface="Verdana"/>
                <a:cs typeface="Verdana"/>
              </a:rPr>
              <a:t>for</a:t>
            </a:r>
            <a:r>
              <a:rPr sz="2200" spc="-105" dirty="0">
                <a:solidFill>
                  <a:srgbClr val="003300"/>
                </a:solidFill>
                <a:latin typeface="Verdana"/>
                <a:cs typeface="Verdana"/>
              </a:rPr>
              <a:t>mular</a:t>
            </a:r>
            <a:r>
              <a:rPr sz="2200" spc="-40" dirty="0">
                <a:solidFill>
                  <a:srgbClr val="003300"/>
                </a:solidFill>
                <a:latin typeface="Verdana"/>
                <a:cs typeface="Verdana"/>
              </a:rPr>
              <a:t>i</a:t>
            </a:r>
            <a:r>
              <a:rPr sz="2200" spc="100" dirty="0">
                <a:solidFill>
                  <a:srgbClr val="003300"/>
                </a:solidFill>
                <a:latin typeface="Verdana"/>
                <a:cs typeface="Verdana"/>
              </a:rPr>
              <a:t>o</a:t>
            </a:r>
            <a:r>
              <a:rPr sz="2200" spc="-175" dirty="0">
                <a:solidFill>
                  <a:srgbClr val="003300"/>
                </a:solidFill>
                <a:latin typeface="Verdana"/>
                <a:cs typeface="Verdana"/>
              </a:rPr>
              <a:t> </a:t>
            </a:r>
            <a:r>
              <a:rPr sz="2200" spc="25" dirty="0">
                <a:solidFill>
                  <a:srgbClr val="003300"/>
                </a:solidFill>
                <a:latin typeface="Verdana"/>
                <a:cs typeface="Verdana"/>
              </a:rPr>
              <a:t>e</a:t>
            </a:r>
            <a:r>
              <a:rPr sz="2200" spc="30" dirty="0">
                <a:solidFill>
                  <a:srgbClr val="003300"/>
                </a:solidFill>
                <a:latin typeface="Verdana"/>
                <a:cs typeface="Verdana"/>
              </a:rPr>
              <a:t>n</a:t>
            </a:r>
            <a:r>
              <a:rPr sz="2200" spc="-175" dirty="0">
                <a:solidFill>
                  <a:srgbClr val="003300"/>
                </a:solidFill>
                <a:latin typeface="Verdana"/>
                <a:cs typeface="Verdana"/>
              </a:rPr>
              <a:t> </a:t>
            </a:r>
            <a:r>
              <a:rPr sz="2200" spc="-320" dirty="0">
                <a:solidFill>
                  <a:srgbClr val="003300"/>
                </a:solidFill>
                <a:latin typeface="Verdana"/>
                <a:cs typeface="Verdana"/>
              </a:rPr>
              <a:t>H</a:t>
            </a:r>
            <a:r>
              <a:rPr sz="2200" spc="-275" dirty="0">
                <a:solidFill>
                  <a:srgbClr val="003300"/>
                </a:solidFill>
                <a:latin typeface="Verdana"/>
                <a:cs typeface="Verdana"/>
              </a:rPr>
              <a:t>T</a:t>
            </a:r>
            <a:r>
              <a:rPr sz="2200" spc="-25" dirty="0">
                <a:solidFill>
                  <a:srgbClr val="003300"/>
                </a:solidFill>
                <a:latin typeface="Verdana"/>
                <a:cs typeface="Verdana"/>
              </a:rPr>
              <a:t>ML</a:t>
            </a:r>
            <a:r>
              <a:rPr sz="2200" spc="-195" dirty="0">
                <a:solidFill>
                  <a:srgbClr val="003300"/>
                </a:solidFill>
                <a:latin typeface="Verdana"/>
                <a:cs typeface="Verdana"/>
              </a:rPr>
              <a:t>.</a:t>
            </a:r>
            <a:endParaRPr sz="2200">
              <a:latin typeface="Verdana"/>
              <a:cs typeface="Verdana"/>
            </a:endParaRPr>
          </a:p>
          <a:p>
            <a:pPr marL="12700">
              <a:lnSpc>
                <a:spcPct val="100000"/>
              </a:lnSpc>
              <a:spcBef>
                <a:spcPts val="1800"/>
              </a:spcBef>
            </a:pPr>
            <a:r>
              <a:rPr sz="2200" spc="-5" dirty="0">
                <a:solidFill>
                  <a:srgbClr val="003300"/>
                </a:solidFill>
                <a:latin typeface="Wingdings"/>
                <a:cs typeface="Wingdings"/>
              </a:rPr>
              <a:t></a:t>
            </a:r>
            <a:endParaRPr sz="2200">
              <a:latin typeface="Wingdings"/>
              <a:cs typeface="Wingdings"/>
            </a:endParaRPr>
          </a:p>
        </p:txBody>
      </p:sp>
      <p:sp>
        <p:nvSpPr>
          <p:cNvPr id="9" name="object 9"/>
          <p:cNvSpPr txBox="1"/>
          <p:nvPr/>
        </p:nvSpPr>
        <p:spPr>
          <a:xfrm>
            <a:off x="673404" y="2627503"/>
            <a:ext cx="7946390" cy="1012825"/>
          </a:xfrm>
          <a:prstGeom prst="rect">
            <a:avLst/>
          </a:prstGeom>
        </p:spPr>
        <p:txBody>
          <a:bodyPr vert="horz" wrap="square" lIns="0" tIns="0" rIns="0" bIns="0" rtlCol="0">
            <a:spAutoFit/>
          </a:bodyPr>
          <a:lstStyle/>
          <a:p>
            <a:pPr marL="12700" marR="5080" algn="just">
              <a:lnSpc>
                <a:spcPct val="100000"/>
              </a:lnSpc>
            </a:pPr>
            <a:r>
              <a:rPr sz="2200" spc="-55" dirty="0">
                <a:solidFill>
                  <a:srgbClr val="003300"/>
                </a:solidFill>
                <a:latin typeface="Verdana"/>
                <a:cs typeface="Verdana"/>
              </a:rPr>
              <a:t>Lo</a:t>
            </a:r>
            <a:r>
              <a:rPr sz="2200" spc="-295" dirty="0">
                <a:solidFill>
                  <a:srgbClr val="003300"/>
                </a:solidFill>
                <a:latin typeface="Verdana"/>
                <a:cs typeface="Verdana"/>
              </a:rPr>
              <a:t>s</a:t>
            </a:r>
            <a:r>
              <a:rPr sz="2200" spc="340" dirty="0">
                <a:solidFill>
                  <a:srgbClr val="003300"/>
                </a:solidFill>
                <a:latin typeface="Verdana"/>
                <a:cs typeface="Verdana"/>
              </a:rPr>
              <a:t> </a:t>
            </a:r>
            <a:r>
              <a:rPr sz="2200" spc="-35" dirty="0">
                <a:solidFill>
                  <a:srgbClr val="003300"/>
                </a:solidFill>
                <a:latin typeface="Verdana"/>
                <a:cs typeface="Verdana"/>
              </a:rPr>
              <a:t>e</a:t>
            </a:r>
            <a:r>
              <a:rPr sz="2200" spc="-25" dirty="0">
                <a:solidFill>
                  <a:srgbClr val="003300"/>
                </a:solidFill>
                <a:latin typeface="Verdana"/>
                <a:cs typeface="Verdana"/>
              </a:rPr>
              <a:t>l</a:t>
            </a:r>
            <a:r>
              <a:rPr sz="2200" spc="15" dirty="0">
                <a:solidFill>
                  <a:srgbClr val="003300"/>
                </a:solidFill>
                <a:latin typeface="Verdana"/>
                <a:cs typeface="Verdana"/>
              </a:rPr>
              <a:t>em</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00" dirty="0">
                <a:solidFill>
                  <a:srgbClr val="003300"/>
                </a:solidFill>
                <a:latin typeface="Verdana"/>
                <a:cs typeface="Verdana"/>
              </a:rPr>
              <a:t>os</a:t>
            </a:r>
            <a:r>
              <a:rPr sz="2200" spc="345" dirty="0">
                <a:solidFill>
                  <a:srgbClr val="003300"/>
                </a:solidFill>
                <a:latin typeface="Verdana"/>
                <a:cs typeface="Verdana"/>
              </a:rPr>
              <a:t> </a:t>
            </a:r>
            <a:r>
              <a:rPr sz="2200" spc="120" dirty="0">
                <a:solidFill>
                  <a:srgbClr val="003300"/>
                </a:solidFill>
                <a:latin typeface="Verdana"/>
                <a:cs typeface="Verdana"/>
              </a:rPr>
              <a:t>de</a:t>
            </a:r>
            <a:r>
              <a:rPr sz="2200" spc="34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345" dirty="0">
                <a:solidFill>
                  <a:srgbClr val="003300"/>
                </a:solidFill>
                <a:latin typeface="Verdana"/>
                <a:cs typeface="Verdana"/>
              </a:rPr>
              <a:t> </a:t>
            </a:r>
            <a:r>
              <a:rPr sz="2200" spc="-100" dirty="0">
                <a:solidFill>
                  <a:srgbClr val="003300"/>
                </a:solidFill>
                <a:latin typeface="Verdana"/>
                <a:cs typeface="Verdana"/>
              </a:rPr>
              <a:t>formular</a:t>
            </a:r>
            <a:r>
              <a:rPr sz="2200" spc="-35" dirty="0">
                <a:solidFill>
                  <a:srgbClr val="003300"/>
                </a:solidFill>
                <a:latin typeface="Verdana"/>
                <a:cs typeface="Verdana"/>
              </a:rPr>
              <a:t>i</a:t>
            </a:r>
            <a:r>
              <a:rPr sz="2200" spc="100" dirty="0">
                <a:solidFill>
                  <a:srgbClr val="003300"/>
                </a:solidFill>
                <a:latin typeface="Verdana"/>
                <a:cs typeface="Verdana"/>
              </a:rPr>
              <a:t>o</a:t>
            </a:r>
            <a:r>
              <a:rPr sz="2200" spc="330" dirty="0">
                <a:solidFill>
                  <a:srgbClr val="003300"/>
                </a:solidFill>
                <a:latin typeface="Verdana"/>
                <a:cs typeface="Verdana"/>
              </a:rPr>
              <a:t> </a:t>
            </a:r>
            <a:r>
              <a:rPr sz="2200" spc="-85" dirty="0">
                <a:solidFill>
                  <a:srgbClr val="003300"/>
                </a:solidFill>
                <a:latin typeface="Verdana"/>
                <a:cs typeface="Verdana"/>
              </a:rPr>
              <a:t>so</a:t>
            </a:r>
            <a:r>
              <a:rPr sz="2200" spc="-90" dirty="0">
                <a:solidFill>
                  <a:srgbClr val="003300"/>
                </a:solidFill>
                <a:latin typeface="Verdana"/>
                <a:cs typeface="Verdana"/>
              </a:rPr>
              <a:t>n</a:t>
            </a:r>
            <a:r>
              <a:rPr sz="2200" spc="345" dirty="0">
                <a:solidFill>
                  <a:srgbClr val="003300"/>
                </a:solidFill>
                <a:latin typeface="Verdana"/>
                <a:cs typeface="Verdana"/>
              </a:rPr>
              <a:t> </a:t>
            </a:r>
            <a:r>
              <a:rPr sz="2200" spc="120" dirty="0">
                <a:solidFill>
                  <a:srgbClr val="003300"/>
                </a:solidFill>
                <a:latin typeface="Verdana"/>
                <a:cs typeface="Verdana"/>
              </a:rPr>
              <a:t>de</a:t>
            </a:r>
            <a:r>
              <a:rPr sz="2200" spc="350" dirty="0">
                <a:solidFill>
                  <a:srgbClr val="003300"/>
                </a:solidFill>
                <a:latin typeface="Verdana"/>
                <a:cs typeface="Verdana"/>
              </a:rPr>
              <a:t> </a:t>
            </a:r>
            <a:r>
              <a:rPr sz="2200" spc="-50" dirty="0">
                <a:solidFill>
                  <a:srgbClr val="003300"/>
                </a:solidFill>
                <a:latin typeface="Verdana"/>
                <a:cs typeface="Verdana"/>
              </a:rPr>
              <a:t>diferen</a:t>
            </a:r>
            <a:r>
              <a:rPr sz="2200" spc="-25" dirty="0">
                <a:solidFill>
                  <a:srgbClr val="003300"/>
                </a:solidFill>
                <a:latin typeface="Verdana"/>
                <a:cs typeface="Verdana"/>
              </a:rPr>
              <a:t>t</a:t>
            </a:r>
            <a:r>
              <a:rPr sz="2200" spc="-90" dirty="0">
                <a:solidFill>
                  <a:srgbClr val="003300"/>
                </a:solidFill>
                <a:latin typeface="Verdana"/>
                <a:cs typeface="Verdana"/>
              </a:rPr>
              <a:t>es</a:t>
            </a:r>
            <a:r>
              <a:rPr sz="2200" spc="335" dirty="0">
                <a:solidFill>
                  <a:srgbClr val="003300"/>
                </a:solidFill>
                <a:latin typeface="Verdana"/>
                <a:cs typeface="Verdana"/>
              </a:rPr>
              <a:t> </a:t>
            </a:r>
            <a:r>
              <a:rPr sz="2200" spc="-55" dirty="0">
                <a:solidFill>
                  <a:srgbClr val="003300"/>
                </a:solidFill>
                <a:latin typeface="Verdana"/>
                <a:cs typeface="Verdana"/>
              </a:rPr>
              <a:t>tip</a:t>
            </a:r>
            <a:r>
              <a:rPr sz="2200" spc="-105" dirty="0">
                <a:solidFill>
                  <a:srgbClr val="003300"/>
                </a:solidFill>
                <a:latin typeface="Verdana"/>
                <a:cs typeface="Verdana"/>
              </a:rPr>
              <a:t>o</a:t>
            </a:r>
            <a:r>
              <a:rPr sz="2200" spc="-75" dirty="0">
                <a:solidFill>
                  <a:srgbClr val="003300"/>
                </a:solidFill>
                <a:latin typeface="Verdana"/>
                <a:cs typeface="Verdana"/>
              </a:rPr>
              <a:t>s</a:t>
            </a:r>
            <a:r>
              <a:rPr sz="2200" spc="-395" dirty="0">
                <a:solidFill>
                  <a:srgbClr val="003300"/>
                </a:solidFill>
                <a:latin typeface="Verdana"/>
                <a:cs typeface="Verdana"/>
              </a:rPr>
              <a:t>:</a:t>
            </a:r>
            <a:r>
              <a:rPr sz="2200" spc="-305" dirty="0">
                <a:solidFill>
                  <a:srgbClr val="003300"/>
                </a:solidFill>
                <a:latin typeface="Verdana"/>
                <a:cs typeface="Verdana"/>
              </a:rPr>
              <a:t> </a:t>
            </a:r>
            <a:r>
              <a:rPr sz="2200" spc="5" dirty="0">
                <a:solidFill>
                  <a:srgbClr val="003300"/>
                </a:solidFill>
                <a:latin typeface="Verdana"/>
                <a:cs typeface="Verdana"/>
              </a:rPr>
              <a:t>cajas</a:t>
            </a:r>
            <a:r>
              <a:rPr sz="2200" dirty="0">
                <a:solidFill>
                  <a:srgbClr val="003300"/>
                </a:solidFill>
                <a:latin typeface="Verdana"/>
                <a:cs typeface="Verdana"/>
              </a:rPr>
              <a:t> </a:t>
            </a:r>
            <a:r>
              <a:rPr sz="2200" spc="254"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250" dirty="0">
                <a:solidFill>
                  <a:srgbClr val="003300"/>
                </a:solidFill>
                <a:latin typeface="Verdana"/>
                <a:cs typeface="Verdana"/>
              </a:rPr>
              <a:t> </a:t>
            </a:r>
            <a:r>
              <a:rPr sz="2200" spc="-120" dirty="0">
                <a:solidFill>
                  <a:srgbClr val="003300"/>
                </a:solidFill>
                <a:latin typeface="Verdana"/>
                <a:cs typeface="Verdana"/>
              </a:rPr>
              <a:t>t</a:t>
            </a:r>
            <a:r>
              <a:rPr sz="2200" spc="-70" dirty="0">
                <a:solidFill>
                  <a:srgbClr val="003300"/>
                </a:solidFill>
                <a:latin typeface="Verdana"/>
                <a:cs typeface="Verdana"/>
              </a:rPr>
              <a:t>e</a:t>
            </a:r>
            <a:r>
              <a:rPr sz="2200" spc="-80" dirty="0">
                <a:solidFill>
                  <a:srgbClr val="003300"/>
                </a:solidFill>
                <a:latin typeface="Verdana"/>
                <a:cs typeface="Verdana"/>
              </a:rPr>
              <a:t>x</a:t>
            </a:r>
            <a:r>
              <a:rPr sz="2200" spc="-120" dirty="0">
                <a:solidFill>
                  <a:srgbClr val="003300"/>
                </a:solidFill>
                <a:latin typeface="Verdana"/>
                <a:cs typeface="Verdana"/>
              </a:rPr>
              <a:t>t</a:t>
            </a:r>
            <a:r>
              <a:rPr sz="2200" spc="110" dirty="0">
                <a:solidFill>
                  <a:srgbClr val="003300"/>
                </a:solidFill>
                <a:latin typeface="Verdana"/>
                <a:cs typeface="Verdana"/>
              </a:rPr>
              <a:t>o</a:t>
            </a:r>
            <a:r>
              <a:rPr sz="2200" spc="-195" dirty="0">
                <a:solidFill>
                  <a:srgbClr val="003300"/>
                </a:solidFill>
                <a:latin typeface="Verdana"/>
                <a:cs typeface="Verdana"/>
              </a:rPr>
              <a:t>,</a:t>
            </a:r>
            <a:r>
              <a:rPr sz="2200" dirty="0">
                <a:solidFill>
                  <a:srgbClr val="003300"/>
                </a:solidFill>
                <a:latin typeface="Verdana"/>
                <a:cs typeface="Verdana"/>
              </a:rPr>
              <a:t> </a:t>
            </a:r>
            <a:r>
              <a:rPr sz="2200" spc="225" dirty="0">
                <a:solidFill>
                  <a:srgbClr val="003300"/>
                </a:solidFill>
                <a:latin typeface="Verdana"/>
                <a:cs typeface="Verdana"/>
              </a:rPr>
              <a:t> </a:t>
            </a:r>
            <a:r>
              <a:rPr sz="2200" spc="-5" dirty="0">
                <a:solidFill>
                  <a:srgbClr val="003300"/>
                </a:solidFill>
                <a:latin typeface="Verdana"/>
                <a:cs typeface="Verdana"/>
              </a:rPr>
              <a:t>cas</a:t>
            </a:r>
            <a:r>
              <a:rPr sz="2200" dirty="0">
                <a:solidFill>
                  <a:srgbClr val="003300"/>
                </a:solidFill>
                <a:latin typeface="Verdana"/>
                <a:cs typeface="Verdana"/>
              </a:rPr>
              <a:t>i</a:t>
            </a:r>
            <a:r>
              <a:rPr sz="2200" spc="-170" dirty="0">
                <a:solidFill>
                  <a:srgbClr val="003300"/>
                </a:solidFill>
                <a:latin typeface="Verdana"/>
                <a:cs typeface="Verdana"/>
              </a:rPr>
              <a:t>l</a:t>
            </a:r>
            <a:r>
              <a:rPr sz="2200" spc="-160" dirty="0">
                <a:solidFill>
                  <a:srgbClr val="003300"/>
                </a:solidFill>
                <a:latin typeface="Verdana"/>
                <a:cs typeface="Verdana"/>
              </a:rPr>
              <a:t>l</a:t>
            </a:r>
            <a:r>
              <a:rPr sz="2200" spc="-70" dirty="0">
                <a:solidFill>
                  <a:srgbClr val="003300"/>
                </a:solidFill>
                <a:latin typeface="Verdana"/>
                <a:cs typeface="Verdana"/>
              </a:rPr>
              <a:t>a</a:t>
            </a:r>
            <a:r>
              <a:rPr sz="2200" spc="-55" dirty="0">
                <a:solidFill>
                  <a:srgbClr val="003300"/>
                </a:solidFill>
                <a:latin typeface="Verdana"/>
                <a:cs typeface="Verdana"/>
              </a:rPr>
              <a:t>s</a:t>
            </a:r>
            <a:r>
              <a:rPr sz="2200" dirty="0">
                <a:solidFill>
                  <a:srgbClr val="003300"/>
                </a:solidFill>
                <a:latin typeface="Verdana"/>
                <a:cs typeface="Verdana"/>
              </a:rPr>
              <a:t> </a:t>
            </a:r>
            <a:r>
              <a:rPr sz="2200" spc="245"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240" dirty="0">
                <a:solidFill>
                  <a:srgbClr val="003300"/>
                </a:solidFill>
                <a:latin typeface="Verdana"/>
                <a:cs typeface="Verdana"/>
              </a:rPr>
              <a:t> </a:t>
            </a:r>
            <a:r>
              <a:rPr sz="2200" spc="-75" dirty="0">
                <a:solidFill>
                  <a:srgbClr val="003300"/>
                </a:solidFill>
                <a:latin typeface="Verdana"/>
                <a:cs typeface="Verdana"/>
              </a:rPr>
              <a:t>v</a:t>
            </a:r>
            <a:r>
              <a:rPr sz="2200" spc="-95" dirty="0">
                <a:solidFill>
                  <a:srgbClr val="003300"/>
                </a:solidFill>
                <a:latin typeface="Verdana"/>
                <a:cs typeface="Verdana"/>
              </a:rPr>
              <a:t>e</a:t>
            </a:r>
            <a:r>
              <a:rPr sz="2200" spc="-85" dirty="0">
                <a:solidFill>
                  <a:srgbClr val="003300"/>
                </a:solidFill>
                <a:latin typeface="Verdana"/>
                <a:cs typeface="Verdana"/>
              </a:rPr>
              <a:t>r</a:t>
            </a:r>
            <a:r>
              <a:rPr sz="2200" spc="-150"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45" dirty="0">
                <a:solidFill>
                  <a:srgbClr val="003300"/>
                </a:solidFill>
                <a:latin typeface="Verdana"/>
                <a:cs typeface="Verdana"/>
              </a:rPr>
              <a:t>ca</a:t>
            </a:r>
            <a:r>
              <a:rPr sz="2200" spc="220" dirty="0">
                <a:solidFill>
                  <a:srgbClr val="003300"/>
                </a:solidFill>
                <a:latin typeface="Verdana"/>
                <a:cs typeface="Verdana"/>
              </a:rPr>
              <a:t>c</a:t>
            </a:r>
            <a:r>
              <a:rPr sz="2200" spc="-150" dirty="0">
                <a:solidFill>
                  <a:srgbClr val="003300"/>
                </a:solidFill>
                <a:latin typeface="Verdana"/>
                <a:cs typeface="Verdana"/>
              </a:rPr>
              <a:t>i</a:t>
            </a:r>
            <a:r>
              <a:rPr sz="2200" spc="85" dirty="0">
                <a:solidFill>
                  <a:srgbClr val="003300"/>
                </a:solidFill>
                <a:latin typeface="Verdana"/>
                <a:cs typeface="Verdana"/>
              </a:rPr>
              <a:t>ó</a:t>
            </a:r>
            <a:r>
              <a:rPr sz="2200" spc="-45" dirty="0">
                <a:solidFill>
                  <a:srgbClr val="003300"/>
                </a:solidFill>
                <a:latin typeface="Verdana"/>
                <a:cs typeface="Verdana"/>
              </a:rPr>
              <a:t>n</a:t>
            </a:r>
            <a:r>
              <a:rPr sz="2200" spc="-195" dirty="0">
                <a:solidFill>
                  <a:srgbClr val="003300"/>
                </a:solidFill>
                <a:latin typeface="Verdana"/>
                <a:cs typeface="Verdana"/>
              </a:rPr>
              <a:t>,</a:t>
            </a:r>
            <a:r>
              <a:rPr sz="2200" dirty="0">
                <a:solidFill>
                  <a:srgbClr val="003300"/>
                </a:solidFill>
                <a:latin typeface="Verdana"/>
                <a:cs typeface="Verdana"/>
              </a:rPr>
              <a:t> </a:t>
            </a:r>
            <a:r>
              <a:rPr sz="2200" spc="229" dirty="0">
                <a:solidFill>
                  <a:srgbClr val="003300"/>
                </a:solidFill>
                <a:latin typeface="Verdana"/>
                <a:cs typeface="Verdana"/>
              </a:rPr>
              <a:t> </a:t>
            </a:r>
            <a:r>
              <a:rPr sz="2200" spc="35" dirty="0">
                <a:solidFill>
                  <a:srgbClr val="003300"/>
                </a:solidFill>
                <a:latin typeface="Verdana"/>
                <a:cs typeface="Verdana"/>
              </a:rPr>
              <a:t>bot</a:t>
            </a:r>
            <a:r>
              <a:rPr sz="2200" spc="55" dirty="0">
                <a:solidFill>
                  <a:srgbClr val="003300"/>
                </a:solidFill>
                <a:latin typeface="Verdana"/>
                <a:cs typeface="Verdana"/>
              </a:rPr>
              <a:t>one</a:t>
            </a:r>
            <a:r>
              <a:rPr sz="2200" spc="-295" dirty="0">
                <a:solidFill>
                  <a:srgbClr val="003300"/>
                </a:solidFill>
                <a:latin typeface="Verdana"/>
                <a:cs typeface="Verdana"/>
              </a:rPr>
              <a:t>s</a:t>
            </a:r>
            <a:r>
              <a:rPr sz="2200" dirty="0">
                <a:solidFill>
                  <a:srgbClr val="003300"/>
                </a:solidFill>
                <a:latin typeface="Verdana"/>
                <a:cs typeface="Verdana"/>
              </a:rPr>
              <a:t> </a:t>
            </a:r>
            <a:r>
              <a:rPr sz="2200" spc="240" dirty="0">
                <a:solidFill>
                  <a:srgbClr val="003300"/>
                </a:solidFill>
                <a:latin typeface="Verdana"/>
                <a:cs typeface="Verdana"/>
              </a:rPr>
              <a:t> </a:t>
            </a:r>
            <a:r>
              <a:rPr sz="2200" spc="114" dirty="0">
                <a:solidFill>
                  <a:srgbClr val="003300"/>
                </a:solidFill>
                <a:latin typeface="Verdana"/>
                <a:cs typeface="Verdana"/>
              </a:rPr>
              <a:t>de</a:t>
            </a:r>
            <a:r>
              <a:rPr sz="2200" spc="65"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50" dirty="0">
                <a:solidFill>
                  <a:srgbClr val="003300"/>
                </a:solidFill>
                <a:latin typeface="Verdana"/>
                <a:cs typeface="Verdana"/>
              </a:rPr>
              <a:t>ón,</a:t>
            </a:r>
            <a:r>
              <a:rPr sz="2200" spc="-175" dirty="0">
                <a:solidFill>
                  <a:srgbClr val="003300"/>
                </a:solidFill>
                <a:latin typeface="Verdana"/>
                <a:cs typeface="Verdana"/>
              </a:rPr>
              <a:t> </a:t>
            </a:r>
            <a:r>
              <a:rPr sz="2200" spc="35" dirty="0">
                <a:solidFill>
                  <a:srgbClr val="003300"/>
                </a:solidFill>
                <a:latin typeface="Verdana"/>
                <a:cs typeface="Verdana"/>
              </a:rPr>
              <a:t>bot</a:t>
            </a:r>
            <a:r>
              <a:rPr sz="2200" spc="55" dirty="0">
                <a:solidFill>
                  <a:srgbClr val="003300"/>
                </a:solidFill>
                <a:latin typeface="Verdana"/>
                <a:cs typeface="Verdana"/>
              </a:rPr>
              <a:t>one</a:t>
            </a:r>
            <a:r>
              <a:rPr sz="2200" spc="-295" dirty="0">
                <a:solidFill>
                  <a:srgbClr val="003300"/>
                </a:solidFill>
                <a:latin typeface="Verdana"/>
                <a:cs typeface="Verdana"/>
              </a:rPr>
              <a:t>s</a:t>
            </a:r>
            <a:r>
              <a:rPr sz="2200" spc="-170" dirty="0">
                <a:solidFill>
                  <a:srgbClr val="003300"/>
                </a:solidFill>
                <a:latin typeface="Verdana"/>
                <a:cs typeface="Verdana"/>
              </a:rPr>
              <a:t> </a:t>
            </a:r>
            <a:r>
              <a:rPr sz="2200" spc="120" dirty="0">
                <a:solidFill>
                  <a:srgbClr val="003300"/>
                </a:solidFill>
                <a:latin typeface="Verdana"/>
                <a:cs typeface="Verdana"/>
              </a:rPr>
              <a:t>de</a:t>
            </a:r>
            <a:r>
              <a:rPr sz="2200" spc="-165" dirty="0">
                <a:solidFill>
                  <a:srgbClr val="003300"/>
                </a:solidFill>
                <a:latin typeface="Verdana"/>
                <a:cs typeface="Verdana"/>
              </a:rPr>
              <a:t> </a:t>
            </a:r>
            <a:r>
              <a:rPr sz="2200" spc="-10" dirty="0">
                <a:solidFill>
                  <a:srgbClr val="003300"/>
                </a:solidFill>
                <a:latin typeface="Verdana"/>
                <a:cs typeface="Verdana"/>
              </a:rPr>
              <a:t>en</a:t>
            </a:r>
            <a:r>
              <a:rPr sz="2200" spc="5" dirty="0">
                <a:solidFill>
                  <a:srgbClr val="003300"/>
                </a:solidFill>
                <a:latin typeface="Verdana"/>
                <a:cs typeface="Verdana"/>
              </a:rPr>
              <a:t>v</a:t>
            </a:r>
            <a:r>
              <a:rPr sz="2200" spc="-95" dirty="0">
                <a:solidFill>
                  <a:srgbClr val="003300"/>
                </a:solidFill>
                <a:latin typeface="Verdana"/>
                <a:cs typeface="Verdana"/>
              </a:rPr>
              <a:t>ío</a:t>
            </a:r>
            <a:r>
              <a:rPr sz="2200" spc="-75" dirty="0">
                <a:solidFill>
                  <a:srgbClr val="003300"/>
                </a:solidFill>
                <a:latin typeface="Verdana"/>
                <a:cs typeface="Verdana"/>
              </a:rPr>
              <a:t>,</a:t>
            </a:r>
            <a:r>
              <a:rPr sz="2200" spc="-175" dirty="0">
                <a:solidFill>
                  <a:srgbClr val="003300"/>
                </a:solidFill>
                <a:latin typeface="Verdana"/>
                <a:cs typeface="Verdana"/>
              </a:rPr>
              <a:t> </a:t>
            </a:r>
            <a:r>
              <a:rPr sz="2200" spc="-125" dirty="0">
                <a:solidFill>
                  <a:srgbClr val="003300"/>
                </a:solidFill>
                <a:latin typeface="Verdana"/>
                <a:cs typeface="Verdana"/>
              </a:rPr>
              <a:t>y</a:t>
            </a:r>
            <a:r>
              <a:rPr sz="2200" spc="-165" dirty="0">
                <a:solidFill>
                  <a:srgbClr val="003300"/>
                </a:solidFill>
                <a:latin typeface="Verdana"/>
                <a:cs typeface="Verdana"/>
              </a:rPr>
              <a:t> </a:t>
            </a:r>
            <a:r>
              <a:rPr sz="2200" spc="45" dirty="0">
                <a:solidFill>
                  <a:srgbClr val="003300"/>
                </a:solidFill>
                <a:latin typeface="Verdana"/>
                <a:cs typeface="Verdana"/>
              </a:rPr>
              <a:t>má</a:t>
            </a:r>
            <a:r>
              <a:rPr sz="2200" spc="-295" dirty="0">
                <a:solidFill>
                  <a:srgbClr val="003300"/>
                </a:solidFill>
                <a:latin typeface="Verdana"/>
                <a:cs typeface="Verdana"/>
              </a:rPr>
              <a:t>s</a:t>
            </a:r>
            <a:r>
              <a:rPr sz="2200" spc="-215" dirty="0">
                <a:solidFill>
                  <a:srgbClr val="003300"/>
                </a:solidFill>
                <a:latin typeface="Verdana"/>
                <a:cs typeface="Verdana"/>
              </a:rPr>
              <a:t>..</a:t>
            </a:r>
            <a:endParaRPr sz="2200">
              <a:latin typeface="Verdana"/>
              <a:cs typeface="Verdana"/>
            </a:endParaRPr>
          </a:p>
        </p:txBody>
      </p:sp>
      <p:sp>
        <p:nvSpPr>
          <p:cNvPr id="10" name="object 10"/>
          <p:cNvSpPr txBox="1"/>
          <p:nvPr/>
        </p:nvSpPr>
        <p:spPr>
          <a:xfrm>
            <a:off x="1130604" y="3853560"/>
            <a:ext cx="2325370" cy="1859914"/>
          </a:xfrm>
          <a:prstGeom prst="rect">
            <a:avLst/>
          </a:prstGeom>
        </p:spPr>
        <p:txBody>
          <a:bodyPr vert="horz" wrap="square" lIns="0" tIns="0" rIns="0" bIns="0" rtlCol="0">
            <a:spAutoFit/>
          </a:bodyPr>
          <a:lstStyle/>
          <a:p>
            <a:pPr marL="127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5" dirty="0">
                <a:solidFill>
                  <a:srgbClr val="0000FF"/>
                </a:solidFill>
                <a:latin typeface="Consolas"/>
                <a:cs typeface="Consolas"/>
              </a:rPr>
              <a:t>&gt;</a:t>
            </a:r>
            <a:endParaRPr sz="2400" dirty="0">
              <a:latin typeface="Consolas"/>
              <a:cs typeface="Consolas"/>
            </a:endParaRPr>
          </a:p>
          <a:p>
            <a:pPr marL="127000">
              <a:lnSpc>
                <a:spcPct val="100000"/>
              </a:lnSpc>
            </a:pPr>
            <a:r>
              <a:rPr sz="2400" spc="-5" dirty="0">
                <a:latin typeface="Consolas"/>
                <a:cs typeface="Consolas"/>
              </a:rPr>
              <a:t>.</a:t>
            </a:r>
            <a:endParaRPr sz="2400" dirty="0">
              <a:latin typeface="Consolas"/>
              <a:cs typeface="Consolas"/>
            </a:endParaRPr>
          </a:p>
          <a:p>
            <a:pPr marL="127000">
              <a:lnSpc>
                <a:spcPct val="100000"/>
              </a:lnSpc>
            </a:pPr>
            <a:r>
              <a:rPr sz="2400" i="1" spc="-5" dirty="0">
                <a:latin typeface="Consolas"/>
                <a:cs typeface="Consolas"/>
              </a:rPr>
              <a:t>fo</a:t>
            </a:r>
            <a:r>
              <a:rPr sz="2400" i="1" spc="0" dirty="0">
                <a:latin typeface="Consolas"/>
                <a:cs typeface="Consolas"/>
              </a:rPr>
              <a:t>r</a:t>
            </a:r>
            <a:r>
              <a:rPr sz="2400" i="1" spc="-5" dirty="0">
                <a:latin typeface="Consolas"/>
                <a:cs typeface="Consolas"/>
              </a:rPr>
              <a:t>m</a:t>
            </a:r>
            <a:r>
              <a:rPr sz="2400" i="1" dirty="0">
                <a:latin typeface="Consolas"/>
                <a:cs typeface="Consolas"/>
              </a:rPr>
              <a:t> </a:t>
            </a:r>
            <a:r>
              <a:rPr sz="2400" i="1" spc="0" dirty="0">
                <a:latin typeface="Consolas"/>
                <a:cs typeface="Consolas"/>
              </a:rPr>
              <a:t>e</a:t>
            </a:r>
            <a:r>
              <a:rPr sz="2400" i="1" spc="-5" dirty="0">
                <a:latin typeface="Consolas"/>
                <a:cs typeface="Consolas"/>
              </a:rPr>
              <a:t>l</a:t>
            </a:r>
            <a:r>
              <a:rPr sz="2400" i="1" spc="0" dirty="0">
                <a:latin typeface="Consolas"/>
                <a:cs typeface="Consolas"/>
              </a:rPr>
              <a:t>em</a:t>
            </a:r>
            <a:r>
              <a:rPr sz="2400" i="1" spc="-5" dirty="0">
                <a:latin typeface="Consolas"/>
                <a:cs typeface="Consolas"/>
              </a:rPr>
              <a:t>en</a:t>
            </a:r>
            <a:r>
              <a:rPr sz="2400" i="1" spc="0" dirty="0">
                <a:latin typeface="Consolas"/>
                <a:cs typeface="Consolas"/>
              </a:rPr>
              <a:t>t</a:t>
            </a:r>
            <a:r>
              <a:rPr sz="2400" i="1" spc="-5" dirty="0">
                <a:latin typeface="Consolas"/>
                <a:cs typeface="Consolas"/>
              </a:rPr>
              <a:t>s</a:t>
            </a:r>
            <a:endParaRPr sz="2400" dirty="0">
              <a:latin typeface="Consolas"/>
              <a:cs typeface="Consolas"/>
            </a:endParaRPr>
          </a:p>
          <a:p>
            <a:pPr marL="127000">
              <a:lnSpc>
                <a:spcPct val="100000"/>
              </a:lnSpc>
            </a:pPr>
            <a:r>
              <a:rPr sz="2400" dirty="0">
                <a:latin typeface="Consolas"/>
                <a:cs typeface="Consolas"/>
              </a:rPr>
              <a:t>.</a:t>
            </a:r>
          </a:p>
          <a:p>
            <a:pPr marL="127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dirty="0">
              <a:latin typeface="Consolas"/>
              <a:cs typeface="Consolas"/>
            </a:endParaRPr>
          </a:p>
        </p:txBody>
      </p:sp>
      <p:sp>
        <p:nvSpPr>
          <p:cNvPr id="14" name="Rectángulo 13"/>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116055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30</a:t>
            </a:fld>
            <a:endParaRPr spc="-100" dirty="0"/>
          </a:p>
        </p:txBody>
      </p:sp>
      <p:sp>
        <p:nvSpPr>
          <p:cNvPr id="6" name="object 6"/>
          <p:cNvSpPr txBox="1"/>
          <p:nvPr/>
        </p:nvSpPr>
        <p:spPr>
          <a:xfrm>
            <a:off x="258267" y="1236090"/>
            <a:ext cx="8559165" cy="670560"/>
          </a:xfrm>
          <a:prstGeom prst="rect">
            <a:avLst/>
          </a:prstGeom>
        </p:spPr>
        <p:txBody>
          <a:bodyPr vert="horz" wrap="square" lIns="0" tIns="0" rIns="0" bIns="0" rtlCol="0">
            <a:spAutoFit/>
          </a:bodyPr>
          <a:lstStyle/>
          <a:p>
            <a:pPr marL="355600" indent="-342900">
              <a:lnSpc>
                <a:spcPts val="261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7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50"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55" dirty="0">
                <a:solidFill>
                  <a:srgbClr val="003300"/>
                </a:solidFill>
                <a:latin typeface="Verdana"/>
                <a:cs typeface="Verdana"/>
              </a:rPr>
              <a:t> </a:t>
            </a:r>
            <a:r>
              <a:rPr sz="2200" b="1" spc="-590" dirty="0">
                <a:solidFill>
                  <a:srgbClr val="003300"/>
                </a:solidFill>
                <a:latin typeface="Verdana"/>
                <a:cs typeface="Verdana"/>
              </a:rPr>
              <a:t>=</a:t>
            </a:r>
            <a:r>
              <a:rPr sz="2200" b="1" spc="-55" dirty="0">
                <a:solidFill>
                  <a:srgbClr val="003300"/>
                </a:solidFill>
                <a:latin typeface="Verdana"/>
                <a:cs typeface="Verdana"/>
              </a:rPr>
              <a:t> </a:t>
            </a:r>
            <a:r>
              <a:rPr sz="2200" b="1" spc="-240" dirty="0">
                <a:solidFill>
                  <a:srgbClr val="003300"/>
                </a:solidFill>
                <a:latin typeface="Trebuchet MS"/>
                <a:cs typeface="Trebuchet MS"/>
              </a:rPr>
              <a:t>“</a:t>
            </a:r>
            <a:r>
              <a:rPr sz="2200" b="1" spc="-180" dirty="0">
                <a:solidFill>
                  <a:srgbClr val="003300"/>
                </a:solidFill>
                <a:latin typeface="Verdana"/>
                <a:cs typeface="Verdana"/>
              </a:rPr>
              <a:t>r</a:t>
            </a:r>
            <a:r>
              <a:rPr sz="2200" b="1" spc="-235" dirty="0">
                <a:solidFill>
                  <a:srgbClr val="003300"/>
                </a:solidFill>
                <a:latin typeface="Verdana"/>
                <a:cs typeface="Verdana"/>
              </a:rPr>
              <a:t>a</a:t>
            </a:r>
            <a:r>
              <a:rPr sz="2200" b="1" spc="-140" dirty="0">
                <a:solidFill>
                  <a:srgbClr val="003300"/>
                </a:solidFill>
                <a:latin typeface="Verdana"/>
                <a:cs typeface="Verdana"/>
              </a:rPr>
              <a:t>ng</a:t>
            </a:r>
            <a:r>
              <a:rPr sz="2200" b="1" spc="-125" dirty="0">
                <a:solidFill>
                  <a:srgbClr val="003300"/>
                </a:solidFill>
                <a:latin typeface="Verdana"/>
                <a:cs typeface="Verdana"/>
              </a:rPr>
              <a:t>e</a:t>
            </a:r>
            <a:r>
              <a:rPr sz="2200" b="1" spc="-550" dirty="0">
                <a:solidFill>
                  <a:srgbClr val="003300"/>
                </a:solidFill>
                <a:latin typeface="Verdana"/>
                <a:cs typeface="Verdana"/>
              </a:rPr>
              <a:t>"&gt;</a:t>
            </a:r>
            <a:r>
              <a:rPr sz="2200" b="1" spc="-5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80" dirty="0">
                <a:solidFill>
                  <a:srgbClr val="003300"/>
                </a:solidFill>
                <a:latin typeface="Verdana"/>
                <a:cs typeface="Verdana"/>
              </a:rPr>
              <a:t> </a:t>
            </a:r>
            <a:r>
              <a:rPr sz="2200" spc="-140" dirty="0">
                <a:solidFill>
                  <a:srgbClr val="003300"/>
                </a:solidFill>
                <a:latin typeface="Verdana"/>
                <a:cs typeface="Verdana"/>
              </a:rPr>
              <a:t>ut</a:t>
            </a:r>
            <a:r>
              <a:rPr sz="2200" spc="-65" dirty="0">
                <a:solidFill>
                  <a:srgbClr val="003300"/>
                </a:solidFill>
                <a:latin typeface="Verdana"/>
                <a:cs typeface="Verdana"/>
              </a:rPr>
              <a:t>i</a:t>
            </a:r>
            <a:r>
              <a:rPr sz="2200" spc="-175" dirty="0">
                <a:solidFill>
                  <a:srgbClr val="003300"/>
                </a:solidFill>
                <a:latin typeface="Verdana"/>
                <a:cs typeface="Verdana"/>
              </a:rPr>
              <a:t>l</a:t>
            </a:r>
            <a:r>
              <a:rPr sz="2200" spc="-65" dirty="0">
                <a:solidFill>
                  <a:srgbClr val="003300"/>
                </a:solidFill>
                <a:latin typeface="Verdana"/>
                <a:cs typeface="Verdana"/>
              </a:rPr>
              <a:t>iz</a:t>
            </a:r>
            <a:r>
              <a:rPr sz="2200" spc="-90" dirty="0">
                <a:solidFill>
                  <a:srgbClr val="003300"/>
                </a:solidFill>
                <a:latin typeface="Verdana"/>
                <a:cs typeface="Verdana"/>
              </a:rPr>
              <a:t>a</a:t>
            </a:r>
            <a:r>
              <a:rPr sz="2200" spc="-8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80" dirty="0">
                <a:solidFill>
                  <a:srgbClr val="003300"/>
                </a:solidFill>
                <a:latin typeface="Verdana"/>
                <a:cs typeface="Verdana"/>
              </a:rPr>
              <a:t> </a:t>
            </a:r>
            <a:r>
              <a:rPr sz="2200" spc="225" dirty="0">
                <a:solidFill>
                  <a:srgbClr val="003300"/>
                </a:solidFill>
                <a:latin typeface="Verdana"/>
                <a:cs typeface="Verdana"/>
              </a:rPr>
              <a:t>ca</a:t>
            </a:r>
            <a:r>
              <a:rPr sz="2200" spc="50" dirty="0">
                <a:solidFill>
                  <a:srgbClr val="003300"/>
                </a:solidFill>
                <a:latin typeface="Verdana"/>
                <a:cs typeface="Verdana"/>
              </a:rPr>
              <a:t>mp</a:t>
            </a:r>
            <a:r>
              <a:rPr sz="2200" spc="45" dirty="0">
                <a:solidFill>
                  <a:srgbClr val="003300"/>
                </a:solidFill>
                <a:latin typeface="Verdana"/>
                <a:cs typeface="Verdana"/>
              </a:rPr>
              <a:t>o</a:t>
            </a:r>
            <a:r>
              <a:rPr sz="2200" spc="-295" dirty="0">
                <a:solidFill>
                  <a:srgbClr val="003300"/>
                </a:solidFill>
                <a:latin typeface="Verdana"/>
                <a:cs typeface="Verdana"/>
              </a:rPr>
              <a:t>s</a:t>
            </a:r>
            <a:r>
              <a:rPr sz="2200" spc="-75" dirty="0">
                <a:solidFill>
                  <a:srgbClr val="003300"/>
                </a:solidFill>
                <a:latin typeface="Verdana"/>
                <a:cs typeface="Verdana"/>
              </a:rPr>
              <a:t> </a:t>
            </a:r>
            <a:r>
              <a:rPr sz="2200" spc="120" dirty="0">
                <a:solidFill>
                  <a:srgbClr val="003300"/>
                </a:solidFill>
                <a:latin typeface="Verdana"/>
                <a:cs typeface="Verdana"/>
              </a:rPr>
              <a:t>de</a:t>
            </a:r>
            <a:r>
              <a:rPr sz="2200" spc="-8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endParaRPr sz="2200">
              <a:latin typeface="Verdana"/>
              <a:cs typeface="Verdana"/>
            </a:endParaRPr>
          </a:p>
          <a:p>
            <a:pPr marL="355600">
              <a:lnSpc>
                <a:spcPts val="261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70" dirty="0">
                <a:solidFill>
                  <a:srgbClr val="003300"/>
                </a:solidFill>
                <a:latin typeface="Verdana"/>
                <a:cs typeface="Verdana"/>
              </a:rPr>
              <a:t>v</a:t>
            </a:r>
            <a:r>
              <a:rPr sz="2200" spc="-50" dirty="0">
                <a:solidFill>
                  <a:srgbClr val="003300"/>
                </a:solidFill>
                <a:latin typeface="Verdana"/>
                <a:cs typeface="Verdana"/>
              </a:rPr>
              <a:t>alo</a:t>
            </a:r>
            <a:r>
              <a:rPr sz="2200" spc="-40" dirty="0">
                <a:solidFill>
                  <a:srgbClr val="003300"/>
                </a:solidFill>
                <a:latin typeface="Verdana"/>
                <a:cs typeface="Verdana"/>
              </a:rPr>
              <a:t>r</a:t>
            </a:r>
            <a:r>
              <a:rPr sz="2200" spc="-170"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90" dirty="0">
                <a:solidFill>
                  <a:srgbClr val="003300"/>
                </a:solidFill>
                <a:latin typeface="Verdana"/>
                <a:cs typeface="Verdana"/>
              </a:rPr>
              <a:t>ro</a:t>
            </a:r>
            <a:r>
              <a:rPr sz="2200" spc="-175"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60" dirty="0">
                <a:solidFill>
                  <a:srgbClr val="003300"/>
                </a:solidFill>
                <a:latin typeface="Verdana"/>
                <a:cs typeface="Verdana"/>
              </a:rPr>
              <a:t>u</a:t>
            </a:r>
            <a:r>
              <a:rPr sz="2200" spc="-55" dirty="0">
                <a:solidFill>
                  <a:srgbClr val="003300"/>
                </a:solidFill>
                <a:latin typeface="Verdana"/>
                <a:cs typeface="Verdana"/>
              </a:rPr>
              <a:t>n</a:t>
            </a:r>
            <a:r>
              <a:rPr sz="2200" spc="-160" dirty="0">
                <a:solidFill>
                  <a:srgbClr val="003300"/>
                </a:solidFill>
                <a:latin typeface="Verdana"/>
                <a:cs typeface="Verdana"/>
              </a:rPr>
              <a:t> </a:t>
            </a:r>
            <a:r>
              <a:rPr sz="2200" spc="10" dirty="0">
                <a:solidFill>
                  <a:srgbClr val="003300"/>
                </a:solidFill>
                <a:latin typeface="Verdana"/>
                <a:cs typeface="Verdana"/>
              </a:rPr>
              <a:t>rang</a:t>
            </a:r>
            <a:r>
              <a:rPr sz="2200" spc="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p:txBody>
      </p:sp>
      <p:sp>
        <p:nvSpPr>
          <p:cNvPr id="7" name="object 7"/>
          <p:cNvSpPr txBox="1"/>
          <p:nvPr/>
        </p:nvSpPr>
        <p:spPr>
          <a:xfrm>
            <a:off x="659079" y="2967101"/>
            <a:ext cx="7430134" cy="942340"/>
          </a:xfrm>
          <a:prstGeom prst="rect">
            <a:avLst/>
          </a:prstGeom>
        </p:spPr>
        <p:txBody>
          <a:bodyPr vert="horz" wrap="square" lIns="0" tIns="0" rIns="0" bIns="0" rtlCol="0">
            <a:spAutoFit/>
          </a:bodyPr>
          <a:lstStyle/>
          <a:p>
            <a:pPr marL="12700">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292735">
              <a:lnSpc>
                <a:spcPct val="100000"/>
              </a:lnSpc>
            </a:pPr>
            <a:r>
              <a:rPr sz="2000" dirty="0">
                <a:solidFill>
                  <a:srgbClr val="0000FF"/>
                </a:solidFill>
                <a:latin typeface="Consolas"/>
                <a:cs typeface="Consolas"/>
              </a:rPr>
              <a:t>&lt;</a:t>
            </a:r>
            <a:r>
              <a:rPr sz="2000" spc="-15"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5" dirty="0">
                <a:solidFill>
                  <a:srgbClr val="DC133B"/>
                </a:solidFill>
                <a:latin typeface="Consolas"/>
                <a:cs typeface="Consolas"/>
              </a:rPr>
              <a:t>ty</a:t>
            </a:r>
            <a:r>
              <a:rPr sz="2000" dirty="0">
                <a:solidFill>
                  <a:srgbClr val="DC133B"/>
                </a:solidFill>
                <a:latin typeface="Consolas"/>
                <a:cs typeface="Consolas"/>
              </a:rPr>
              <a:t>pe=</a:t>
            </a:r>
            <a:r>
              <a:rPr sz="2000" spc="-15" dirty="0">
                <a:solidFill>
                  <a:srgbClr val="0000CD"/>
                </a:solidFill>
                <a:latin typeface="Consolas"/>
                <a:cs typeface="Consolas"/>
              </a:rPr>
              <a:t>"</a:t>
            </a:r>
            <a:r>
              <a:rPr sz="2000" dirty="0">
                <a:solidFill>
                  <a:srgbClr val="0000CD"/>
                </a:solidFill>
                <a:latin typeface="Consolas"/>
                <a:cs typeface="Consolas"/>
              </a:rPr>
              <a:t>ra</a:t>
            </a:r>
            <a:r>
              <a:rPr sz="2000" spc="-10" dirty="0">
                <a:solidFill>
                  <a:srgbClr val="0000CD"/>
                </a:solidFill>
                <a:latin typeface="Consolas"/>
                <a:cs typeface="Consolas"/>
              </a:rPr>
              <a:t>n</a:t>
            </a:r>
            <a:r>
              <a:rPr sz="2000" dirty="0">
                <a:solidFill>
                  <a:srgbClr val="0000CD"/>
                </a:solidFill>
                <a:latin typeface="Consolas"/>
                <a:cs typeface="Consolas"/>
              </a:rPr>
              <a:t>ge"</a:t>
            </a:r>
            <a:r>
              <a:rPr sz="2000" spc="-20" dirty="0">
                <a:solidFill>
                  <a:srgbClr val="0000CD"/>
                </a:solidFill>
                <a:latin typeface="Consolas"/>
                <a:cs typeface="Consolas"/>
              </a:rPr>
              <a:t> </a:t>
            </a:r>
            <a:r>
              <a:rPr sz="2000" dirty="0">
                <a:solidFill>
                  <a:srgbClr val="DC133B"/>
                </a:solidFill>
                <a:latin typeface="Consolas"/>
                <a:cs typeface="Consolas"/>
              </a:rPr>
              <a:t>nam</a:t>
            </a:r>
            <a:r>
              <a:rPr sz="2000" spc="-10"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a:t>
            </a:r>
            <a:r>
              <a:rPr sz="2000" spc="-15" dirty="0">
                <a:solidFill>
                  <a:srgbClr val="0000CD"/>
                </a:solidFill>
                <a:latin typeface="Consolas"/>
                <a:cs typeface="Consolas"/>
              </a:rPr>
              <a:t>p</a:t>
            </a:r>
            <a:r>
              <a:rPr sz="2000" dirty="0">
                <a:solidFill>
                  <a:srgbClr val="0000CD"/>
                </a:solidFill>
                <a:latin typeface="Consolas"/>
                <a:cs typeface="Consolas"/>
              </a:rPr>
              <a:t>oi</a:t>
            </a:r>
            <a:r>
              <a:rPr sz="2000" spc="-10" dirty="0">
                <a:solidFill>
                  <a:srgbClr val="0000CD"/>
                </a:solidFill>
                <a:latin typeface="Consolas"/>
                <a:cs typeface="Consolas"/>
              </a:rPr>
              <a:t>n</a:t>
            </a:r>
            <a:r>
              <a:rPr sz="2000" spc="-15" dirty="0">
                <a:solidFill>
                  <a:srgbClr val="0000CD"/>
                </a:solidFill>
                <a:latin typeface="Consolas"/>
                <a:cs typeface="Consolas"/>
              </a:rPr>
              <a:t>t</a:t>
            </a:r>
            <a:r>
              <a:rPr sz="2000" dirty="0">
                <a:solidFill>
                  <a:srgbClr val="0000CD"/>
                </a:solidFill>
                <a:latin typeface="Consolas"/>
                <a:cs typeface="Consolas"/>
              </a:rPr>
              <a:t>s"</a:t>
            </a:r>
            <a:r>
              <a:rPr sz="2000" spc="5" dirty="0">
                <a:solidFill>
                  <a:srgbClr val="0000CD"/>
                </a:solidFill>
                <a:latin typeface="Consolas"/>
                <a:cs typeface="Consolas"/>
              </a:rPr>
              <a:t> </a:t>
            </a:r>
            <a:r>
              <a:rPr sz="2000" spc="-15" dirty="0">
                <a:solidFill>
                  <a:srgbClr val="DC133B"/>
                </a:solidFill>
                <a:latin typeface="Consolas"/>
                <a:cs typeface="Consolas"/>
              </a:rPr>
              <a:t>m</a:t>
            </a:r>
            <a:r>
              <a:rPr sz="2000" dirty="0">
                <a:solidFill>
                  <a:srgbClr val="DC133B"/>
                </a:solidFill>
                <a:latin typeface="Consolas"/>
                <a:cs typeface="Consolas"/>
              </a:rPr>
              <a:t>in</a:t>
            </a:r>
            <a:r>
              <a:rPr sz="2000" spc="-10" dirty="0">
                <a:solidFill>
                  <a:srgbClr val="DC133B"/>
                </a:solidFill>
                <a:latin typeface="Consolas"/>
                <a:cs typeface="Consolas"/>
              </a:rPr>
              <a:t>=</a:t>
            </a:r>
            <a:r>
              <a:rPr sz="2000" dirty="0">
                <a:solidFill>
                  <a:srgbClr val="0000CD"/>
                </a:solidFill>
                <a:latin typeface="Consolas"/>
                <a:cs typeface="Consolas"/>
              </a:rPr>
              <a:t>"0"</a:t>
            </a:r>
            <a:r>
              <a:rPr sz="2000" spc="-20" dirty="0">
                <a:solidFill>
                  <a:srgbClr val="0000CD"/>
                </a:solidFill>
                <a:latin typeface="Consolas"/>
                <a:cs typeface="Consolas"/>
              </a:rPr>
              <a:t> </a:t>
            </a:r>
            <a:r>
              <a:rPr sz="2000" dirty="0">
                <a:solidFill>
                  <a:srgbClr val="DC133B"/>
                </a:solidFill>
                <a:latin typeface="Consolas"/>
                <a:cs typeface="Consolas"/>
              </a:rPr>
              <a:t>max</a:t>
            </a:r>
            <a:r>
              <a:rPr sz="2000" spc="-10" dirty="0">
                <a:solidFill>
                  <a:srgbClr val="DC133B"/>
                </a:solidFill>
                <a:latin typeface="Consolas"/>
                <a:cs typeface="Consolas"/>
              </a:rPr>
              <a:t>=</a:t>
            </a:r>
            <a:r>
              <a:rPr sz="2000" dirty="0">
                <a:solidFill>
                  <a:srgbClr val="0000CD"/>
                </a:solidFill>
                <a:latin typeface="Consolas"/>
                <a:cs typeface="Consolas"/>
              </a:rPr>
              <a:t>"1</a:t>
            </a:r>
            <a:r>
              <a:rPr sz="2000" spc="-10" dirty="0">
                <a:solidFill>
                  <a:srgbClr val="0000CD"/>
                </a:solidFill>
                <a:latin typeface="Consolas"/>
                <a:cs typeface="Consolas"/>
              </a:rPr>
              <a:t>0</a:t>
            </a:r>
            <a:r>
              <a:rPr sz="200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12700">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8" name="object 8"/>
          <p:cNvSpPr/>
          <p:nvPr/>
        </p:nvSpPr>
        <p:spPr>
          <a:xfrm>
            <a:off x="1941576" y="4386071"/>
            <a:ext cx="5309616" cy="162153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136520" y="4581118"/>
            <a:ext cx="4722240" cy="1033005"/>
          </a:xfrm>
          <a:prstGeom prst="rect">
            <a:avLst/>
          </a:prstGeom>
          <a:blipFill>
            <a:blip r:embed="rId3" cstate="print"/>
            <a:stretch>
              <a:fillRect/>
            </a:stretch>
          </a:blipFill>
        </p:spPr>
        <p:txBody>
          <a:bodyPr wrap="square" lIns="0" tIns="0" rIns="0" bIns="0" rtlCol="0"/>
          <a:lstStyle/>
          <a:p>
            <a:endParaRPr/>
          </a:p>
        </p:txBody>
      </p:sp>
      <p:sp>
        <p:nvSpPr>
          <p:cNvPr id="12" name="Rectángulo 11"/>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79380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6" name="object 6"/>
          <p:cNvSpPr txBox="1"/>
          <p:nvPr/>
        </p:nvSpPr>
        <p:spPr>
          <a:xfrm>
            <a:off x="258267" y="1236090"/>
            <a:ext cx="8557260" cy="2520950"/>
          </a:xfrm>
          <a:prstGeom prst="rect">
            <a:avLst/>
          </a:prstGeom>
        </p:spPr>
        <p:txBody>
          <a:bodyPr vert="horz" wrap="square" lIns="0" tIns="0" rIns="0" bIns="0" rtlCol="0">
            <a:spAutoFit/>
          </a:bodyPr>
          <a:lstStyle/>
          <a:p>
            <a:pPr marL="355600" indent="-342900">
              <a:lnSpc>
                <a:spcPts val="261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4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70"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65" dirty="0">
                <a:solidFill>
                  <a:srgbClr val="003300"/>
                </a:solidFill>
                <a:latin typeface="Verdana"/>
                <a:cs typeface="Verdana"/>
              </a:rPr>
              <a:t> </a:t>
            </a:r>
            <a:r>
              <a:rPr sz="2200" b="1" spc="-590" dirty="0">
                <a:solidFill>
                  <a:srgbClr val="003300"/>
                </a:solidFill>
                <a:latin typeface="Verdana"/>
                <a:cs typeface="Verdana"/>
              </a:rPr>
              <a:t>=</a:t>
            </a:r>
            <a:r>
              <a:rPr sz="2200" b="1" spc="65" dirty="0">
                <a:solidFill>
                  <a:srgbClr val="003300"/>
                </a:solidFill>
                <a:latin typeface="Verdana"/>
                <a:cs typeface="Verdana"/>
              </a:rPr>
              <a:t> </a:t>
            </a:r>
            <a:r>
              <a:rPr sz="2200" b="1" spc="-240" dirty="0">
                <a:solidFill>
                  <a:srgbClr val="003300"/>
                </a:solidFill>
                <a:latin typeface="Trebuchet MS"/>
                <a:cs typeface="Trebuchet MS"/>
              </a:rPr>
              <a:t>“</a:t>
            </a:r>
            <a:r>
              <a:rPr sz="2200" b="1" spc="-225" dirty="0">
                <a:solidFill>
                  <a:srgbClr val="003300"/>
                </a:solidFill>
                <a:latin typeface="Verdana"/>
                <a:cs typeface="Verdana"/>
              </a:rPr>
              <a:t>m</a:t>
            </a:r>
            <a:r>
              <a:rPr sz="2200" b="1" spc="-145" dirty="0">
                <a:solidFill>
                  <a:srgbClr val="003300"/>
                </a:solidFill>
                <a:latin typeface="Verdana"/>
                <a:cs typeface="Verdana"/>
              </a:rPr>
              <a:t>o</a:t>
            </a:r>
            <a:r>
              <a:rPr sz="2200" b="1" spc="-240" dirty="0">
                <a:solidFill>
                  <a:srgbClr val="003300"/>
                </a:solidFill>
                <a:latin typeface="Verdana"/>
                <a:cs typeface="Verdana"/>
              </a:rPr>
              <a:t>n</a:t>
            </a:r>
            <a:r>
              <a:rPr sz="2200" b="1" spc="-235" dirty="0">
                <a:solidFill>
                  <a:srgbClr val="003300"/>
                </a:solidFill>
                <a:latin typeface="Verdana"/>
                <a:cs typeface="Verdana"/>
              </a:rPr>
              <a:t>t</a:t>
            </a:r>
            <a:r>
              <a:rPr sz="2200" b="1" spc="-360" dirty="0">
                <a:solidFill>
                  <a:srgbClr val="003300"/>
                </a:solidFill>
                <a:latin typeface="Verdana"/>
                <a:cs typeface="Verdana"/>
              </a:rPr>
              <a:t>h</a:t>
            </a:r>
            <a:r>
              <a:rPr sz="2200" b="1" spc="-550" dirty="0">
                <a:solidFill>
                  <a:srgbClr val="003300"/>
                </a:solidFill>
                <a:latin typeface="Verdana"/>
                <a:cs typeface="Verdana"/>
              </a:rPr>
              <a:t>"&gt;</a:t>
            </a:r>
            <a:r>
              <a:rPr sz="2200" b="1" spc="65" dirty="0">
                <a:solidFill>
                  <a:srgbClr val="003300"/>
                </a:solidFill>
                <a:latin typeface="Verdana"/>
                <a:cs typeface="Verdana"/>
              </a:rPr>
              <a:t> </a:t>
            </a:r>
            <a:r>
              <a:rPr sz="2200" spc="-70" dirty="0">
                <a:solidFill>
                  <a:srgbClr val="003300"/>
                </a:solidFill>
                <a:latin typeface="Verdana"/>
                <a:cs typeface="Verdana"/>
              </a:rPr>
              <a:t>perm</a:t>
            </a:r>
            <a:r>
              <a:rPr sz="2200" spc="-10" dirty="0">
                <a:solidFill>
                  <a:srgbClr val="003300"/>
                </a:solidFill>
                <a:latin typeface="Verdana"/>
                <a:cs typeface="Verdana"/>
              </a:rPr>
              <a:t>i</a:t>
            </a:r>
            <a:r>
              <a:rPr sz="2200" spc="-5" dirty="0">
                <a:solidFill>
                  <a:srgbClr val="003300"/>
                </a:solidFill>
                <a:latin typeface="Verdana"/>
                <a:cs typeface="Verdana"/>
              </a:rPr>
              <a:t>te</a:t>
            </a:r>
            <a:r>
              <a:rPr sz="2200" spc="45" dirty="0">
                <a:solidFill>
                  <a:srgbClr val="003300"/>
                </a:solidFill>
                <a:latin typeface="Verdana"/>
                <a:cs typeface="Verdana"/>
              </a:rPr>
              <a:t> </a:t>
            </a:r>
            <a:r>
              <a:rPr sz="2200" spc="5" dirty="0">
                <a:solidFill>
                  <a:srgbClr val="003300"/>
                </a:solidFill>
                <a:latin typeface="Verdana"/>
                <a:cs typeface="Verdana"/>
              </a:rPr>
              <a:t>al</a:t>
            </a:r>
            <a:r>
              <a:rPr sz="2200" spc="45"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25" dirty="0">
                <a:solidFill>
                  <a:srgbClr val="003300"/>
                </a:solidFill>
                <a:latin typeface="Verdana"/>
                <a:cs typeface="Verdana"/>
              </a:rPr>
              <a:t>i</a:t>
            </a:r>
            <a:r>
              <a:rPr sz="2200" spc="-45" dirty="0">
                <a:solidFill>
                  <a:srgbClr val="003300"/>
                </a:solidFill>
                <a:latin typeface="Verdana"/>
                <a:cs typeface="Verdana"/>
              </a:rPr>
              <a:t>o</a:t>
            </a:r>
            <a:r>
              <a:rPr sz="2200" spc="45" dirty="0">
                <a:solidFill>
                  <a:srgbClr val="003300"/>
                </a:solidFill>
                <a:latin typeface="Verdana"/>
                <a:cs typeface="Verdana"/>
              </a:rPr>
              <a:t> </a:t>
            </a:r>
            <a:r>
              <a:rPr sz="2200" spc="15" dirty="0">
                <a:solidFill>
                  <a:srgbClr val="003300"/>
                </a:solidFill>
                <a:latin typeface="Verdana"/>
                <a:cs typeface="Verdana"/>
              </a:rPr>
              <a:t>selecc</a:t>
            </a:r>
            <a:r>
              <a:rPr sz="2200" spc="20" dirty="0">
                <a:solidFill>
                  <a:srgbClr val="003300"/>
                </a:solidFill>
                <a:latin typeface="Verdana"/>
                <a:cs typeface="Verdana"/>
              </a:rPr>
              <a:t>i</a:t>
            </a:r>
            <a:r>
              <a:rPr sz="2200" spc="85" dirty="0">
                <a:solidFill>
                  <a:srgbClr val="003300"/>
                </a:solidFill>
                <a:latin typeface="Verdana"/>
                <a:cs typeface="Verdana"/>
              </a:rPr>
              <a:t>o</a:t>
            </a:r>
            <a:r>
              <a:rPr sz="2200" spc="-55" dirty="0">
                <a:solidFill>
                  <a:srgbClr val="003300"/>
                </a:solidFill>
                <a:latin typeface="Verdana"/>
                <a:cs typeface="Verdana"/>
              </a:rPr>
              <a:t>nar</a:t>
            </a:r>
            <a:r>
              <a:rPr sz="2200" spc="45" dirty="0">
                <a:solidFill>
                  <a:srgbClr val="003300"/>
                </a:solidFill>
                <a:latin typeface="Verdana"/>
                <a:cs typeface="Verdana"/>
              </a:rPr>
              <a:t> </a:t>
            </a:r>
            <a:r>
              <a:rPr sz="2200" spc="-65" dirty="0">
                <a:solidFill>
                  <a:srgbClr val="003300"/>
                </a:solidFill>
                <a:latin typeface="Verdana"/>
                <a:cs typeface="Verdana"/>
              </a:rPr>
              <a:t>un</a:t>
            </a:r>
            <a:endParaRPr sz="2200">
              <a:latin typeface="Verdana"/>
              <a:cs typeface="Verdana"/>
            </a:endParaRPr>
          </a:p>
          <a:p>
            <a:pPr marL="355600">
              <a:lnSpc>
                <a:spcPts val="2610"/>
              </a:lnSpc>
            </a:pPr>
            <a:r>
              <a:rPr sz="2200" spc="-85" dirty="0">
                <a:solidFill>
                  <a:srgbClr val="003300"/>
                </a:solidFill>
                <a:latin typeface="Verdana"/>
                <a:cs typeface="Verdana"/>
              </a:rPr>
              <a:t>mes</a:t>
            </a:r>
            <a:r>
              <a:rPr sz="2200" spc="-175" dirty="0">
                <a:solidFill>
                  <a:srgbClr val="003300"/>
                </a:solidFill>
                <a:latin typeface="Verdana"/>
                <a:cs typeface="Verdana"/>
              </a:rPr>
              <a:t> </a:t>
            </a:r>
            <a:r>
              <a:rPr sz="2200" spc="-125" dirty="0">
                <a:solidFill>
                  <a:srgbClr val="003300"/>
                </a:solidFill>
                <a:latin typeface="Verdana"/>
                <a:cs typeface="Verdana"/>
              </a:rPr>
              <a:t>y</a:t>
            </a:r>
            <a:r>
              <a:rPr sz="2200" spc="-165"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spc="-160" dirty="0">
                <a:solidFill>
                  <a:srgbClr val="003300"/>
                </a:solidFill>
                <a:latin typeface="Verdana"/>
                <a:cs typeface="Verdana"/>
              </a:rPr>
              <a:t> </a:t>
            </a:r>
            <a:r>
              <a:rPr sz="2200" spc="70" dirty="0">
                <a:solidFill>
                  <a:srgbClr val="003300"/>
                </a:solidFill>
                <a:latin typeface="Verdana"/>
                <a:cs typeface="Verdana"/>
              </a:rPr>
              <a:t>añ</a:t>
            </a:r>
            <a:r>
              <a:rPr sz="2200" spc="7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5"/>
              </a:spcBef>
            </a:pPr>
            <a:endParaRPr sz="1950">
              <a:latin typeface="Times New Roman"/>
              <a:cs typeface="Times New Roman"/>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latin typeface="Consolas"/>
                <a:cs typeface="Consolas"/>
              </a:rPr>
              <a:t>B</a:t>
            </a:r>
            <a:r>
              <a:rPr sz="2000" spc="-10" dirty="0">
                <a:latin typeface="Consolas"/>
                <a:cs typeface="Consolas"/>
              </a:rPr>
              <a:t>i</a:t>
            </a:r>
            <a:r>
              <a:rPr sz="2000" dirty="0">
                <a:latin typeface="Consolas"/>
                <a:cs typeface="Consolas"/>
              </a:rPr>
              <a:t>rt</a:t>
            </a:r>
            <a:r>
              <a:rPr sz="2000" spc="-10" dirty="0">
                <a:latin typeface="Consolas"/>
                <a:cs typeface="Consolas"/>
              </a:rPr>
              <a:t>h</a:t>
            </a:r>
            <a:r>
              <a:rPr sz="2000" dirty="0">
                <a:latin typeface="Consolas"/>
                <a:cs typeface="Consolas"/>
              </a:rPr>
              <a:t>day</a:t>
            </a:r>
            <a:r>
              <a:rPr sz="2000" spc="-15" dirty="0">
                <a:latin typeface="Consolas"/>
                <a:cs typeface="Consolas"/>
              </a:rPr>
              <a:t> </a:t>
            </a:r>
            <a:r>
              <a:rPr sz="2000" dirty="0">
                <a:latin typeface="Consolas"/>
                <a:cs typeface="Consolas"/>
              </a:rPr>
              <a:t>(month</a:t>
            </a:r>
            <a:r>
              <a:rPr sz="2000" spc="-15" dirty="0">
                <a:latin typeface="Consolas"/>
                <a:cs typeface="Consolas"/>
              </a:rPr>
              <a:t> </a:t>
            </a:r>
            <a:r>
              <a:rPr sz="2000" dirty="0">
                <a:latin typeface="Consolas"/>
                <a:cs typeface="Consolas"/>
              </a:rPr>
              <a:t>and</a:t>
            </a:r>
            <a:r>
              <a:rPr sz="2000" spc="-15" dirty="0">
                <a:latin typeface="Consolas"/>
                <a:cs typeface="Consolas"/>
              </a:rPr>
              <a:t> </a:t>
            </a:r>
            <a:r>
              <a:rPr sz="2000" dirty="0">
                <a:latin typeface="Consolas"/>
                <a:cs typeface="Consolas"/>
              </a:rPr>
              <a:t>year):</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5"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5" dirty="0">
                <a:solidFill>
                  <a:srgbClr val="DC133B"/>
                </a:solidFill>
                <a:latin typeface="Consolas"/>
                <a:cs typeface="Consolas"/>
              </a:rPr>
              <a:t>ty</a:t>
            </a:r>
            <a:r>
              <a:rPr sz="2000" dirty="0">
                <a:solidFill>
                  <a:srgbClr val="DC133B"/>
                </a:solidFill>
                <a:latin typeface="Consolas"/>
                <a:cs typeface="Consolas"/>
              </a:rPr>
              <a:t>pe=</a:t>
            </a:r>
            <a:r>
              <a:rPr sz="2000" spc="-15" dirty="0">
                <a:solidFill>
                  <a:srgbClr val="0000CD"/>
                </a:solidFill>
                <a:latin typeface="Consolas"/>
                <a:cs typeface="Consolas"/>
              </a:rPr>
              <a:t>"</a:t>
            </a:r>
            <a:r>
              <a:rPr sz="2000" dirty="0">
                <a:solidFill>
                  <a:srgbClr val="0000CD"/>
                </a:solidFill>
                <a:latin typeface="Consolas"/>
                <a:cs typeface="Consolas"/>
              </a:rPr>
              <a:t>mo</a:t>
            </a:r>
            <a:r>
              <a:rPr sz="2000" spc="-10" dirty="0">
                <a:solidFill>
                  <a:srgbClr val="0000CD"/>
                </a:solidFill>
                <a:latin typeface="Consolas"/>
                <a:cs typeface="Consolas"/>
              </a:rPr>
              <a:t>n</a:t>
            </a:r>
            <a:r>
              <a:rPr sz="2000" dirty="0">
                <a:solidFill>
                  <a:srgbClr val="0000CD"/>
                </a:solidFill>
                <a:latin typeface="Consolas"/>
                <a:cs typeface="Consolas"/>
              </a:rPr>
              <a:t>th"</a:t>
            </a:r>
            <a:r>
              <a:rPr sz="2000" spc="-20" dirty="0">
                <a:solidFill>
                  <a:srgbClr val="0000CD"/>
                </a:solidFill>
                <a:latin typeface="Consolas"/>
                <a:cs typeface="Consolas"/>
              </a:rPr>
              <a:t> </a:t>
            </a:r>
            <a:r>
              <a:rPr sz="2000" dirty="0">
                <a:solidFill>
                  <a:srgbClr val="DC133B"/>
                </a:solidFill>
                <a:latin typeface="Consolas"/>
                <a:cs typeface="Consolas"/>
              </a:rPr>
              <a:t>nam</a:t>
            </a:r>
            <a:r>
              <a:rPr sz="2000" spc="-10"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a:t>
            </a:r>
            <a:r>
              <a:rPr sz="2000" spc="-15" dirty="0">
                <a:solidFill>
                  <a:srgbClr val="0000CD"/>
                </a:solidFill>
                <a:latin typeface="Consolas"/>
                <a:cs typeface="Consolas"/>
              </a:rPr>
              <a:t>b</a:t>
            </a:r>
            <a:r>
              <a:rPr sz="2000" dirty="0">
                <a:solidFill>
                  <a:srgbClr val="0000CD"/>
                </a:solidFill>
                <a:latin typeface="Consolas"/>
                <a:cs typeface="Consolas"/>
              </a:rPr>
              <a:t>da</a:t>
            </a:r>
            <a:r>
              <a:rPr sz="2000" spc="-10" dirty="0">
                <a:solidFill>
                  <a:srgbClr val="0000CD"/>
                </a:solidFill>
                <a:latin typeface="Consolas"/>
                <a:cs typeface="Consolas"/>
              </a:rPr>
              <a:t>y</a:t>
            </a:r>
            <a:r>
              <a:rPr sz="2000" spc="-15" dirty="0">
                <a:solidFill>
                  <a:srgbClr val="0000CD"/>
                </a:solidFill>
                <a:latin typeface="Consolas"/>
                <a:cs typeface="Consolas"/>
              </a:rPr>
              <a:t>m</a:t>
            </a:r>
            <a:r>
              <a:rPr sz="2000" dirty="0">
                <a:solidFill>
                  <a:srgbClr val="0000CD"/>
                </a:solidFill>
                <a:latin typeface="Consolas"/>
                <a:cs typeface="Consolas"/>
              </a:rPr>
              <a:t>ont</a:t>
            </a:r>
            <a:r>
              <a:rPr sz="2000" spc="-10" dirty="0">
                <a:solidFill>
                  <a:srgbClr val="0000CD"/>
                </a:solidFill>
                <a:latin typeface="Consolas"/>
                <a:cs typeface="Consolas"/>
              </a:rPr>
              <a:t>h</a:t>
            </a:r>
            <a:r>
              <a:rPr sz="2000"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13" name="object 13"/>
          <p:cNvSpPr/>
          <p:nvPr/>
        </p:nvSpPr>
        <p:spPr>
          <a:xfrm>
            <a:off x="1731264" y="3665220"/>
            <a:ext cx="5897880" cy="287731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927351" y="3861003"/>
            <a:ext cx="5308981" cy="2289175"/>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8414766" y="6584026"/>
            <a:ext cx="193040" cy="177800"/>
          </a:xfrm>
          <a:prstGeom prst="rect">
            <a:avLst/>
          </a:prstGeom>
        </p:spPr>
        <p:txBody>
          <a:bodyPr vert="horz" wrap="square" lIns="0" tIns="0" rIns="0" bIns="0" rtlCol="0">
            <a:spAutoFit/>
          </a:bodyPr>
          <a:lstStyle/>
          <a:p>
            <a:pPr marL="12700">
              <a:lnSpc>
                <a:spcPts val="1325"/>
              </a:lnSpc>
            </a:pPr>
            <a:r>
              <a:rPr sz="1200" spc="-105" dirty="0">
                <a:solidFill>
                  <a:srgbClr val="003300"/>
                </a:solidFill>
                <a:latin typeface="Verdana"/>
                <a:cs typeface="Verdana"/>
              </a:rPr>
              <a:t>30</a:t>
            </a:r>
            <a:endParaRPr sz="1200">
              <a:latin typeface="Verdana"/>
              <a:cs typeface="Verdana"/>
            </a:endParaRPr>
          </a:p>
        </p:txBody>
      </p:sp>
      <p:sp>
        <p:nvSpPr>
          <p:cNvPr id="17" name="Rectángulo 1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415479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32</a:t>
            </a:fld>
            <a:endParaRPr spc="-100" dirty="0"/>
          </a:p>
        </p:txBody>
      </p:sp>
      <p:sp>
        <p:nvSpPr>
          <p:cNvPr id="6" name="object 6"/>
          <p:cNvSpPr txBox="1"/>
          <p:nvPr/>
        </p:nvSpPr>
        <p:spPr>
          <a:xfrm>
            <a:off x="258267" y="1236090"/>
            <a:ext cx="8557895" cy="2520950"/>
          </a:xfrm>
          <a:prstGeom prst="rect">
            <a:avLst/>
          </a:prstGeom>
        </p:spPr>
        <p:txBody>
          <a:bodyPr vert="horz" wrap="square" lIns="0" tIns="0" rIns="0" bIns="0" rtlCol="0">
            <a:spAutoFit/>
          </a:bodyPr>
          <a:lstStyle/>
          <a:p>
            <a:pPr marL="355600" indent="-342900">
              <a:lnSpc>
                <a:spcPts val="261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5" dirty="0">
                <a:solidFill>
                  <a:srgbClr val="003300"/>
                </a:solidFill>
                <a:latin typeface="Verdana"/>
                <a:cs typeface="Verdana"/>
              </a:rPr>
              <a:t> </a:t>
            </a:r>
            <a:r>
              <a:rPr sz="2200" spc="-470" dirty="0">
                <a:solidFill>
                  <a:srgbClr val="003300"/>
                </a:solidFill>
                <a:latin typeface="Verdana"/>
                <a:cs typeface="Verdana"/>
              </a:rPr>
              <a:t>&lt;</a:t>
            </a:r>
            <a:r>
              <a:rPr sz="2200" b="1" spc="-204" dirty="0">
                <a:solidFill>
                  <a:srgbClr val="003300"/>
                </a:solidFill>
                <a:latin typeface="Verdana"/>
                <a:cs typeface="Verdana"/>
              </a:rPr>
              <a:t>inpu</a:t>
            </a:r>
            <a:r>
              <a:rPr sz="2200" b="1" spc="-345" dirty="0">
                <a:solidFill>
                  <a:srgbClr val="003300"/>
                </a:solidFill>
                <a:latin typeface="Verdana"/>
                <a:cs typeface="Verdana"/>
              </a:rPr>
              <a:t>t</a:t>
            </a:r>
            <a:r>
              <a:rPr sz="2200" b="1" spc="5" dirty="0">
                <a:solidFill>
                  <a:srgbClr val="003300"/>
                </a:solidFill>
                <a:latin typeface="Verdana"/>
                <a:cs typeface="Verdana"/>
              </a:rPr>
              <a:t> </a:t>
            </a:r>
            <a:r>
              <a:rPr sz="2200" b="1" spc="-165" dirty="0">
                <a:solidFill>
                  <a:srgbClr val="003300"/>
                </a:solidFill>
                <a:latin typeface="Verdana"/>
                <a:cs typeface="Verdana"/>
              </a:rPr>
              <a:t>type</a:t>
            </a:r>
            <a:r>
              <a:rPr sz="2200" b="1" dirty="0">
                <a:solidFill>
                  <a:srgbClr val="003300"/>
                </a:solidFill>
                <a:latin typeface="Verdana"/>
                <a:cs typeface="Verdana"/>
              </a:rPr>
              <a:t> </a:t>
            </a:r>
            <a:r>
              <a:rPr sz="2200" b="1" spc="-590" dirty="0">
                <a:solidFill>
                  <a:srgbClr val="003300"/>
                </a:solidFill>
                <a:latin typeface="Verdana"/>
                <a:cs typeface="Verdana"/>
              </a:rPr>
              <a:t>=</a:t>
            </a:r>
            <a:r>
              <a:rPr sz="2200" b="1" spc="5" dirty="0">
                <a:solidFill>
                  <a:srgbClr val="003300"/>
                </a:solidFill>
                <a:latin typeface="Verdana"/>
                <a:cs typeface="Verdana"/>
              </a:rPr>
              <a:t> </a:t>
            </a:r>
            <a:r>
              <a:rPr sz="2200" b="1" spc="-240" dirty="0">
                <a:solidFill>
                  <a:srgbClr val="003300"/>
                </a:solidFill>
                <a:latin typeface="Trebuchet MS"/>
                <a:cs typeface="Trebuchet MS"/>
              </a:rPr>
              <a:t>“</a:t>
            </a:r>
            <a:r>
              <a:rPr sz="2200" b="1" spc="-185" dirty="0">
                <a:solidFill>
                  <a:srgbClr val="003300"/>
                </a:solidFill>
                <a:latin typeface="Verdana"/>
                <a:cs typeface="Verdana"/>
              </a:rPr>
              <a:t>we</a:t>
            </a:r>
            <a:r>
              <a:rPr sz="2200" b="1" spc="-140" dirty="0">
                <a:solidFill>
                  <a:srgbClr val="003300"/>
                </a:solidFill>
                <a:latin typeface="Verdana"/>
                <a:cs typeface="Verdana"/>
              </a:rPr>
              <a:t>e</a:t>
            </a:r>
            <a:r>
              <a:rPr sz="2200" b="1" spc="-204" dirty="0">
                <a:solidFill>
                  <a:srgbClr val="003300"/>
                </a:solidFill>
                <a:latin typeface="Verdana"/>
                <a:cs typeface="Verdana"/>
              </a:rPr>
              <a:t>k</a:t>
            </a:r>
            <a:r>
              <a:rPr sz="2200" b="1" spc="-505" dirty="0">
                <a:solidFill>
                  <a:srgbClr val="003300"/>
                </a:solidFill>
                <a:latin typeface="Verdana"/>
                <a:cs typeface="Verdana"/>
              </a:rPr>
              <a:t>"</a:t>
            </a:r>
            <a:r>
              <a:rPr sz="2200" spc="-470" dirty="0">
                <a:solidFill>
                  <a:srgbClr val="003300"/>
                </a:solidFill>
                <a:latin typeface="Verdana"/>
                <a:cs typeface="Verdana"/>
              </a:rPr>
              <a:t>&gt;</a:t>
            </a:r>
            <a:r>
              <a:rPr sz="2200" spc="-20" dirty="0">
                <a:solidFill>
                  <a:srgbClr val="003300"/>
                </a:solidFill>
                <a:latin typeface="Verdana"/>
                <a:cs typeface="Verdana"/>
              </a:rPr>
              <a:t> </a:t>
            </a:r>
            <a:r>
              <a:rPr sz="2200" spc="-70" dirty="0">
                <a:solidFill>
                  <a:srgbClr val="003300"/>
                </a:solidFill>
                <a:latin typeface="Verdana"/>
                <a:cs typeface="Verdana"/>
              </a:rPr>
              <a:t>perm</a:t>
            </a:r>
            <a:r>
              <a:rPr sz="2200" spc="-20" dirty="0">
                <a:solidFill>
                  <a:srgbClr val="003300"/>
                </a:solidFill>
                <a:latin typeface="Verdana"/>
                <a:cs typeface="Verdana"/>
              </a:rPr>
              <a:t>i</a:t>
            </a:r>
            <a:r>
              <a:rPr sz="2200" spc="-5" dirty="0">
                <a:solidFill>
                  <a:srgbClr val="003300"/>
                </a:solidFill>
                <a:latin typeface="Verdana"/>
                <a:cs typeface="Verdana"/>
              </a:rPr>
              <a:t>te</a:t>
            </a:r>
            <a:r>
              <a:rPr sz="2200" spc="-20" dirty="0">
                <a:solidFill>
                  <a:srgbClr val="003300"/>
                </a:solidFill>
                <a:latin typeface="Verdana"/>
                <a:cs typeface="Verdana"/>
              </a:rPr>
              <a:t> </a:t>
            </a:r>
            <a:r>
              <a:rPr sz="2200" spc="5" dirty="0">
                <a:solidFill>
                  <a:srgbClr val="003300"/>
                </a:solidFill>
                <a:latin typeface="Verdana"/>
                <a:cs typeface="Verdana"/>
              </a:rPr>
              <a:t>al</a:t>
            </a:r>
            <a:r>
              <a:rPr sz="2200" spc="-25"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25" dirty="0">
                <a:solidFill>
                  <a:srgbClr val="003300"/>
                </a:solidFill>
                <a:latin typeface="Verdana"/>
                <a:cs typeface="Verdana"/>
              </a:rPr>
              <a:t>i</a:t>
            </a:r>
            <a:r>
              <a:rPr sz="2200" spc="-45" dirty="0">
                <a:solidFill>
                  <a:srgbClr val="003300"/>
                </a:solidFill>
                <a:latin typeface="Verdana"/>
                <a:cs typeface="Verdana"/>
              </a:rPr>
              <a:t>o</a:t>
            </a:r>
            <a:r>
              <a:rPr sz="2200" spc="-15" dirty="0">
                <a:solidFill>
                  <a:srgbClr val="003300"/>
                </a:solidFill>
                <a:latin typeface="Verdana"/>
                <a:cs typeface="Verdana"/>
              </a:rPr>
              <a:t> </a:t>
            </a:r>
            <a:r>
              <a:rPr sz="2200" spc="-90" dirty="0">
                <a:solidFill>
                  <a:srgbClr val="003300"/>
                </a:solidFill>
                <a:latin typeface="Verdana"/>
                <a:cs typeface="Verdana"/>
              </a:rPr>
              <a:t>s</a:t>
            </a:r>
            <a:r>
              <a:rPr sz="2200" spc="-110" dirty="0">
                <a:solidFill>
                  <a:srgbClr val="003300"/>
                </a:solidFill>
                <a:latin typeface="Verdana"/>
                <a:cs typeface="Verdana"/>
              </a:rPr>
              <a:t>e</a:t>
            </a:r>
            <a:r>
              <a:rPr sz="2200" spc="65" dirty="0">
                <a:solidFill>
                  <a:srgbClr val="003300"/>
                </a:solidFill>
                <a:latin typeface="Verdana"/>
                <a:cs typeface="Verdana"/>
              </a:rPr>
              <a:t>lecc</a:t>
            </a:r>
            <a:r>
              <a:rPr sz="2200" spc="50" dirty="0">
                <a:solidFill>
                  <a:srgbClr val="003300"/>
                </a:solidFill>
                <a:latin typeface="Verdana"/>
                <a:cs typeface="Verdana"/>
              </a:rPr>
              <a:t>i</a:t>
            </a:r>
            <a:r>
              <a:rPr sz="2200" spc="85" dirty="0">
                <a:solidFill>
                  <a:srgbClr val="003300"/>
                </a:solidFill>
                <a:latin typeface="Verdana"/>
                <a:cs typeface="Verdana"/>
              </a:rPr>
              <a:t>o</a:t>
            </a:r>
            <a:r>
              <a:rPr sz="2200" spc="-55" dirty="0">
                <a:solidFill>
                  <a:srgbClr val="003300"/>
                </a:solidFill>
                <a:latin typeface="Verdana"/>
                <a:cs typeface="Verdana"/>
              </a:rPr>
              <a:t>nar</a:t>
            </a:r>
            <a:r>
              <a:rPr sz="2200" spc="-15" dirty="0">
                <a:solidFill>
                  <a:srgbClr val="003300"/>
                </a:solidFill>
                <a:latin typeface="Verdana"/>
                <a:cs typeface="Verdana"/>
              </a:rPr>
              <a:t> </a:t>
            </a:r>
            <a:r>
              <a:rPr sz="2200" spc="20" dirty="0">
                <a:solidFill>
                  <a:srgbClr val="003300"/>
                </a:solidFill>
                <a:latin typeface="Verdana"/>
                <a:cs typeface="Verdana"/>
              </a:rPr>
              <a:t>una</a:t>
            </a:r>
            <a:endParaRPr sz="2200">
              <a:latin typeface="Verdana"/>
              <a:cs typeface="Verdana"/>
            </a:endParaRPr>
          </a:p>
          <a:p>
            <a:pPr marL="355600">
              <a:lnSpc>
                <a:spcPts val="2610"/>
              </a:lnSpc>
            </a:pPr>
            <a:r>
              <a:rPr sz="2200" dirty="0">
                <a:solidFill>
                  <a:srgbClr val="003300"/>
                </a:solidFill>
                <a:latin typeface="Verdana"/>
                <a:cs typeface="Verdana"/>
              </a:rPr>
              <a:t>seman</a:t>
            </a:r>
            <a:r>
              <a:rPr sz="2200" spc="5" dirty="0">
                <a:solidFill>
                  <a:srgbClr val="003300"/>
                </a:solidFill>
                <a:latin typeface="Verdana"/>
                <a:cs typeface="Verdana"/>
              </a:rPr>
              <a:t>a</a:t>
            </a:r>
            <a:r>
              <a:rPr sz="2200" spc="-175" dirty="0">
                <a:solidFill>
                  <a:srgbClr val="003300"/>
                </a:solidFill>
                <a:latin typeface="Verdana"/>
                <a:cs typeface="Verdana"/>
              </a:rPr>
              <a:t> </a:t>
            </a:r>
            <a:r>
              <a:rPr sz="2200" spc="-125" dirty="0">
                <a:solidFill>
                  <a:srgbClr val="003300"/>
                </a:solidFill>
                <a:latin typeface="Verdana"/>
                <a:cs typeface="Verdana"/>
              </a:rPr>
              <a:t>y</a:t>
            </a:r>
            <a:r>
              <a:rPr sz="2200" spc="-165" dirty="0">
                <a:solidFill>
                  <a:srgbClr val="003300"/>
                </a:solidFill>
                <a:latin typeface="Verdana"/>
                <a:cs typeface="Verdana"/>
              </a:rPr>
              <a:t> </a:t>
            </a:r>
            <a:r>
              <a:rPr sz="2200" spc="70" dirty="0">
                <a:solidFill>
                  <a:srgbClr val="003300"/>
                </a:solidFill>
                <a:latin typeface="Verdana"/>
                <a:cs typeface="Verdana"/>
              </a:rPr>
              <a:t>añ</a:t>
            </a:r>
            <a:r>
              <a:rPr sz="2200" spc="7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5"/>
              </a:spcBef>
            </a:pPr>
            <a:endParaRPr sz="1950">
              <a:latin typeface="Times New Roman"/>
              <a:cs typeface="Times New Roman"/>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a:p>
            <a:pPr marL="693420">
              <a:lnSpc>
                <a:spcPct val="100000"/>
              </a:lnSpc>
            </a:pPr>
            <a:r>
              <a:rPr sz="2000" dirty="0">
                <a:latin typeface="Consolas"/>
                <a:cs typeface="Consolas"/>
              </a:rPr>
              <a:t>S</a:t>
            </a:r>
            <a:r>
              <a:rPr sz="2000" spc="-10" dirty="0">
                <a:latin typeface="Consolas"/>
                <a:cs typeface="Consolas"/>
              </a:rPr>
              <a:t>e</a:t>
            </a:r>
            <a:r>
              <a:rPr sz="2000" dirty="0">
                <a:latin typeface="Consolas"/>
                <a:cs typeface="Consolas"/>
              </a:rPr>
              <a:t>le</a:t>
            </a:r>
            <a:r>
              <a:rPr sz="2000" spc="-10" dirty="0">
                <a:latin typeface="Consolas"/>
                <a:cs typeface="Consolas"/>
              </a:rPr>
              <a:t>c</a:t>
            </a:r>
            <a:r>
              <a:rPr sz="2000" dirty="0">
                <a:latin typeface="Consolas"/>
                <a:cs typeface="Consolas"/>
              </a:rPr>
              <a:t>t a</a:t>
            </a:r>
            <a:r>
              <a:rPr sz="2000" spc="-15" dirty="0">
                <a:latin typeface="Consolas"/>
                <a:cs typeface="Consolas"/>
              </a:rPr>
              <a:t> </a:t>
            </a:r>
            <a:r>
              <a:rPr sz="2000" dirty="0">
                <a:latin typeface="Consolas"/>
                <a:cs typeface="Consolas"/>
              </a:rPr>
              <a:t>week:</a:t>
            </a:r>
            <a:endParaRPr sz="2000">
              <a:latin typeface="Consolas"/>
              <a:cs typeface="Consolas"/>
            </a:endParaRPr>
          </a:p>
          <a:p>
            <a:pPr marL="693420">
              <a:lnSpc>
                <a:spcPct val="100000"/>
              </a:lnSpc>
            </a:pPr>
            <a:r>
              <a:rPr sz="2000" dirty="0">
                <a:solidFill>
                  <a:srgbClr val="0000FF"/>
                </a:solidFill>
                <a:latin typeface="Consolas"/>
                <a:cs typeface="Consolas"/>
              </a:rPr>
              <a:t>&lt;</a:t>
            </a:r>
            <a:r>
              <a:rPr sz="2000" spc="-15" dirty="0">
                <a:solidFill>
                  <a:srgbClr val="A42A2A"/>
                </a:solidFill>
                <a:latin typeface="Consolas"/>
                <a:cs typeface="Consolas"/>
              </a:rPr>
              <a:t>i</a:t>
            </a:r>
            <a:r>
              <a:rPr sz="2000" dirty="0">
                <a:solidFill>
                  <a:srgbClr val="A42A2A"/>
                </a:solidFill>
                <a:latin typeface="Consolas"/>
                <a:cs typeface="Consolas"/>
              </a:rPr>
              <a:t>np</a:t>
            </a:r>
            <a:r>
              <a:rPr sz="2000" spc="-10" dirty="0">
                <a:solidFill>
                  <a:srgbClr val="A42A2A"/>
                </a:solidFill>
                <a:latin typeface="Consolas"/>
                <a:cs typeface="Consolas"/>
              </a:rPr>
              <a:t>u</a:t>
            </a:r>
            <a:r>
              <a:rPr sz="2000" dirty="0">
                <a:solidFill>
                  <a:srgbClr val="A42A2A"/>
                </a:solidFill>
                <a:latin typeface="Consolas"/>
                <a:cs typeface="Consolas"/>
              </a:rPr>
              <a:t>t</a:t>
            </a:r>
            <a:r>
              <a:rPr sz="2000" spc="5" dirty="0">
                <a:solidFill>
                  <a:srgbClr val="A42A2A"/>
                </a:solidFill>
                <a:latin typeface="Consolas"/>
                <a:cs typeface="Consolas"/>
              </a:rPr>
              <a:t> </a:t>
            </a:r>
            <a:r>
              <a:rPr sz="2000" spc="-15" dirty="0">
                <a:solidFill>
                  <a:srgbClr val="DC133B"/>
                </a:solidFill>
                <a:latin typeface="Consolas"/>
                <a:cs typeface="Consolas"/>
              </a:rPr>
              <a:t>ty</a:t>
            </a:r>
            <a:r>
              <a:rPr sz="2000" dirty="0">
                <a:solidFill>
                  <a:srgbClr val="DC133B"/>
                </a:solidFill>
                <a:latin typeface="Consolas"/>
                <a:cs typeface="Consolas"/>
              </a:rPr>
              <a:t>pe=</a:t>
            </a:r>
            <a:r>
              <a:rPr sz="2000" spc="-15" dirty="0">
                <a:solidFill>
                  <a:srgbClr val="0000CD"/>
                </a:solidFill>
                <a:latin typeface="Consolas"/>
                <a:cs typeface="Consolas"/>
              </a:rPr>
              <a:t>"</a:t>
            </a:r>
            <a:r>
              <a:rPr sz="2000" dirty="0">
                <a:solidFill>
                  <a:srgbClr val="0000CD"/>
                </a:solidFill>
                <a:latin typeface="Consolas"/>
                <a:cs typeface="Consolas"/>
              </a:rPr>
              <a:t>we</a:t>
            </a:r>
            <a:r>
              <a:rPr sz="2000" spc="-10" dirty="0">
                <a:solidFill>
                  <a:srgbClr val="0000CD"/>
                </a:solidFill>
                <a:latin typeface="Consolas"/>
                <a:cs typeface="Consolas"/>
              </a:rPr>
              <a:t>e</a:t>
            </a:r>
            <a:r>
              <a:rPr sz="2000" dirty="0">
                <a:solidFill>
                  <a:srgbClr val="0000CD"/>
                </a:solidFill>
                <a:latin typeface="Consolas"/>
                <a:cs typeface="Consolas"/>
              </a:rPr>
              <a:t>k"</a:t>
            </a:r>
            <a:r>
              <a:rPr sz="2000" spc="-5" dirty="0">
                <a:solidFill>
                  <a:srgbClr val="0000CD"/>
                </a:solidFill>
                <a:latin typeface="Consolas"/>
                <a:cs typeface="Consolas"/>
              </a:rPr>
              <a:t> </a:t>
            </a:r>
            <a:r>
              <a:rPr sz="2000" spc="-15" dirty="0">
                <a:solidFill>
                  <a:srgbClr val="DC133B"/>
                </a:solidFill>
                <a:latin typeface="Consolas"/>
                <a:cs typeface="Consolas"/>
              </a:rPr>
              <a:t>n</a:t>
            </a:r>
            <a:r>
              <a:rPr sz="2000" dirty="0">
                <a:solidFill>
                  <a:srgbClr val="DC133B"/>
                </a:solidFill>
                <a:latin typeface="Consolas"/>
                <a:cs typeface="Consolas"/>
              </a:rPr>
              <a:t>ame</a:t>
            </a:r>
            <a:r>
              <a:rPr sz="2000" spc="-10" dirty="0">
                <a:solidFill>
                  <a:srgbClr val="DC133B"/>
                </a:solidFill>
                <a:latin typeface="Consolas"/>
                <a:cs typeface="Consolas"/>
              </a:rPr>
              <a:t>=</a:t>
            </a:r>
            <a:r>
              <a:rPr sz="2000" dirty="0">
                <a:solidFill>
                  <a:srgbClr val="0000CD"/>
                </a:solidFill>
                <a:latin typeface="Consolas"/>
                <a:cs typeface="Consolas"/>
              </a:rPr>
              <a:t>"w</a:t>
            </a:r>
            <a:r>
              <a:rPr sz="2000" spc="-15" dirty="0">
                <a:solidFill>
                  <a:srgbClr val="0000CD"/>
                </a:solidFill>
                <a:latin typeface="Consolas"/>
                <a:cs typeface="Consolas"/>
              </a:rPr>
              <a:t>e</a:t>
            </a:r>
            <a:r>
              <a:rPr sz="2000" dirty="0">
                <a:solidFill>
                  <a:srgbClr val="0000CD"/>
                </a:solidFill>
                <a:latin typeface="Consolas"/>
                <a:cs typeface="Consolas"/>
              </a:rPr>
              <a:t>ek</a:t>
            </a:r>
            <a:r>
              <a:rPr sz="2000" spc="-10" dirty="0">
                <a:solidFill>
                  <a:srgbClr val="0000CD"/>
                </a:solidFill>
                <a:latin typeface="Consolas"/>
                <a:cs typeface="Consolas"/>
              </a:rPr>
              <a:t>_</a:t>
            </a:r>
            <a:r>
              <a:rPr sz="2000" spc="-15" dirty="0">
                <a:solidFill>
                  <a:srgbClr val="0000CD"/>
                </a:solidFill>
                <a:latin typeface="Consolas"/>
                <a:cs typeface="Consolas"/>
              </a:rPr>
              <a:t>y</a:t>
            </a:r>
            <a:r>
              <a:rPr sz="2000" dirty="0">
                <a:solidFill>
                  <a:srgbClr val="0000CD"/>
                </a:solidFill>
                <a:latin typeface="Consolas"/>
                <a:cs typeface="Consolas"/>
              </a:rPr>
              <a:t>ea</a:t>
            </a:r>
            <a:r>
              <a:rPr sz="2000" spc="5" dirty="0">
                <a:solidFill>
                  <a:srgbClr val="0000CD"/>
                </a:solidFill>
                <a:latin typeface="Consolas"/>
                <a:cs typeface="Consolas"/>
              </a:rPr>
              <a:t>r</a:t>
            </a:r>
            <a:r>
              <a:rPr sz="2000" spc="-15" dirty="0">
                <a:solidFill>
                  <a:srgbClr val="0000CD"/>
                </a:solidFill>
                <a:latin typeface="Consolas"/>
                <a:cs typeface="Consolas"/>
              </a:rPr>
              <a:t>"</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13" name="object 13"/>
          <p:cNvSpPr/>
          <p:nvPr/>
        </p:nvSpPr>
        <p:spPr>
          <a:xfrm>
            <a:off x="2215895" y="3759708"/>
            <a:ext cx="4887467" cy="287121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2411729" y="3955250"/>
            <a:ext cx="4299077" cy="2282063"/>
          </a:xfrm>
          <a:prstGeom prst="rect">
            <a:avLst/>
          </a:prstGeom>
          <a:blipFill>
            <a:blip r:embed="rId3" cstate="print"/>
            <a:stretch>
              <a:fillRect/>
            </a:stretch>
          </a:blipFill>
        </p:spPr>
        <p:txBody>
          <a:bodyPr wrap="square" lIns="0" tIns="0" rIns="0" bIns="0" rtlCol="0"/>
          <a:lstStyle/>
          <a:p>
            <a:endParaRPr/>
          </a:p>
        </p:txBody>
      </p:sp>
      <p:sp>
        <p:nvSpPr>
          <p:cNvPr id="17" name="Rectángulo 1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403555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33</a:t>
            </a:fld>
            <a:endParaRPr spc="-100" dirty="0"/>
          </a:p>
        </p:txBody>
      </p:sp>
      <p:sp>
        <p:nvSpPr>
          <p:cNvPr id="7" name="object 7"/>
          <p:cNvSpPr txBox="1">
            <a:spLocks noGrp="1"/>
          </p:cNvSpPr>
          <p:nvPr>
            <p:ph type="body" idx="4294967295"/>
          </p:nvPr>
        </p:nvSpPr>
        <p:spPr>
          <a:xfrm>
            <a:off x="914400" y="1600200"/>
            <a:ext cx="8229600" cy="4525963"/>
          </a:xfrm>
          <a:prstGeom prst="rect">
            <a:avLst/>
          </a:prstGeom>
        </p:spPr>
        <p:txBody>
          <a:bodyPr vert="horz" wrap="square" lIns="0" tIns="1789938" rIns="0" bIns="0" rtlCol="0">
            <a:spAutoFit/>
          </a:bodyPr>
          <a:lstStyle/>
          <a:p>
            <a:pPr marL="812165">
              <a:lnSpc>
                <a:spcPct val="100000"/>
              </a:lnSpc>
            </a:pPr>
            <a:r>
              <a:rPr dirty="0">
                <a:solidFill>
                  <a:srgbClr val="0000FF"/>
                </a:solidFill>
              </a:rPr>
              <a:t>&lt;</a:t>
            </a:r>
            <a:r>
              <a:rPr dirty="0"/>
              <a:t>f</a:t>
            </a:r>
            <a:r>
              <a:rPr spc="5" dirty="0"/>
              <a:t>o</a:t>
            </a:r>
            <a:r>
              <a:rPr dirty="0"/>
              <a:t>rm</a:t>
            </a:r>
            <a:r>
              <a:rPr dirty="0">
                <a:solidFill>
                  <a:srgbClr val="0000FF"/>
                </a:solidFill>
              </a:rPr>
              <a:t>&gt;</a:t>
            </a:r>
          </a:p>
          <a:p>
            <a:pPr marL="1147445">
              <a:lnSpc>
                <a:spcPct val="100000"/>
              </a:lnSpc>
            </a:pPr>
            <a:r>
              <a:rPr spc="0" dirty="0">
                <a:solidFill>
                  <a:srgbClr val="000000"/>
                </a:solidFill>
              </a:rPr>
              <a:t>E</a:t>
            </a:r>
            <a:r>
              <a:rPr spc="-5" dirty="0">
                <a:solidFill>
                  <a:srgbClr val="000000"/>
                </a:solidFill>
              </a:rPr>
              <a:t>-m</a:t>
            </a:r>
            <a:r>
              <a:rPr spc="0" dirty="0">
                <a:solidFill>
                  <a:srgbClr val="000000"/>
                </a:solidFill>
              </a:rPr>
              <a:t>a</a:t>
            </a:r>
            <a:r>
              <a:rPr spc="-5" dirty="0">
                <a:solidFill>
                  <a:srgbClr val="000000"/>
                </a:solidFill>
              </a:rPr>
              <a:t>i</a:t>
            </a:r>
            <a:r>
              <a:rPr spc="0" dirty="0">
                <a:solidFill>
                  <a:srgbClr val="000000"/>
                </a:solidFill>
              </a:rPr>
              <a:t>l</a:t>
            </a:r>
            <a:r>
              <a:rPr spc="-5" dirty="0">
                <a:solidFill>
                  <a:srgbClr val="000000"/>
                </a:solidFill>
              </a:rPr>
              <a:t>:</a:t>
            </a:r>
          </a:p>
          <a:p>
            <a:pPr marL="1147445">
              <a:lnSpc>
                <a:spcPct val="100000"/>
              </a:lnSpc>
            </a:pPr>
            <a:r>
              <a:rPr spc="0" dirty="0">
                <a:solidFill>
                  <a:srgbClr val="0000FF"/>
                </a:solidFill>
              </a:rPr>
              <a:t>&lt;</a:t>
            </a:r>
            <a:r>
              <a:rPr spc="-5" dirty="0"/>
              <a:t>in</a:t>
            </a:r>
            <a:r>
              <a:rPr spc="0" dirty="0"/>
              <a:t>p</a:t>
            </a:r>
            <a:r>
              <a:rPr spc="-5" dirty="0"/>
              <a:t>ut</a:t>
            </a:r>
            <a:r>
              <a:rPr spc="25" dirty="0"/>
              <a:t> </a:t>
            </a:r>
            <a:r>
              <a:rPr spc="-5" dirty="0">
                <a:solidFill>
                  <a:srgbClr val="DC133B"/>
                </a:solidFill>
              </a:rPr>
              <a:t>ty</a:t>
            </a:r>
            <a:r>
              <a:rPr spc="0" dirty="0">
                <a:solidFill>
                  <a:srgbClr val="DC133B"/>
                </a:solidFill>
              </a:rPr>
              <a:t>p</a:t>
            </a:r>
            <a:r>
              <a:rPr spc="-5" dirty="0">
                <a:solidFill>
                  <a:srgbClr val="DC133B"/>
                </a:solidFill>
              </a:rPr>
              <a:t>e=</a:t>
            </a:r>
            <a:r>
              <a:rPr spc="0" dirty="0">
                <a:solidFill>
                  <a:srgbClr val="0000CD"/>
                </a:solidFill>
              </a:rPr>
              <a:t>"</a:t>
            </a:r>
            <a:r>
              <a:rPr spc="-5" dirty="0">
                <a:solidFill>
                  <a:srgbClr val="0000CD"/>
                </a:solidFill>
              </a:rPr>
              <a:t>e</a:t>
            </a:r>
            <a:r>
              <a:rPr spc="0" dirty="0">
                <a:solidFill>
                  <a:srgbClr val="0000CD"/>
                </a:solidFill>
              </a:rPr>
              <a:t>ma</a:t>
            </a:r>
            <a:r>
              <a:rPr spc="-5" dirty="0">
                <a:solidFill>
                  <a:srgbClr val="0000CD"/>
                </a:solidFill>
              </a:rPr>
              <a:t>il"</a:t>
            </a:r>
            <a:r>
              <a:rPr spc="15" dirty="0">
                <a:solidFill>
                  <a:srgbClr val="0000CD"/>
                </a:solidFill>
              </a:rPr>
              <a:t> </a:t>
            </a:r>
            <a:r>
              <a:rPr spc="-5" dirty="0">
                <a:solidFill>
                  <a:srgbClr val="DC133B"/>
                </a:solidFill>
              </a:rPr>
              <a:t>n</a:t>
            </a:r>
            <a:r>
              <a:rPr spc="0" dirty="0">
                <a:solidFill>
                  <a:srgbClr val="DC133B"/>
                </a:solidFill>
              </a:rPr>
              <a:t>a</a:t>
            </a:r>
            <a:r>
              <a:rPr spc="-5" dirty="0">
                <a:solidFill>
                  <a:srgbClr val="DC133B"/>
                </a:solidFill>
              </a:rPr>
              <a:t>m</a:t>
            </a:r>
            <a:r>
              <a:rPr spc="0" dirty="0">
                <a:solidFill>
                  <a:srgbClr val="DC133B"/>
                </a:solidFill>
              </a:rPr>
              <a:t>e</a:t>
            </a:r>
            <a:r>
              <a:rPr spc="10" dirty="0">
                <a:solidFill>
                  <a:srgbClr val="DC133B"/>
                </a:solidFill>
              </a:rPr>
              <a:t>=</a:t>
            </a:r>
            <a:r>
              <a:rPr spc="-5" dirty="0">
                <a:solidFill>
                  <a:srgbClr val="0000CD"/>
                </a:solidFill>
              </a:rPr>
              <a:t>"e</a:t>
            </a:r>
            <a:r>
              <a:rPr spc="0" dirty="0">
                <a:solidFill>
                  <a:srgbClr val="0000CD"/>
                </a:solidFill>
              </a:rPr>
              <a:t>m</a:t>
            </a:r>
            <a:r>
              <a:rPr spc="-5" dirty="0">
                <a:solidFill>
                  <a:srgbClr val="0000CD"/>
                </a:solidFill>
              </a:rPr>
              <a:t>ai</a:t>
            </a:r>
            <a:r>
              <a:rPr spc="0" dirty="0">
                <a:solidFill>
                  <a:srgbClr val="0000CD"/>
                </a:solidFill>
              </a:rPr>
              <a:t>l</a:t>
            </a:r>
            <a:r>
              <a:rPr dirty="0">
                <a:solidFill>
                  <a:srgbClr val="0000CD"/>
                </a:solidFill>
              </a:rPr>
              <a:t>"</a:t>
            </a:r>
            <a:r>
              <a:rPr spc="-5" dirty="0">
                <a:solidFill>
                  <a:srgbClr val="0000FF"/>
                </a:solidFill>
              </a:rPr>
              <a:t>&gt;</a:t>
            </a:r>
          </a:p>
          <a:p>
            <a:pPr marL="812165">
              <a:lnSpc>
                <a:spcPct val="100000"/>
              </a:lnSpc>
            </a:pPr>
            <a:r>
              <a:rPr spc="-5" dirty="0">
                <a:solidFill>
                  <a:srgbClr val="0000FF"/>
                </a:solidFill>
              </a:rPr>
              <a:t>&lt;</a:t>
            </a:r>
            <a:r>
              <a:rPr spc="-5" dirty="0"/>
              <a:t>/</a:t>
            </a:r>
            <a:r>
              <a:rPr spc="0" dirty="0"/>
              <a:t>f</a:t>
            </a:r>
            <a:r>
              <a:rPr spc="-5" dirty="0"/>
              <a:t>or</a:t>
            </a:r>
            <a:r>
              <a:rPr spc="0" dirty="0"/>
              <a:t>m</a:t>
            </a:r>
            <a:r>
              <a:rPr spc="-5" dirty="0">
                <a:solidFill>
                  <a:srgbClr val="0000FF"/>
                </a:solidFill>
              </a:rPr>
              <a:t>&gt;</a:t>
            </a:r>
          </a:p>
        </p:txBody>
      </p:sp>
      <p:sp>
        <p:nvSpPr>
          <p:cNvPr id="6" name="object 6"/>
          <p:cNvSpPr txBox="1"/>
          <p:nvPr/>
        </p:nvSpPr>
        <p:spPr>
          <a:xfrm>
            <a:off x="258267" y="1236090"/>
            <a:ext cx="8555355" cy="670560"/>
          </a:xfrm>
          <a:prstGeom prst="rect">
            <a:avLst/>
          </a:prstGeom>
        </p:spPr>
        <p:txBody>
          <a:bodyPr vert="horz" wrap="square" lIns="0" tIns="0" rIns="0" bIns="0" rtlCol="0">
            <a:spAutoFit/>
          </a:bodyPr>
          <a:lstStyle/>
          <a:p>
            <a:pPr marL="355600" indent="-342900" algn="ctr">
              <a:lnSpc>
                <a:spcPts val="261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10"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5" dirty="0">
                <a:solidFill>
                  <a:srgbClr val="003300"/>
                </a:solidFill>
                <a:latin typeface="Verdana"/>
                <a:cs typeface="Verdana"/>
              </a:rPr>
              <a:t> </a:t>
            </a:r>
            <a:r>
              <a:rPr sz="2200" b="1" spc="-590" dirty="0">
                <a:solidFill>
                  <a:srgbClr val="003300"/>
                </a:solidFill>
                <a:latin typeface="Verdana"/>
                <a:cs typeface="Verdana"/>
              </a:rPr>
              <a:t>=</a:t>
            </a:r>
            <a:r>
              <a:rPr sz="2200" b="1" spc="5" dirty="0">
                <a:solidFill>
                  <a:srgbClr val="003300"/>
                </a:solidFill>
                <a:latin typeface="Verdana"/>
                <a:cs typeface="Verdana"/>
              </a:rPr>
              <a:t> </a:t>
            </a:r>
            <a:r>
              <a:rPr sz="2200" b="1" spc="-240" dirty="0">
                <a:solidFill>
                  <a:srgbClr val="003300"/>
                </a:solidFill>
                <a:latin typeface="Verdana"/>
                <a:cs typeface="Verdana"/>
              </a:rPr>
              <a:t>"ema</a:t>
            </a:r>
            <a:r>
              <a:rPr sz="2200" b="1" spc="-100" dirty="0">
                <a:solidFill>
                  <a:srgbClr val="003300"/>
                </a:solidFill>
                <a:latin typeface="Verdana"/>
                <a:cs typeface="Verdana"/>
              </a:rPr>
              <a:t>i</a:t>
            </a:r>
            <a:r>
              <a:rPr sz="2200" b="1" spc="-440" dirty="0">
                <a:solidFill>
                  <a:srgbClr val="003300"/>
                </a:solidFill>
                <a:latin typeface="Verdana"/>
                <a:cs typeface="Verdana"/>
              </a:rPr>
              <a:t>l"&gt;</a:t>
            </a:r>
            <a:r>
              <a:rPr sz="2200" b="1" spc="1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20" dirty="0">
                <a:solidFill>
                  <a:srgbClr val="003300"/>
                </a:solidFill>
                <a:latin typeface="Verdana"/>
                <a:cs typeface="Verdana"/>
              </a:rPr>
              <a:t> </a:t>
            </a:r>
            <a:r>
              <a:rPr sz="2200" spc="-145" dirty="0">
                <a:solidFill>
                  <a:srgbClr val="003300"/>
                </a:solidFill>
                <a:latin typeface="Verdana"/>
                <a:cs typeface="Verdana"/>
              </a:rPr>
              <a:t>util</a:t>
            </a:r>
            <a:r>
              <a:rPr sz="2200" spc="-95" dirty="0">
                <a:solidFill>
                  <a:srgbClr val="003300"/>
                </a:solidFill>
                <a:latin typeface="Verdana"/>
                <a:cs typeface="Verdana"/>
              </a:rPr>
              <a:t>i</a:t>
            </a:r>
            <a:r>
              <a:rPr sz="2200" spc="-25" dirty="0">
                <a:solidFill>
                  <a:srgbClr val="003300"/>
                </a:solidFill>
                <a:latin typeface="Verdana"/>
                <a:cs typeface="Verdana"/>
              </a:rPr>
              <a:t>za</a:t>
            </a:r>
            <a:r>
              <a:rPr sz="2200" spc="-3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5"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30" dirty="0">
                <a:solidFill>
                  <a:srgbClr val="003300"/>
                </a:solidFill>
                <a:latin typeface="Verdana"/>
                <a:cs typeface="Verdana"/>
              </a:rPr>
              <a:t>po</a:t>
            </a:r>
            <a:r>
              <a:rPr sz="2200" spc="-20" dirty="0">
                <a:solidFill>
                  <a:srgbClr val="003300"/>
                </a:solidFill>
                <a:latin typeface="Verdana"/>
                <a:cs typeface="Verdana"/>
              </a:rPr>
              <a:t>s</a:t>
            </a:r>
            <a:r>
              <a:rPr sz="2200" spc="-15" dirty="0">
                <a:solidFill>
                  <a:srgbClr val="003300"/>
                </a:solidFill>
                <a:latin typeface="Verdana"/>
                <a:cs typeface="Verdana"/>
              </a:rPr>
              <a:t> </a:t>
            </a:r>
            <a:r>
              <a:rPr sz="2200" spc="120" dirty="0">
                <a:solidFill>
                  <a:srgbClr val="003300"/>
                </a:solidFill>
                <a:latin typeface="Verdana"/>
                <a:cs typeface="Verdana"/>
              </a:rPr>
              <a:t>de</a:t>
            </a:r>
            <a:r>
              <a:rPr sz="2200" spc="-20" dirty="0">
                <a:solidFill>
                  <a:srgbClr val="003300"/>
                </a:solidFill>
                <a:latin typeface="Verdana"/>
                <a:cs typeface="Verdana"/>
              </a:rPr>
              <a:t> </a:t>
            </a:r>
            <a:r>
              <a:rPr sz="2200" spc="20" dirty="0">
                <a:solidFill>
                  <a:srgbClr val="003300"/>
                </a:solidFill>
                <a:latin typeface="Verdana"/>
                <a:cs typeface="Verdana"/>
              </a:rPr>
              <a:t>entrada</a:t>
            </a:r>
            <a:endParaRPr sz="2200">
              <a:latin typeface="Verdana"/>
              <a:cs typeface="Verdana"/>
            </a:endParaRPr>
          </a:p>
          <a:p>
            <a:pPr marL="113664" algn="ctr">
              <a:lnSpc>
                <a:spcPts val="261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20" dirty="0">
                <a:solidFill>
                  <a:srgbClr val="003300"/>
                </a:solidFill>
                <a:latin typeface="Verdana"/>
                <a:cs typeface="Verdana"/>
              </a:rPr>
              <a:t>una</a:t>
            </a:r>
            <a:r>
              <a:rPr sz="2200" spc="-170" dirty="0">
                <a:solidFill>
                  <a:srgbClr val="003300"/>
                </a:solidFill>
                <a:latin typeface="Verdana"/>
                <a:cs typeface="Verdana"/>
              </a:rPr>
              <a:t> </a:t>
            </a:r>
            <a:r>
              <a:rPr sz="2200" spc="-25" dirty="0">
                <a:solidFill>
                  <a:srgbClr val="003300"/>
                </a:solidFill>
                <a:latin typeface="Verdana"/>
                <a:cs typeface="Verdana"/>
              </a:rPr>
              <a:t>d</a:t>
            </a:r>
            <a:r>
              <a:rPr sz="2200" spc="-5" dirty="0">
                <a:solidFill>
                  <a:srgbClr val="003300"/>
                </a:solidFill>
                <a:latin typeface="Verdana"/>
                <a:cs typeface="Verdana"/>
              </a:rPr>
              <a:t>i</a:t>
            </a:r>
            <a:r>
              <a:rPr sz="2200" spc="35" dirty="0">
                <a:solidFill>
                  <a:srgbClr val="003300"/>
                </a:solidFill>
                <a:latin typeface="Verdana"/>
                <a:cs typeface="Verdana"/>
              </a:rPr>
              <a:t>re</a:t>
            </a:r>
            <a:r>
              <a:rPr sz="2200" spc="25" dirty="0">
                <a:solidFill>
                  <a:srgbClr val="003300"/>
                </a:solidFill>
                <a:latin typeface="Verdana"/>
                <a:cs typeface="Verdana"/>
              </a:rPr>
              <a:t>c</a:t>
            </a:r>
            <a:r>
              <a:rPr sz="2200" spc="70" dirty="0">
                <a:solidFill>
                  <a:srgbClr val="003300"/>
                </a:solidFill>
                <a:latin typeface="Verdana"/>
                <a:cs typeface="Verdana"/>
              </a:rPr>
              <a:t>c</a:t>
            </a:r>
            <a:r>
              <a:rPr sz="2200" spc="40" dirty="0">
                <a:solidFill>
                  <a:srgbClr val="003300"/>
                </a:solidFill>
                <a:latin typeface="Verdana"/>
                <a:cs typeface="Verdana"/>
              </a:rPr>
              <a:t>i</a:t>
            </a:r>
            <a:r>
              <a:rPr sz="2200" spc="25" dirty="0">
                <a:solidFill>
                  <a:srgbClr val="003300"/>
                </a:solidFill>
                <a:latin typeface="Verdana"/>
                <a:cs typeface="Verdana"/>
              </a:rPr>
              <a:t>ón</a:t>
            </a:r>
            <a:r>
              <a:rPr sz="2200" spc="-17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35" dirty="0">
                <a:solidFill>
                  <a:srgbClr val="003300"/>
                </a:solidFill>
                <a:latin typeface="Verdana"/>
                <a:cs typeface="Verdana"/>
              </a:rPr>
              <a:t>co</a:t>
            </a:r>
            <a:r>
              <a:rPr sz="2200" spc="15" dirty="0">
                <a:solidFill>
                  <a:srgbClr val="003300"/>
                </a:solidFill>
                <a:latin typeface="Verdana"/>
                <a:cs typeface="Verdana"/>
              </a:rPr>
              <a:t>r</a:t>
            </a:r>
            <a:r>
              <a:rPr sz="2200" spc="-20" dirty="0">
                <a:solidFill>
                  <a:srgbClr val="003300"/>
                </a:solidFill>
                <a:latin typeface="Verdana"/>
                <a:cs typeface="Verdana"/>
              </a:rPr>
              <a:t>reo</a:t>
            </a:r>
            <a:r>
              <a:rPr sz="2200" spc="-165" dirty="0">
                <a:solidFill>
                  <a:srgbClr val="003300"/>
                </a:solidFill>
                <a:latin typeface="Verdana"/>
                <a:cs typeface="Verdana"/>
              </a:rPr>
              <a:t> </a:t>
            </a:r>
            <a:r>
              <a:rPr sz="2200" spc="45" dirty="0">
                <a:solidFill>
                  <a:srgbClr val="003300"/>
                </a:solidFill>
                <a:latin typeface="Verdana"/>
                <a:cs typeface="Verdana"/>
              </a:rPr>
              <a:t>elect</a:t>
            </a:r>
            <a:r>
              <a:rPr sz="2200" spc="-114" dirty="0">
                <a:solidFill>
                  <a:srgbClr val="003300"/>
                </a:solidFill>
                <a:latin typeface="Verdana"/>
                <a:cs typeface="Verdana"/>
              </a:rPr>
              <a:t>rón</a:t>
            </a:r>
            <a:r>
              <a:rPr sz="2200" spc="-45" dirty="0">
                <a:solidFill>
                  <a:srgbClr val="003300"/>
                </a:solidFill>
                <a:latin typeface="Verdana"/>
                <a:cs typeface="Verdana"/>
              </a:rPr>
              <a:t>i</a:t>
            </a:r>
            <a:r>
              <a:rPr sz="2200" spc="190" dirty="0">
                <a:solidFill>
                  <a:srgbClr val="003300"/>
                </a:solidFill>
                <a:latin typeface="Verdana"/>
                <a:cs typeface="Verdana"/>
              </a:rPr>
              <a:t>co</a:t>
            </a:r>
            <a:r>
              <a:rPr sz="2200" spc="-195" dirty="0">
                <a:solidFill>
                  <a:srgbClr val="003300"/>
                </a:solidFill>
                <a:latin typeface="Verdana"/>
                <a:cs typeface="Verdana"/>
              </a:rPr>
              <a:t>.</a:t>
            </a:r>
            <a:endParaRPr sz="2200">
              <a:latin typeface="Verdana"/>
              <a:cs typeface="Verdana"/>
            </a:endParaRPr>
          </a:p>
        </p:txBody>
      </p:sp>
      <p:sp>
        <p:nvSpPr>
          <p:cNvPr id="13" name="Rectángulo 12"/>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16202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34</a:t>
            </a:fld>
            <a:endParaRPr spc="-100" dirty="0"/>
          </a:p>
        </p:txBody>
      </p:sp>
      <p:sp>
        <p:nvSpPr>
          <p:cNvPr id="6" name="object 6"/>
          <p:cNvSpPr txBox="1"/>
          <p:nvPr/>
        </p:nvSpPr>
        <p:spPr>
          <a:xfrm>
            <a:off x="258267" y="1236090"/>
            <a:ext cx="8557260" cy="4625340"/>
          </a:xfrm>
          <a:prstGeom prst="rect">
            <a:avLst/>
          </a:prstGeom>
        </p:spPr>
        <p:txBody>
          <a:bodyPr vert="horz" wrap="square" lIns="0" tIns="0" rIns="0" bIns="0" rtlCol="0">
            <a:spAutoFit/>
          </a:bodyPr>
          <a:lstStyle/>
          <a:p>
            <a:pPr marL="355600" indent="-342900" algn="ctr">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1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10" dirty="0">
                <a:solidFill>
                  <a:srgbClr val="003300"/>
                </a:solidFill>
                <a:latin typeface="Verdana"/>
                <a:cs typeface="Verdana"/>
              </a:rPr>
              <a:t> </a:t>
            </a:r>
            <a:r>
              <a:rPr sz="2200" b="1" spc="-210" dirty="0">
                <a:solidFill>
                  <a:srgbClr val="003300"/>
                </a:solidFill>
                <a:latin typeface="Verdana"/>
                <a:cs typeface="Verdana"/>
              </a:rPr>
              <a:t>t</a:t>
            </a:r>
            <a:r>
              <a:rPr sz="2200" b="1" spc="-295" dirty="0">
                <a:solidFill>
                  <a:srgbClr val="003300"/>
                </a:solidFill>
                <a:latin typeface="Verdana"/>
                <a:cs typeface="Verdana"/>
              </a:rPr>
              <a:t>y</a:t>
            </a:r>
            <a:r>
              <a:rPr sz="2200" b="1" spc="-80" dirty="0">
                <a:solidFill>
                  <a:srgbClr val="003300"/>
                </a:solidFill>
                <a:latin typeface="Verdana"/>
                <a:cs typeface="Verdana"/>
              </a:rPr>
              <a:t>p</a:t>
            </a:r>
            <a:r>
              <a:rPr sz="2200" b="1" spc="-70" dirty="0">
                <a:solidFill>
                  <a:srgbClr val="003300"/>
                </a:solidFill>
                <a:latin typeface="Verdana"/>
                <a:cs typeface="Verdana"/>
              </a:rPr>
              <a:t>e</a:t>
            </a:r>
            <a:r>
              <a:rPr sz="2200" b="1" spc="5" dirty="0">
                <a:solidFill>
                  <a:srgbClr val="003300"/>
                </a:solidFill>
                <a:latin typeface="Verdana"/>
                <a:cs typeface="Verdana"/>
              </a:rPr>
              <a:t> </a:t>
            </a:r>
            <a:r>
              <a:rPr sz="2200" b="1" spc="-590" dirty="0">
                <a:solidFill>
                  <a:srgbClr val="003300"/>
                </a:solidFill>
                <a:latin typeface="Verdana"/>
                <a:cs typeface="Verdana"/>
              </a:rPr>
              <a:t>=</a:t>
            </a:r>
            <a:r>
              <a:rPr sz="2200" b="1" spc="5" dirty="0">
                <a:solidFill>
                  <a:srgbClr val="003300"/>
                </a:solidFill>
                <a:latin typeface="Verdana"/>
                <a:cs typeface="Verdana"/>
              </a:rPr>
              <a:t> </a:t>
            </a:r>
            <a:r>
              <a:rPr sz="2200" b="1" spc="-240" dirty="0">
                <a:solidFill>
                  <a:srgbClr val="003300"/>
                </a:solidFill>
                <a:latin typeface="Verdana"/>
                <a:cs typeface="Verdana"/>
              </a:rPr>
              <a:t>"ema</a:t>
            </a:r>
            <a:r>
              <a:rPr sz="2200" b="1" spc="-100" dirty="0">
                <a:solidFill>
                  <a:srgbClr val="003300"/>
                </a:solidFill>
                <a:latin typeface="Verdana"/>
                <a:cs typeface="Verdana"/>
              </a:rPr>
              <a:t>i</a:t>
            </a:r>
            <a:r>
              <a:rPr sz="2200" b="1" spc="-440" dirty="0">
                <a:solidFill>
                  <a:srgbClr val="003300"/>
                </a:solidFill>
                <a:latin typeface="Verdana"/>
                <a:cs typeface="Verdana"/>
              </a:rPr>
              <a:t>l"&gt;</a:t>
            </a:r>
            <a:r>
              <a:rPr sz="2200" b="1" spc="1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20" dirty="0">
                <a:solidFill>
                  <a:srgbClr val="003300"/>
                </a:solidFill>
                <a:latin typeface="Verdana"/>
                <a:cs typeface="Verdana"/>
              </a:rPr>
              <a:t> </a:t>
            </a:r>
            <a:r>
              <a:rPr sz="2200" spc="-145" dirty="0">
                <a:solidFill>
                  <a:srgbClr val="003300"/>
                </a:solidFill>
                <a:latin typeface="Verdana"/>
                <a:cs typeface="Verdana"/>
              </a:rPr>
              <a:t>util</a:t>
            </a:r>
            <a:r>
              <a:rPr sz="2200" spc="-95" dirty="0">
                <a:solidFill>
                  <a:srgbClr val="003300"/>
                </a:solidFill>
                <a:latin typeface="Verdana"/>
                <a:cs typeface="Verdana"/>
              </a:rPr>
              <a:t>i</a:t>
            </a:r>
            <a:r>
              <a:rPr sz="2200" spc="-25" dirty="0">
                <a:solidFill>
                  <a:srgbClr val="003300"/>
                </a:solidFill>
                <a:latin typeface="Verdana"/>
                <a:cs typeface="Verdana"/>
              </a:rPr>
              <a:t>za</a:t>
            </a:r>
            <a:r>
              <a:rPr sz="2200" spc="-3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5"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30" dirty="0">
                <a:solidFill>
                  <a:srgbClr val="003300"/>
                </a:solidFill>
                <a:latin typeface="Verdana"/>
                <a:cs typeface="Verdana"/>
              </a:rPr>
              <a:t>po</a:t>
            </a:r>
            <a:r>
              <a:rPr sz="2200" spc="-20" dirty="0">
                <a:solidFill>
                  <a:srgbClr val="003300"/>
                </a:solidFill>
                <a:latin typeface="Verdana"/>
                <a:cs typeface="Verdana"/>
              </a:rPr>
              <a:t>s</a:t>
            </a:r>
            <a:r>
              <a:rPr sz="2200" spc="-15" dirty="0">
                <a:solidFill>
                  <a:srgbClr val="003300"/>
                </a:solidFill>
                <a:latin typeface="Verdana"/>
                <a:cs typeface="Verdana"/>
              </a:rPr>
              <a:t> </a:t>
            </a:r>
            <a:r>
              <a:rPr sz="2200" spc="120" dirty="0">
                <a:solidFill>
                  <a:srgbClr val="003300"/>
                </a:solidFill>
                <a:latin typeface="Verdana"/>
                <a:cs typeface="Verdana"/>
              </a:rPr>
              <a:t>de</a:t>
            </a:r>
            <a:r>
              <a:rPr sz="2200" spc="-20" dirty="0">
                <a:solidFill>
                  <a:srgbClr val="003300"/>
                </a:solidFill>
                <a:latin typeface="Verdana"/>
                <a:cs typeface="Verdana"/>
              </a:rPr>
              <a:t> </a:t>
            </a:r>
            <a:r>
              <a:rPr sz="2200" spc="20" dirty="0">
                <a:solidFill>
                  <a:srgbClr val="003300"/>
                </a:solidFill>
                <a:latin typeface="Verdana"/>
                <a:cs typeface="Verdana"/>
              </a:rPr>
              <a:t>entrada</a:t>
            </a:r>
            <a:endParaRPr sz="2200">
              <a:latin typeface="Verdana"/>
              <a:cs typeface="Verdana"/>
            </a:endParaRPr>
          </a:p>
          <a:p>
            <a:pPr marL="111760" algn="ctr">
              <a:lnSpc>
                <a:spcPct val="10000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20" dirty="0">
                <a:solidFill>
                  <a:srgbClr val="003300"/>
                </a:solidFill>
                <a:latin typeface="Verdana"/>
                <a:cs typeface="Verdana"/>
              </a:rPr>
              <a:t>una</a:t>
            </a:r>
            <a:r>
              <a:rPr sz="2200" spc="-170" dirty="0">
                <a:solidFill>
                  <a:srgbClr val="003300"/>
                </a:solidFill>
                <a:latin typeface="Verdana"/>
                <a:cs typeface="Verdana"/>
              </a:rPr>
              <a:t> </a:t>
            </a:r>
            <a:r>
              <a:rPr sz="2200" spc="-25" dirty="0">
                <a:solidFill>
                  <a:srgbClr val="003300"/>
                </a:solidFill>
                <a:latin typeface="Verdana"/>
                <a:cs typeface="Verdana"/>
              </a:rPr>
              <a:t>d</a:t>
            </a:r>
            <a:r>
              <a:rPr sz="2200" spc="-5" dirty="0">
                <a:solidFill>
                  <a:srgbClr val="003300"/>
                </a:solidFill>
                <a:latin typeface="Verdana"/>
                <a:cs typeface="Verdana"/>
              </a:rPr>
              <a:t>i</a:t>
            </a:r>
            <a:r>
              <a:rPr sz="2200" spc="35" dirty="0">
                <a:solidFill>
                  <a:srgbClr val="003300"/>
                </a:solidFill>
                <a:latin typeface="Verdana"/>
                <a:cs typeface="Verdana"/>
              </a:rPr>
              <a:t>re</a:t>
            </a:r>
            <a:r>
              <a:rPr sz="2200" spc="25" dirty="0">
                <a:solidFill>
                  <a:srgbClr val="003300"/>
                </a:solidFill>
                <a:latin typeface="Verdana"/>
                <a:cs typeface="Verdana"/>
              </a:rPr>
              <a:t>c</a:t>
            </a:r>
            <a:r>
              <a:rPr sz="2200" spc="70" dirty="0">
                <a:solidFill>
                  <a:srgbClr val="003300"/>
                </a:solidFill>
                <a:latin typeface="Verdana"/>
                <a:cs typeface="Verdana"/>
              </a:rPr>
              <a:t>c</a:t>
            </a:r>
            <a:r>
              <a:rPr sz="2200" spc="40" dirty="0">
                <a:solidFill>
                  <a:srgbClr val="003300"/>
                </a:solidFill>
                <a:latin typeface="Verdana"/>
                <a:cs typeface="Verdana"/>
              </a:rPr>
              <a:t>i</a:t>
            </a:r>
            <a:r>
              <a:rPr sz="2200" spc="25" dirty="0">
                <a:solidFill>
                  <a:srgbClr val="003300"/>
                </a:solidFill>
                <a:latin typeface="Verdana"/>
                <a:cs typeface="Verdana"/>
              </a:rPr>
              <a:t>ón</a:t>
            </a:r>
            <a:r>
              <a:rPr sz="2200" spc="-17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55" dirty="0">
                <a:solidFill>
                  <a:srgbClr val="003300"/>
                </a:solidFill>
                <a:latin typeface="Verdana"/>
                <a:cs typeface="Verdana"/>
              </a:rPr>
              <a:t> </a:t>
            </a:r>
            <a:r>
              <a:rPr sz="2200" spc="35" dirty="0">
                <a:solidFill>
                  <a:srgbClr val="003300"/>
                </a:solidFill>
                <a:latin typeface="Verdana"/>
                <a:cs typeface="Verdana"/>
              </a:rPr>
              <a:t>co</a:t>
            </a:r>
            <a:r>
              <a:rPr sz="2200" spc="15" dirty="0">
                <a:solidFill>
                  <a:srgbClr val="003300"/>
                </a:solidFill>
                <a:latin typeface="Verdana"/>
                <a:cs typeface="Verdana"/>
              </a:rPr>
              <a:t>r</a:t>
            </a:r>
            <a:r>
              <a:rPr sz="2200" spc="-20" dirty="0">
                <a:solidFill>
                  <a:srgbClr val="003300"/>
                </a:solidFill>
                <a:latin typeface="Verdana"/>
                <a:cs typeface="Verdana"/>
              </a:rPr>
              <a:t>reo</a:t>
            </a:r>
            <a:r>
              <a:rPr sz="2200" spc="-165" dirty="0">
                <a:solidFill>
                  <a:srgbClr val="003300"/>
                </a:solidFill>
                <a:latin typeface="Verdana"/>
                <a:cs typeface="Verdana"/>
              </a:rPr>
              <a:t> </a:t>
            </a:r>
            <a:r>
              <a:rPr sz="2200" spc="45" dirty="0">
                <a:solidFill>
                  <a:srgbClr val="003300"/>
                </a:solidFill>
                <a:latin typeface="Verdana"/>
                <a:cs typeface="Verdana"/>
              </a:rPr>
              <a:t>elect</a:t>
            </a:r>
            <a:r>
              <a:rPr sz="2200" spc="-114" dirty="0">
                <a:solidFill>
                  <a:srgbClr val="003300"/>
                </a:solidFill>
                <a:latin typeface="Verdana"/>
                <a:cs typeface="Verdana"/>
              </a:rPr>
              <a:t>rón</a:t>
            </a:r>
            <a:r>
              <a:rPr sz="2200" spc="-45" dirty="0">
                <a:solidFill>
                  <a:srgbClr val="003300"/>
                </a:solidFill>
                <a:latin typeface="Verdana"/>
                <a:cs typeface="Verdana"/>
              </a:rPr>
              <a:t>i</a:t>
            </a:r>
            <a:r>
              <a:rPr sz="2200" spc="190" dirty="0">
                <a:solidFill>
                  <a:srgbClr val="003300"/>
                </a:solidFill>
                <a:latin typeface="Verdana"/>
                <a:cs typeface="Verdana"/>
              </a:rPr>
              <a:t>co</a:t>
            </a:r>
            <a:r>
              <a:rPr sz="2200" spc="-195" dirty="0">
                <a:solidFill>
                  <a:srgbClr val="003300"/>
                </a:solidFill>
                <a:latin typeface="Verdana"/>
                <a:cs typeface="Verdana"/>
              </a:rPr>
              <a:t>.</a:t>
            </a:r>
            <a:endParaRPr sz="2200">
              <a:latin typeface="Verdana"/>
              <a:cs typeface="Verdana"/>
            </a:endParaRPr>
          </a:p>
          <a:p>
            <a:pPr marL="355600" marR="5080" indent="-342900" algn="just">
              <a:lnSpc>
                <a:spcPct val="100000"/>
              </a:lnSpc>
              <a:spcBef>
                <a:spcPts val="1200"/>
              </a:spcBef>
              <a:buFont typeface="Wingdings"/>
              <a:buChar char=""/>
              <a:tabLst>
                <a:tab pos="355600" algn="l"/>
              </a:tabLst>
            </a:pPr>
            <a:r>
              <a:rPr sz="2200" spc="25" dirty="0">
                <a:solidFill>
                  <a:srgbClr val="003300"/>
                </a:solidFill>
                <a:latin typeface="Verdana"/>
                <a:cs typeface="Verdana"/>
              </a:rPr>
              <a:t>Dependi</a:t>
            </a:r>
            <a:r>
              <a:rPr sz="2200" spc="100" dirty="0">
                <a:solidFill>
                  <a:srgbClr val="003300"/>
                </a:solidFill>
                <a:latin typeface="Verdana"/>
                <a:cs typeface="Verdana"/>
              </a:rPr>
              <a:t>e</a:t>
            </a:r>
            <a:r>
              <a:rPr sz="2200" spc="-65" dirty="0">
                <a:solidFill>
                  <a:srgbClr val="003300"/>
                </a:solidFill>
                <a:latin typeface="Verdana"/>
                <a:cs typeface="Verdana"/>
              </a:rPr>
              <a:t>n</a:t>
            </a:r>
            <a:r>
              <a:rPr sz="2200" spc="110" dirty="0">
                <a:solidFill>
                  <a:srgbClr val="003300"/>
                </a:solidFill>
                <a:latin typeface="Verdana"/>
                <a:cs typeface="Verdana"/>
              </a:rPr>
              <a:t>d</a:t>
            </a:r>
            <a:r>
              <a:rPr sz="2200" spc="114" dirty="0">
                <a:solidFill>
                  <a:srgbClr val="003300"/>
                </a:solidFill>
                <a:latin typeface="Verdana"/>
                <a:cs typeface="Verdana"/>
              </a:rPr>
              <a:t>o</a:t>
            </a:r>
            <a:r>
              <a:rPr sz="2200" dirty="0">
                <a:solidFill>
                  <a:srgbClr val="003300"/>
                </a:solidFill>
                <a:latin typeface="Verdana"/>
                <a:cs typeface="Verdana"/>
              </a:rPr>
              <a:t> </a:t>
            </a:r>
            <a:r>
              <a:rPr sz="2200" spc="155"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145"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140" dirty="0">
                <a:solidFill>
                  <a:srgbClr val="003300"/>
                </a:solidFill>
                <a:latin typeface="Verdana"/>
                <a:cs typeface="Verdana"/>
              </a:rPr>
              <a:t> </a:t>
            </a:r>
            <a:r>
              <a:rPr sz="2200" spc="45" dirty="0">
                <a:solidFill>
                  <a:srgbClr val="003300"/>
                </a:solidFill>
                <a:latin typeface="Verdana"/>
                <a:cs typeface="Verdana"/>
              </a:rPr>
              <a:t>compat</a:t>
            </a:r>
            <a:r>
              <a:rPr sz="2200" spc="25" dirty="0">
                <a:solidFill>
                  <a:srgbClr val="003300"/>
                </a:solidFill>
                <a:latin typeface="Verdana"/>
                <a:cs typeface="Verdana"/>
              </a:rPr>
              <a:t>i</a:t>
            </a:r>
            <a:r>
              <a:rPr sz="2200" spc="114" dirty="0">
                <a:solidFill>
                  <a:srgbClr val="003300"/>
                </a:solidFill>
                <a:latin typeface="Verdana"/>
                <a:cs typeface="Verdana"/>
              </a:rPr>
              <a:t>b</a:t>
            </a:r>
            <a:r>
              <a:rPr sz="2200" spc="-150" dirty="0">
                <a:solidFill>
                  <a:srgbClr val="003300"/>
                </a:solidFill>
                <a:latin typeface="Verdana"/>
                <a:cs typeface="Verdana"/>
              </a:rPr>
              <a:t>i</a:t>
            </a:r>
            <a:r>
              <a:rPr sz="2200" spc="-175" dirty="0">
                <a:solidFill>
                  <a:srgbClr val="003300"/>
                </a:solidFill>
                <a:latin typeface="Verdana"/>
                <a:cs typeface="Verdana"/>
              </a:rPr>
              <a:t>l</a:t>
            </a:r>
            <a:r>
              <a:rPr sz="2200" spc="-150" dirty="0">
                <a:solidFill>
                  <a:srgbClr val="003300"/>
                </a:solidFill>
                <a:latin typeface="Verdana"/>
                <a:cs typeface="Verdana"/>
              </a:rPr>
              <a:t>i</a:t>
            </a:r>
            <a:r>
              <a:rPr sz="2200" spc="140" dirty="0">
                <a:solidFill>
                  <a:srgbClr val="003300"/>
                </a:solidFill>
                <a:latin typeface="Verdana"/>
                <a:cs typeface="Verdana"/>
              </a:rPr>
              <a:t>da</a:t>
            </a:r>
            <a:r>
              <a:rPr sz="2200" spc="150" dirty="0">
                <a:solidFill>
                  <a:srgbClr val="003300"/>
                </a:solidFill>
                <a:latin typeface="Verdana"/>
                <a:cs typeface="Verdana"/>
              </a:rPr>
              <a:t>d</a:t>
            </a:r>
            <a:r>
              <a:rPr sz="2200" dirty="0">
                <a:solidFill>
                  <a:srgbClr val="003300"/>
                </a:solidFill>
                <a:latin typeface="Verdana"/>
                <a:cs typeface="Verdana"/>
              </a:rPr>
              <a:t> </a:t>
            </a:r>
            <a:r>
              <a:rPr sz="2200" spc="140" dirty="0">
                <a:solidFill>
                  <a:srgbClr val="003300"/>
                </a:solidFill>
                <a:latin typeface="Verdana"/>
                <a:cs typeface="Verdana"/>
              </a:rPr>
              <a:t> </a:t>
            </a:r>
            <a:r>
              <a:rPr sz="2200" spc="120" dirty="0">
                <a:solidFill>
                  <a:srgbClr val="003300"/>
                </a:solidFill>
                <a:latin typeface="Verdana"/>
                <a:cs typeface="Verdana"/>
              </a:rPr>
              <a:t>d</a:t>
            </a:r>
            <a:r>
              <a:rPr sz="2200" spc="125" dirty="0">
                <a:solidFill>
                  <a:srgbClr val="003300"/>
                </a:solidFill>
                <a:latin typeface="Verdana"/>
                <a:cs typeface="Verdana"/>
              </a:rPr>
              <a:t>e</a:t>
            </a:r>
            <a:r>
              <a:rPr sz="2200" spc="-165" dirty="0">
                <a:solidFill>
                  <a:srgbClr val="003300"/>
                </a:solidFill>
                <a:latin typeface="Verdana"/>
                <a:cs typeface="Verdana"/>
              </a:rPr>
              <a:t>l</a:t>
            </a:r>
            <a:r>
              <a:rPr sz="2200" dirty="0">
                <a:solidFill>
                  <a:srgbClr val="003300"/>
                </a:solidFill>
                <a:latin typeface="Verdana"/>
                <a:cs typeface="Verdana"/>
              </a:rPr>
              <a:t> </a:t>
            </a:r>
            <a:r>
              <a:rPr sz="2200" spc="145" dirty="0">
                <a:solidFill>
                  <a:srgbClr val="003300"/>
                </a:solidFill>
                <a:latin typeface="Verdana"/>
                <a:cs typeface="Verdana"/>
              </a:rPr>
              <a:t> </a:t>
            </a:r>
            <a:r>
              <a:rPr sz="2200" spc="60" dirty="0">
                <a:solidFill>
                  <a:srgbClr val="003300"/>
                </a:solidFill>
                <a:latin typeface="Verdana"/>
                <a:cs typeface="Verdana"/>
              </a:rPr>
              <a:t>n</a:t>
            </a:r>
            <a:r>
              <a:rPr sz="2200" spc="50" dirty="0">
                <a:solidFill>
                  <a:srgbClr val="003300"/>
                </a:solidFill>
                <a:latin typeface="Verdana"/>
                <a:cs typeface="Verdana"/>
              </a:rPr>
              <a:t>a</a:t>
            </a:r>
            <a:r>
              <a:rPr sz="2200" spc="-75" dirty="0">
                <a:solidFill>
                  <a:srgbClr val="003300"/>
                </a:solidFill>
                <a:latin typeface="Verdana"/>
                <a:cs typeface="Verdana"/>
              </a:rPr>
              <a:t>v</a:t>
            </a:r>
            <a:r>
              <a:rPr sz="2200" spc="55" dirty="0">
                <a:solidFill>
                  <a:srgbClr val="003300"/>
                </a:solidFill>
                <a:latin typeface="Verdana"/>
                <a:cs typeface="Verdana"/>
              </a:rPr>
              <a:t>egador</a:t>
            </a:r>
            <a:r>
              <a:rPr sz="2200" spc="-195" dirty="0">
                <a:solidFill>
                  <a:srgbClr val="003300"/>
                </a:solidFill>
                <a:latin typeface="Verdana"/>
                <a:cs typeface="Verdana"/>
              </a:rPr>
              <a:t>,</a:t>
            </a:r>
            <a:r>
              <a:rPr sz="2200" dirty="0">
                <a:solidFill>
                  <a:srgbClr val="003300"/>
                </a:solidFill>
                <a:latin typeface="Verdana"/>
                <a:cs typeface="Verdana"/>
              </a:rPr>
              <a:t> </a:t>
            </a:r>
            <a:r>
              <a:rPr sz="2200" spc="125" dirty="0">
                <a:solidFill>
                  <a:srgbClr val="003300"/>
                </a:solidFill>
                <a:latin typeface="Verdana"/>
                <a:cs typeface="Verdana"/>
              </a:rPr>
              <a:t> </a:t>
            </a:r>
            <a:r>
              <a:rPr sz="2200" spc="5" dirty="0">
                <a:solidFill>
                  <a:srgbClr val="003300"/>
                </a:solidFill>
                <a:latin typeface="Verdana"/>
                <a:cs typeface="Verdana"/>
              </a:rPr>
              <a:t>la </a:t>
            </a:r>
            <a:r>
              <a:rPr sz="2200" spc="-30" dirty="0">
                <a:solidFill>
                  <a:srgbClr val="003300"/>
                </a:solidFill>
                <a:latin typeface="Verdana"/>
                <a:cs typeface="Verdana"/>
              </a:rPr>
              <a:t>d</a:t>
            </a:r>
            <a:r>
              <a:rPr sz="2200" dirty="0">
                <a:solidFill>
                  <a:srgbClr val="003300"/>
                </a:solidFill>
                <a:latin typeface="Verdana"/>
                <a:cs typeface="Verdana"/>
              </a:rPr>
              <a:t>i</a:t>
            </a:r>
            <a:r>
              <a:rPr sz="2200" spc="95" dirty="0">
                <a:solidFill>
                  <a:srgbClr val="003300"/>
                </a:solidFill>
                <a:latin typeface="Verdana"/>
                <a:cs typeface="Verdana"/>
              </a:rPr>
              <a:t>rec</a:t>
            </a:r>
            <a:r>
              <a:rPr sz="2200" spc="80" dirty="0">
                <a:solidFill>
                  <a:srgbClr val="003300"/>
                </a:solidFill>
                <a:latin typeface="Verdana"/>
                <a:cs typeface="Verdana"/>
              </a:rPr>
              <a:t>c</a:t>
            </a:r>
            <a:r>
              <a:rPr sz="2200" spc="-150" dirty="0">
                <a:solidFill>
                  <a:srgbClr val="003300"/>
                </a:solidFill>
                <a:latin typeface="Verdana"/>
                <a:cs typeface="Verdana"/>
              </a:rPr>
              <a:t>i</a:t>
            </a:r>
            <a:r>
              <a:rPr sz="2200" spc="20" dirty="0">
                <a:solidFill>
                  <a:srgbClr val="003300"/>
                </a:solidFill>
                <a:latin typeface="Verdana"/>
                <a:cs typeface="Verdana"/>
              </a:rPr>
              <a:t>ón</a:t>
            </a:r>
            <a:r>
              <a:rPr sz="2200" spc="-10" dirty="0">
                <a:solidFill>
                  <a:srgbClr val="003300"/>
                </a:solidFill>
                <a:latin typeface="Verdana"/>
                <a:cs typeface="Verdana"/>
              </a:rPr>
              <a:t> </a:t>
            </a:r>
            <a:r>
              <a:rPr sz="2200" spc="120" dirty="0">
                <a:solidFill>
                  <a:srgbClr val="003300"/>
                </a:solidFill>
                <a:latin typeface="Verdana"/>
                <a:cs typeface="Verdana"/>
              </a:rPr>
              <a:t>de</a:t>
            </a:r>
            <a:r>
              <a:rPr sz="2200" spc="-10" dirty="0">
                <a:solidFill>
                  <a:srgbClr val="003300"/>
                </a:solidFill>
                <a:latin typeface="Verdana"/>
                <a:cs typeface="Verdana"/>
              </a:rPr>
              <a:t> </a:t>
            </a:r>
            <a:r>
              <a:rPr sz="2200" spc="35" dirty="0">
                <a:solidFill>
                  <a:srgbClr val="003300"/>
                </a:solidFill>
                <a:latin typeface="Verdana"/>
                <a:cs typeface="Verdana"/>
              </a:rPr>
              <a:t>co</a:t>
            </a:r>
            <a:r>
              <a:rPr sz="2200" spc="30" dirty="0">
                <a:solidFill>
                  <a:srgbClr val="003300"/>
                </a:solidFill>
                <a:latin typeface="Verdana"/>
                <a:cs typeface="Verdana"/>
              </a:rPr>
              <a:t>r</a:t>
            </a:r>
            <a:r>
              <a:rPr sz="2200" spc="-25" dirty="0">
                <a:solidFill>
                  <a:srgbClr val="003300"/>
                </a:solidFill>
                <a:latin typeface="Verdana"/>
                <a:cs typeface="Verdana"/>
              </a:rPr>
              <a:t>reo</a:t>
            </a:r>
            <a:r>
              <a:rPr sz="2200" spc="-5" dirty="0">
                <a:solidFill>
                  <a:srgbClr val="003300"/>
                </a:solidFill>
                <a:latin typeface="Verdana"/>
                <a:cs typeface="Verdana"/>
              </a:rPr>
              <a:t> </a:t>
            </a:r>
            <a:r>
              <a:rPr sz="2200" spc="45" dirty="0">
                <a:solidFill>
                  <a:srgbClr val="003300"/>
                </a:solidFill>
                <a:latin typeface="Verdana"/>
                <a:cs typeface="Verdana"/>
              </a:rPr>
              <a:t>elect</a:t>
            </a:r>
            <a:r>
              <a:rPr sz="2200" spc="-75" dirty="0">
                <a:solidFill>
                  <a:srgbClr val="003300"/>
                </a:solidFill>
                <a:latin typeface="Verdana"/>
                <a:cs typeface="Verdana"/>
              </a:rPr>
              <a:t>ró</a:t>
            </a:r>
            <a:r>
              <a:rPr sz="2200" spc="-100" dirty="0">
                <a:solidFill>
                  <a:srgbClr val="003300"/>
                </a:solidFill>
                <a:latin typeface="Verdana"/>
                <a:cs typeface="Verdana"/>
              </a:rPr>
              <a:t>n</a:t>
            </a:r>
            <a:r>
              <a:rPr sz="2200" spc="-150" dirty="0">
                <a:solidFill>
                  <a:srgbClr val="003300"/>
                </a:solidFill>
                <a:latin typeface="Verdana"/>
                <a:cs typeface="Verdana"/>
              </a:rPr>
              <a:t>i</a:t>
            </a:r>
            <a:r>
              <a:rPr sz="2200" spc="185" dirty="0">
                <a:solidFill>
                  <a:srgbClr val="003300"/>
                </a:solidFill>
                <a:latin typeface="Verdana"/>
                <a:cs typeface="Verdana"/>
              </a:rPr>
              <a:t>co</a:t>
            </a:r>
            <a:r>
              <a:rPr sz="2200" spc="-2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5" dirty="0">
                <a:solidFill>
                  <a:srgbClr val="003300"/>
                </a:solidFill>
                <a:latin typeface="Verdana"/>
                <a:cs typeface="Verdana"/>
              </a:rPr>
              <a:t> </a:t>
            </a:r>
            <a:r>
              <a:rPr sz="2200" spc="80" dirty="0">
                <a:solidFill>
                  <a:srgbClr val="003300"/>
                </a:solidFill>
                <a:latin typeface="Verdana"/>
                <a:cs typeface="Verdana"/>
              </a:rPr>
              <a:t>puede</a:t>
            </a:r>
            <a:r>
              <a:rPr sz="2200" spc="-10" dirty="0">
                <a:solidFill>
                  <a:srgbClr val="003300"/>
                </a:solidFill>
                <a:latin typeface="Verdana"/>
                <a:cs typeface="Verdana"/>
              </a:rPr>
              <a:t> </a:t>
            </a:r>
            <a:r>
              <a:rPr sz="2200" spc="-75" dirty="0">
                <a:solidFill>
                  <a:srgbClr val="003300"/>
                </a:solidFill>
                <a:latin typeface="Verdana"/>
                <a:cs typeface="Verdana"/>
              </a:rPr>
              <a:t>v</a:t>
            </a:r>
            <a:r>
              <a:rPr sz="2200" spc="5" dirty="0">
                <a:solidFill>
                  <a:srgbClr val="003300"/>
                </a:solidFill>
                <a:latin typeface="Verdana"/>
                <a:cs typeface="Verdana"/>
              </a:rPr>
              <a:t>a</a:t>
            </a:r>
            <a:r>
              <a:rPr sz="2200" spc="-10" dirty="0">
                <a:solidFill>
                  <a:srgbClr val="003300"/>
                </a:solidFill>
                <a:latin typeface="Verdana"/>
                <a:cs typeface="Verdana"/>
              </a:rPr>
              <a:t>l</a:t>
            </a:r>
            <a:r>
              <a:rPr sz="2200" spc="-150" dirty="0">
                <a:solidFill>
                  <a:srgbClr val="003300"/>
                </a:solidFill>
                <a:latin typeface="Verdana"/>
                <a:cs typeface="Verdana"/>
              </a:rPr>
              <a:t>i</a:t>
            </a:r>
            <a:r>
              <a:rPr sz="2200" spc="5" dirty="0">
                <a:solidFill>
                  <a:srgbClr val="003300"/>
                </a:solidFill>
                <a:latin typeface="Verdana"/>
                <a:cs typeface="Verdana"/>
              </a:rPr>
              <a:t>dar</a:t>
            </a:r>
            <a:r>
              <a:rPr sz="2200" spc="-10" dirty="0">
                <a:solidFill>
                  <a:srgbClr val="003300"/>
                </a:solidFill>
                <a:latin typeface="Verdana"/>
                <a:cs typeface="Verdana"/>
              </a:rPr>
              <a:t> </a:t>
            </a:r>
            <a:r>
              <a:rPr sz="2200" spc="120" dirty="0">
                <a:solidFill>
                  <a:srgbClr val="003300"/>
                </a:solidFill>
                <a:latin typeface="Verdana"/>
                <a:cs typeface="Verdana"/>
              </a:rPr>
              <a:t>de</a:t>
            </a:r>
            <a:r>
              <a:rPr sz="2200" spc="-10" dirty="0">
                <a:solidFill>
                  <a:srgbClr val="003300"/>
                </a:solidFill>
                <a:latin typeface="Verdana"/>
                <a:cs typeface="Verdana"/>
              </a:rPr>
              <a:t> </a:t>
            </a:r>
            <a:r>
              <a:rPr sz="2200" spc="-35" dirty="0">
                <a:solidFill>
                  <a:srgbClr val="003300"/>
                </a:solidFill>
                <a:latin typeface="Verdana"/>
                <a:cs typeface="Verdana"/>
              </a:rPr>
              <a:t>forma</a:t>
            </a:r>
            <a:r>
              <a:rPr sz="2200" spc="-20" dirty="0">
                <a:solidFill>
                  <a:srgbClr val="003300"/>
                </a:solidFill>
                <a:latin typeface="Verdana"/>
                <a:cs typeface="Verdana"/>
              </a:rPr>
              <a:t> </a:t>
            </a:r>
            <a:r>
              <a:rPr sz="2200" spc="-10" dirty="0">
                <a:solidFill>
                  <a:srgbClr val="003300"/>
                </a:solidFill>
                <a:latin typeface="Verdana"/>
                <a:cs typeface="Verdana"/>
              </a:rPr>
              <a:t>au</a:t>
            </a:r>
            <a:r>
              <a:rPr sz="2200" dirty="0">
                <a:solidFill>
                  <a:srgbClr val="003300"/>
                </a:solidFill>
                <a:latin typeface="Verdana"/>
                <a:cs typeface="Verdana"/>
              </a:rPr>
              <a:t>t</a:t>
            </a:r>
            <a:r>
              <a:rPr sz="2200" spc="20" dirty="0">
                <a:solidFill>
                  <a:srgbClr val="003300"/>
                </a:solidFill>
                <a:latin typeface="Verdana"/>
                <a:cs typeface="Verdana"/>
              </a:rPr>
              <a:t>omát</a:t>
            </a:r>
            <a:r>
              <a:rPr sz="2200" spc="-150" dirty="0">
                <a:solidFill>
                  <a:srgbClr val="003300"/>
                </a:solidFill>
                <a:latin typeface="Verdana"/>
                <a:cs typeface="Verdana"/>
              </a:rPr>
              <a:t>i</a:t>
            </a:r>
            <a:r>
              <a:rPr sz="2200" spc="225" dirty="0">
                <a:solidFill>
                  <a:srgbClr val="003300"/>
                </a:solidFill>
                <a:latin typeface="Verdana"/>
                <a:cs typeface="Verdana"/>
              </a:rPr>
              <a:t>ca</a:t>
            </a:r>
            <a:r>
              <a:rPr sz="2200" spc="-185" dirty="0">
                <a:solidFill>
                  <a:srgbClr val="003300"/>
                </a:solidFill>
                <a:latin typeface="Verdana"/>
                <a:cs typeface="Verdana"/>
              </a:rPr>
              <a:t> </a:t>
            </a:r>
            <a:r>
              <a:rPr sz="2200" spc="95" dirty="0">
                <a:solidFill>
                  <a:srgbClr val="003300"/>
                </a:solidFill>
                <a:latin typeface="Verdana"/>
                <a:cs typeface="Verdana"/>
              </a:rPr>
              <a:t>c</a:t>
            </a:r>
            <a:r>
              <a:rPr sz="2200" spc="105" dirty="0">
                <a:solidFill>
                  <a:srgbClr val="003300"/>
                </a:solidFill>
                <a:latin typeface="Verdana"/>
                <a:cs typeface="Verdana"/>
              </a:rPr>
              <a:t>u</a:t>
            </a:r>
            <a:r>
              <a:rPr sz="2200" spc="85" dirty="0">
                <a:solidFill>
                  <a:srgbClr val="003300"/>
                </a:solidFill>
                <a:latin typeface="Verdana"/>
                <a:cs typeface="Verdana"/>
              </a:rPr>
              <a:t>ando</a:t>
            </a:r>
            <a:r>
              <a:rPr sz="2200" spc="-13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65" dirty="0">
                <a:solidFill>
                  <a:srgbClr val="003300"/>
                </a:solidFill>
                <a:latin typeface="Verdana"/>
                <a:cs typeface="Verdana"/>
              </a:rPr>
              <a:t> </a:t>
            </a:r>
            <a:r>
              <a:rPr sz="2200" spc="-50" dirty="0">
                <a:solidFill>
                  <a:srgbClr val="003300"/>
                </a:solidFill>
                <a:latin typeface="Verdana"/>
                <a:cs typeface="Verdana"/>
              </a:rPr>
              <a:t>prese</a:t>
            </a:r>
            <a:r>
              <a:rPr sz="2200" spc="-45" dirty="0">
                <a:solidFill>
                  <a:srgbClr val="003300"/>
                </a:solidFill>
                <a:latin typeface="Verdana"/>
                <a:cs typeface="Verdana"/>
              </a:rPr>
              <a:t>n</a:t>
            </a:r>
            <a:r>
              <a:rPr sz="2200" spc="-120" dirty="0">
                <a:solidFill>
                  <a:srgbClr val="003300"/>
                </a:solidFill>
                <a:latin typeface="Verdana"/>
                <a:cs typeface="Verdana"/>
              </a:rPr>
              <a:t>t</a:t>
            </a:r>
            <a:r>
              <a:rPr sz="2200" spc="120" dirty="0">
                <a:solidFill>
                  <a:srgbClr val="003300"/>
                </a:solidFill>
                <a:latin typeface="Verdana"/>
                <a:cs typeface="Verdana"/>
              </a:rPr>
              <a:t>e</a:t>
            </a:r>
            <a:r>
              <a:rPr sz="2200" spc="-195" dirty="0">
                <a:solidFill>
                  <a:srgbClr val="003300"/>
                </a:solidFill>
                <a:latin typeface="Verdana"/>
                <a:cs typeface="Verdana"/>
              </a:rPr>
              <a:t>.</a:t>
            </a:r>
            <a:endParaRPr sz="2200">
              <a:latin typeface="Verdana"/>
              <a:cs typeface="Verdana"/>
            </a:endParaRPr>
          </a:p>
          <a:p>
            <a:pPr marL="355600" marR="5080" indent="-342900" algn="just">
              <a:lnSpc>
                <a:spcPct val="98900"/>
              </a:lnSpc>
              <a:spcBef>
                <a:spcPts val="1230"/>
              </a:spcBef>
              <a:buFont typeface="Wingdings"/>
              <a:buChar char=""/>
              <a:tabLst>
                <a:tab pos="355600" algn="l"/>
              </a:tabLst>
            </a:pPr>
            <a:r>
              <a:rPr sz="2200" spc="100" dirty="0">
                <a:solidFill>
                  <a:srgbClr val="003300"/>
                </a:solidFill>
                <a:latin typeface="Verdana"/>
                <a:cs typeface="Verdana"/>
              </a:rPr>
              <a:t>A</a:t>
            </a:r>
            <a:r>
              <a:rPr sz="2200" spc="-65" dirty="0">
                <a:solidFill>
                  <a:srgbClr val="003300"/>
                </a:solidFill>
                <a:latin typeface="Verdana"/>
                <a:cs typeface="Verdana"/>
              </a:rPr>
              <a:t>lguno</a:t>
            </a:r>
            <a:r>
              <a:rPr sz="2200" spc="-60" dirty="0">
                <a:solidFill>
                  <a:srgbClr val="003300"/>
                </a:solidFill>
                <a:latin typeface="Verdana"/>
                <a:cs typeface="Verdana"/>
              </a:rPr>
              <a:t>s</a:t>
            </a:r>
            <a:r>
              <a:rPr sz="2200" spc="114" dirty="0">
                <a:solidFill>
                  <a:srgbClr val="003300"/>
                </a:solidFill>
                <a:latin typeface="Verdana"/>
                <a:cs typeface="Verdana"/>
              </a:rPr>
              <a:t> </a:t>
            </a:r>
            <a:r>
              <a:rPr sz="2200" spc="-120" dirty="0">
                <a:solidFill>
                  <a:srgbClr val="003300"/>
                </a:solidFill>
                <a:latin typeface="Verdana"/>
                <a:cs typeface="Verdana"/>
              </a:rPr>
              <a:t>t</a:t>
            </a:r>
            <a:r>
              <a:rPr sz="2200" spc="-35" dirty="0">
                <a:solidFill>
                  <a:srgbClr val="003300"/>
                </a:solidFill>
                <a:latin typeface="Verdana"/>
                <a:cs typeface="Verdana"/>
              </a:rPr>
              <a:t>e</a:t>
            </a:r>
            <a:r>
              <a:rPr sz="2200" spc="-25" dirty="0">
                <a:solidFill>
                  <a:srgbClr val="003300"/>
                </a:solidFill>
                <a:latin typeface="Verdana"/>
                <a:cs typeface="Verdana"/>
              </a:rPr>
              <a:t>l</a:t>
            </a:r>
            <a:r>
              <a:rPr sz="2200" spc="20" dirty="0">
                <a:solidFill>
                  <a:srgbClr val="003300"/>
                </a:solidFill>
                <a:latin typeface="Verdana"/>
                <a:cs typeface="Verdana"/>
              </a:rPr>
              <a:t>é</a:t>
            </a:r>
            <a:r>
              <a:rPr sz="2200" dirty="0">
                <a:solidFill>
                  <a:srgbClr val="003300"/>
                </a:solidFill>
                <a:latin typeface="Verdana"/>
                <a:cs typeface="Verdana"/>
              </a:rPr>
              <a:t>f</a:t>
            </a:r>
            <a:r>
              <a:rPr sz="2200" spc="-35" dirty="0">
                <a:solidFill>
                  <a:srgbClr val="003300"/>
                </a:solidFill>
                <a:latin typeface="Verdana"/>
                <a:cs typeface="Verdana"/>
              </a:rPr>
              <a:t>onos</a:t>
            </a:r>
            <a:r>
              <a:rPr sz="2200" spc="100" dirty="0">
                <a:solidFill>
                  <a:srgbClr val="003300"/>
                </a:solidFill>
                <a:latin typeface="Verdana"/>
                <a:cs typeface="Verdana"/>
              </a:rPr>
              <a:t> </a:t>
            </a:r>
            <a:r>
              <a:rPr sz="2200" spc="-60" dirty="0">
                <a:solidFill>
                  <a:srgbClr val="003300"/>
                </a:solidFill>
                <a:latin typeface="Verdana"/>
                <a:cs typeface="Verdana"/>
              </a:rPr>
              <a:t>inte</a:t>
            </a:r>
            <a:r>
              <a:rPr sz="2200" spc="-175" dirty="0">
                <a:solidFill>
                  <a:srgbClr val="003300"/>
                </a:solidFill>
                <a:latin typeface="Verdana"/>
                <a:cs typeface="Verdana"/>
              </a:rPr>
              <a:t>l</a:t>
            </a:r>
            <a:r>
              <a:rPr sz="2200" spc="-155" dirty="0">
                <a:solidFill>
                  <a:srgbClr val="003300"/>
                </a:solidFill>
                <a:latin typeface="Verdana"/>
                <a:cs typeface="Verdana"/>
              </a:rPr>
              <a:t>i</a:t>
            </a:r>
            <a:r>
              <a:rPr sz="2200" spc="114" dirty="0">
                <a:solidFill>
                  <a:srgbClr val="003300"/>
                </a:solidFill>
                <a:latin typeface="Verdana"/>
                <a:cs typeface="Verdana"/>
              </a:rPr>
              <a:t>g</a:t>
            </a:r>
            <a:r>
              <a:rPr sz="2200" spc="90" dirty="0">
                <a:solidFill>
                  <a:srgbClr val="003300"/>
                </a:solidFill>
                <a:latin typeface="Verdana"/>
                <a:cs typeface="Verdana"/>
              </a:rPr>
              <a:t>e</a:t>
            </a:r>
            <a:r>
              <a:rPr sz="2200" spc="-90" dirty="0">
                <a:solidFill>
                  <a:srgbClr val="003300"/>
                </a:solidFill>
                <a:latin typeface="Verdana"/>
                <a:cs typeface="Verdana"/>
              </a:rPr>
              <a:t>ntes</a:t>
            </a:r>
            <a:r>
              <a:rPr sz="2200" spc="114" dirty="0">
                <a:solidFill>
                  <a:srgbClr val="003300"/>
                </a:solidFill>
                <a:latin typeface="Verdana"/>
                <a:cs typeface="Verdana"/>
              </a:rPr>
              <a:t> </a:t>
            </a:r>
            <a:r>
              <a:rPr sz="2200" spc="-70" dirty="0">
                <a:solidFill>
                  <a:srgbClr val="003300"/>
                </a:solidFill>
                <a:latin typeface="Verdana"/>
                <a:cs typeface="Verdana"/>
              </a:rPr>
              <a:t>r</a:t>
            </a:r>
            <a:r>
              <a:rPr sz="2200" spc="-114" dirty="0">
                <a:solidFill>
                  <a:srgbClr val="003300"/>
                </a:solidFill>
                <a:latin typeface="Verdana"/>
                <a:cs typeface="Verdana"/>
              </a:rPr>
              <a:t>e</a:t>
            </a:r>
            <a:r>
              <a:rPr sz="2200" spc="145" dirty="0">
                <a:solidFill>
                  <a:srgbClr val="003300"/>
                </a:solidFill>
                <a:latin typeface="Verdana"/>
                <a:cs typeface="Verdana"/>
              </a:rPr>
              <a:t>cono</a:t>
            </a:r>
            <a:r>
              <a:rPr sz="2200" spc="114" dirty="0">
                <a:solidFill>
                  <a:srgbClr val="003300"/>
                </a:solidFill>
                <a:latin typeface="Verdana"/>
                <a:cs typeface="Verdana"/>
              </a:rPr>
              <a:t>c</a:t>
            </a:r>
            <a:r>
              <a:rPr sz="2200" spc="30" dirty="0">
                <a:solidFill>
                  <a:srgbClr val="003300"/>
                </a:solidFill>
                <a:latin typeface="Verdana"/>
                <a:cs typeface="Verdana"/>
              </a:rPr>
              <a:t>en</a:t>
            </a:r>
            <a:r>
              <a:rPr sz="2200" spc="114" dirty="0">
                <a:solidFill>
                  <a:srgbClr val="003300"/>
                </a:solidFill>
                <a:latin typeface="Verdana"/>
                <a:cs typeface="Verdana"/>
              </a:rPr>
              <a:t> </a:t>
            </a:r>
            <a:r>
              <a:rPr sz="2200" spc="-50" dirty="0">
                <a:solidFill>
                  <a:srgbClr val="003300"/>
                </a:solidFill>
                <a:latin typeface="Verdana"/>
                <a:cs typeface="Verdana"/>
              </a:rPr>
              <a:t>e</a:t>
            </a:r>
            <a:r>
              <a:rPr sz="2200" spc="-15" dirty="0">
                <a:solidFill>
                  <a:srgbClr val="003300"/>
                </a:solidFill>
                <a:latin typeface="Verdana"/>
                <a:cs typeface="Verdana"/>
              </a:rPr>
              <a:t>l</a:t>
            </a:r>
            <a:r>
              <a:rPr sz="2200" spc="114" dirty="0">
                <a:solidFill>
                  <a:srgbClr val="003300"/>
                </a:solidFill>
                <a:latin typeface="Verdana"/>
                <a:cs typeface="Verdana"/>
              </a:rPr>
              <a:t> </a:t>
            </a:r>
            <a:r>
              <a:rPr sz="2200" spc="-15" dirty="0">
                <a:solidFill>
                  <a:srgbClr val="003300"/>
                </a:solidFill>
                <a:latin typeface="Verdana"/>
                <a:cs typeface="Verdana"/>
              </a:rPr>
              <a:t>tipo</a:t>
            </a:r>
            <a:r>
              <a:rPr sz="2200" spc="114" dirty="0">
                <a:solidFill>
                  <a:srgbClr val="003300"/>
                </a:solidFill>
                <a:latin typeface="Verdana"/>
                <a:cs typeface="Verdana"/>
              </a:rPr>
              <a:t> d</a:t>
            </a:r>
            <a:r>
              <a:rPr sz="2200" spc="120" dirty="0">
                <a:solidFill>
                  <a:srgbClr val="003300"/>
                </a:solidFill>
                <a:latin typeface="Verdana"/>
                <a:cs typeface="Verdana"/>
              </a:rPr>
              <a:t>e</a:t>
            </a:r>
            <a:r>
              <a:rPr sz="2200" spc="110" dirty="0">
                <a:solidFill>
                  <a:srgbClr val="003300"/>
                </a:solidFill>
                <a:latin typeface="Verdana"/>
                <a:cs typeface="Verdana"/>
              </a:rPr>
              <a:t> </a:t>
            </a:r>
            <a:r>
              <a:rPr sz="2200" spc="35" dirty="0">
                <a:solidFill>
                  <a:srgbClr val="003300"/>
                </a:solidFill>
                <a:latin typeface="Verdana"/>
                <a:cs typeface="Verdana"/>
              </a:rPr>
              <a:t>co</a:t>
            </a:r>
            <a:r>
              <a:rPr sz="2200" spc="15" dirty="0">
                <a:solidFill>
                  <a:srgbClr val="003300"/>
                </a:solidFill>
                <a:latin typeface="Verdana"/>
                <a:cs typeface="Verdana"/>
              </a:rPr>
              <a:t>r</a:t>
            </a:r>
            <a:r>
              <a:rPr sz="2200" spc="-20" dirty="0">
                <a:solidFill>
                  <a:srgbClr val="003300"/>
                </a:solidFill>
                <a:latin typeface="Verdana"/>
                <a:cs typeface="Verdana"/>
              </a:rPr>
              <a:t>reo</a:t>
            </a:r>
            <a:r>
              <a:rPr sz="2200" spc="-15" dirty="0">
                <a:solidFill>
                  <a:srgbClr val="003300"/>
                </a:solidFill>
                <a:latin typeface="Verdana"/>
                <a:cs typeface="Verdana"/>
              </a:rPr>
              <a:t> </a:t>
            </a:r>
            <a:r>
              <a:rPr sz="2200" spc="45" dirty="0">
                <a:solidFill>
                  <a:srgbClr val="003300"/>
                </a:solidFill>
                <a:latin typeface="Verdana"/>
                <a:cs typeface="Verdana"/>
              </a:rPr>
              <a:t>elect</a:t>
            </a:r>
            <a:r>
              <a:rPr sz="2200" spc="-75" dirty="0">
                <a:solidFill>
                  <a:srgbClr val="003300"/>
                </a:solidFill>
                <a:latin typeface="Verdana"/>
                <a:cs typeface="Verdana"/>
              </a:rPr>
              <a:t>ró</a:t>
            </a:r>
            <a:r>
              <a:rPr sz="2200" spc="-100" dirty="0">
                <a:solidFill>
                  <a:srgbClr val="003300"/>
                </a:solidFill>
                <a:latin typeface="Verdana"/>
                <a:cs typeface="Verdana"/>
              </a:rPr>
              <a:t>n</a:t>
            </a:r>
            <a:r>
              <a:rPr sz="2200" spc="-150" dirty="0">
                <a:solidFill>
                  <a:srgbClr val="003300"/>
                </a:solidFill>
                <a:latin typeface="Verdana"/>
                <a:cs typeface="Verdana"/>
              </a:rPr>
              <a:t>i</a:t>
            </a:r>
            <a:r>
              <a:rPr sz="2200" spc="170" dirty="0">
                <a:solidFill>
                  <a:srgbClr val="003300"/>
                </a:solidFill>
                <a:latin typeface="Verdana"/>
                <a:cs typeface="Verdana"/>
              </a:rPr>
              <a:t>c</a:t>
            </a:r>
            <a:r>
              <a:rPr sz="2200" spc="185" dirty="0">
                <a:solidFill>
                  <a:srgbClr val="003300"/>
                </a:solidFill>
                <a:latin typeface="Verdana"/>
                <a:cs typeface="Verdana"/>
              </a:rPr>
              <a:t>o</a:t>
            </a:r>
            <a:r>
              <a:rPr sz="2200" spc="-195" dirty="0">
                <a:solidFill>
                  <a:srgbClr val="003300"/>
                </a:solidFill>
                <a:latin typeface="Verdana"/>
                <a:cs typeface="Verdana"/>
              </a:rPr>
              <a:t>,</a:t>
            </a:r>
            <a:r>
              <a:rPr sz="2200" spc="-10" dirty="0">
                <a:solidFill>
                  <a:srgbClr val="003300"/>
                </a:solidFill>
                <a:latin typeface="Verdana"/>
                <a:cs typeface="Verdana"/>
              </a:rPr>
              <a:t> </a:t>
            </a:r>
            <a:r>
              <a:rPr sz="2200" spc="-125" dirty="0">
                <a:solidFill>
                  <a:srgbClr val="003300"/>
                </a:solidFill>
                <a:latin typeface="Verdana"/>
                <a:cs typeface="Verdana"/>
              </a:rPr>
              <a:t>y</a:t>
            </a:r>
            <a:r>
              <a:rPr sz="2200" dirty="0">
                <a:solidFill>
                  <a:srgbClr val="003300"/>
                </a:solidFill>
                <a:latin typeface="Verdana"/>
                <a:cs typeface="Verdana"/>
              </a:rPr>
              <a:t> </a:t>
            </a:r>
            <a:r>
              <a:rPr sz="2200" spc="60" dirty="0">
                <a:solidFill>
                  <a:srgbClr val="003300"/>
                </a:solidFill>
                <a:latin typeface="Verdana"/>
                <a:cs typeface="Verdana"/>
              </a:rPr>
              <a:t>agreg</a:t>
            </a:r>
            <a:r>
              <a:rPr sz="2200" spc="70" dirty="0">
                <a:solidFill>
                  <a:srgbClr val="003300"/>
                </a:solidFill>
                <a:latin typeface="Verdana"/>
                <a:cs typeface="Verdana"/>
              </a:rPr>
              <a:t>a</a:t>
            </a:r>
            <a:r>
              <a:rPr sz="2200" spc="5" dirty="0">
                <a:solidFill>
                  <a:srgbClr val="003300"/>
                </a:solidFill>
                <a:latin typeface="Verdana"/>
                <a:cs typeface="Verdana"/>
              </a:rPr>
              <a:t> </a:t>
            </a:r>
            <a:r>
              <a:rPr sz="2200" spc="-330" dirty="0">
                <a:solidFill>
                  <a:srgbClr val="003300"/>
                </a:solidFill>
                <a:latin typeface="Verdana"/>
                <a:cs typeface="Verdana"/>
              </a:rPr>
              <a:t>"</a:t>
            </a:r>
            <a:r>
              <a:rPr sz="2200" spc="-204" dirty="0">
                <a:solidFill>
                  <a:srgbClr val="003300"/>
                </a:solidFill>
                <a:latin typeface="Verdana"/>
                <a:cs typeface="Verdana"/>
              </a:rPr>
              <a:t>.</a:t>
            </a:r>
            <a:r>
              <a:rPr sz="2200" spc="95" dirty="0">
                <a:solidFill>
                  <a:srgbClr val="003300"/>
                </a:solidFill>
                <a:latin typeface="Verdana"/>
                <a:cs typeface="Verdana"/>
              </a:rPr>
              <a:t>com</a:t>
            </a:r>
            <a:r>
              <a:rPr sz="2200" spc="-335" dirty="0">
                <a:solidFill>
                  <a:srgbClr val="003300"/>
                </a:solidFill>
                <a:latin typeface="Verdana"/>
                <a:cs typeface="Verdana"/>
              </a:rPr>
              <a:t>"</a:t>
            </a:r>
            <a:r>
              <a:rPr sz="2200" spc="-5" dirty="0">
                <a:solidFill>
                  <a:srgbClr val="003300"/>
                </a:solidFill>
                <a:latin typeface="Verdana"/>
                <a:cs typeface="Verdana"/>
              </a:rPr>
              <a:t> </a:t>
            </a:r>
            <a:r>
              <a:rPr sz="2200" spc="5" dirty="0">
                <a:solidFill>
                  <a:srgbClr val="003300"/>
                </a:solidFill>
                <a:latin typeface="Verdana"/>
                <a:cs typeface="Verdana"/>
              </a:rPr>
              <a:t>al</a:t>
            </a:r>
            <a:r>
              <a:rPr sz="2200" spc="-5" dirty="0">
                <a:solidFill>
                  <a:srgbClr val="003300"/>
                </a:solidFill>
                <a:latin typeface="Verdana"/>
                <a:cs typeface="Verdana"/>
              </a:rPr>
              <a:t> </a:t>
            </a:r>
            <a:r>
              <a:rPr sz="2200" spc="-120" dirty="0">
                <a:solidFill>
                  <a:srgbClr val="003300"/>
                </a:solidFill>
                <a:latin typeface="Verdana"/>
                <a:cs typeface="Verdana"/>
              </a:rPr>
              <a:t>t</a:t>
            </a:r>
            <a:r>
              <a:rPr sz="2200" spc="105" dirty="0">
                <a:solidFill>
                  <a:srgbClr val="003300"/>
                </a:solidFill>
                <a:latin typeface="Verdana"/>
                <a:cs typeface="Verdana"/>
              </a:rPr>
              <a:t>eclado</a:t>
            </a:r>
            <a:r>
              <a:rPr sz="2200" spc="-5" dirty="0">
                <a:solidFill>
                  <a:srgbClr val="003300"/>
                </a:solidFill>
                <a:latin typeface="Verdana"/>
                <a:cs typeface="Verdana"/>
              </a:rPr>
              <a:t> </a:t>
            </a:r>
            <a:r>
              <a:rPr sz="2200" dirty="0">
                <a:solidFill>
                  <a:srgbClr val="003300"/>
                </a:solidFill>
                <a:latin typeface="Verdana"/>
                <a:cs typeface="Verdana"/>
              </a:rPr>
              <a:t>pa</a:t>
            </a:r>
            <a:r>
              <a:rPr sz="2200" spc="15" dirty="0">
                <a:solidFill>
                  <a:srgbClr val="003300"/>
                </a:solidFill>
                <a:latin typeface="Verdana"/>
                <a:cs typeface="Verdana"/>
              </a:rPr>
              <a:t>r</a:t>
            </a:r>
            <a:r>
              <a:rPr sz="2200" spc="175" dirty="0">
                <a:solidFill>
                  <a:srgbClr val="003300"/>
                </a:solidFill>
                <a:latin typeface="Verdana"/>
                <a:cs typeface="Verdana"/>
              </a:rPr>
              <a:t>a</a:t>
            </a:r>
            <a:r>
              <a:rPr sz="2200" spc="-5" dirty="0">
                <a:solidFill>
                  <a:srgbClr val="003300"/>
                </a:solidFill>
                <a:latin typeface="Verdana"/>
                <a:cs typeface="Verdana"/>
              </a:rPr>
              <a:t> </a:t>
            </a:r>
            <a:r>
              <a:rPr sz="2200" spc="55" dirty="0">
                <a:solidFill>
                  <a:srgbClr val="003300"/>
                </a:solidFill>
                <a:latin typeface="Verdana"/>
                <a:cs typeface="Verdana"/>
              </a:rPr>
              <a:t>que</a:t>
            </a:r>
            <a:r>
              <a:rPr sz="2200" spc="5" dirty="0">
                <a:solidFill>
                  <a:srgbClr val="003300"/>
                </a:solidFill>
                <a:latin typeface="Verdana"/>
                <a:cs typeface="Verdana"/>
              </a:rPr>
              <a:t> </a:t>
            </a:r>
            <a:r>
              <a:rPr sz="2200" spc="85" dirty="0">
                <a:solidFill>
                  <a:srgbClr val="003300"/>
                </a:solidFill>
                <a:latin typeface="Verdana"/>
                <a:cs typeface="Verdana"/>
              </a:rPr>
              <a:t>co</a:t>
            </a:r>
            <a:r>
              <a:rPr sz="2200" spc="50" dirty="0">
                <a:solidFill>
                  <a:srgbClr val="003300"/>
                </a:solidFill>
                <a:latin typeface="Verdana"/>
                <a:cs typeface="Verdana"/>
              </a:rPr>
              <a:t>i</a:t>
            </a:r>
            <a:r>
              <a:rPr sz="2200" spc="-65" dirty="0">
                <a:solidFill>
                  <a:srgbClr val="003300"/>
                </a:solidFill>
                <a:latin typeface="Verdana"/>
                <a:cs typeface="Verdana"/>
              </a:rPr>
              <a:t>n</a:t>
            </a:r>
            <a:r>
              <a:rPr sz="2200" spc="70" dirty="0">
                <a:solidFill>
                  <a:srgbClr val="003300"/>
                </a:solidFill>
                <a:latin typeface="Verdana"/>
                <a:cs typeface="Verdana"/>
              </a:rPr>
              <a:t>c</a:t>
            </a:r>
            <a:r>
              <a:rPr sz="2200" spc="40" dirty="0">
                <a:solidFill>
                  <a:srgbClr val="003300"/>
                </a:solidFill>
                <a:latin typeface="Verdana"/>
                <a:cs typeface="Verdana"/>
              </a:rPr>
              <a:t>i</a:t>
            </a:r>
            <a:r>
              <a:rPr sz="2200" spc="150" dirty="0">
                <a:solidFill>
                  <a:srgbClr val="003300"/>
                </a:solidFill>
                <a:latin typeface="Verdana"/>
                <a:cs typeface="Verdana"/>
              </a:rPr>
              <a:t>da</a:t>
            </a:r>
            <a:r>
              <a:rPr sz="2200" spc="80" dirty="0">
                <a:solidFill>
                  <a:srgbClr val="003300"/>
                </a:solidFill>
                <a:latin typeface="Verdana"/>
                <a:cs typeface="Verdana"/>
              </a:rPr>
              <a:t> </a:t>
            </a:r>
            <a:r>
              <a:rPr sz="2200" spc="105" dirty="0">
                <a:solidFill>
                  <a:srgbClr val="003300"/>
                </a:solidFill>
                <a:latin typeface="Verdana"/>
                <a:cs typeface="Verdana"/>
              </a:rPr>
              <a:t>con</a:t>
            </a:r>
            <a:r>
              <a:rPr sz="2200" spc="-160" dirty="0">
                <a:solidFill>
                  <a:srgbClr val="003300"/>
                </a:solidFill>
                <a:latin typeface="Verdana"/>
                <a:cs typeface="Verdana"/>
              </a:rPr>
              <a:t> </a:t>
            </a:r>
            <a:r>
              <a:rPr sz="2200" spc="5" dirty="0">
                <a:solidFill>
                  <a:srgbClr val="003300"/>
                </a:solidFill>
                <a:latin typeface="Verdana"/>
                <a:cs typeface="Verdana"/>
              </a:rPr>
              <a:t>la</a:t>
            </a:r>
            <a:r>
              <a:rPr sz="2200" spc="-165"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r>
              <a:rPr sz="2200" spc="-170" dirty="0">
                <a:solidFill>
                  <a:srgbClr val="003300"/>
                </a:solidFill>
                <a:latin typeface="Verdana"/>
                <a:cs typeface="Verdana"/>
              </a:rPr>
              <a:t> </a:t>
            </a:r>
            <a:r>
              <a:rPr sz="2200" spc="120" dirty="0">
                <a:solidFill>
                  <a:srgbClr val="003300"/>
                </a:solidFill>
                <a:latin typeface="Verdana"/>
                <a:cs typeface="Verdana"/>
              </a:rPr>
              <a:t>de</a:t>
            </a:r>
            <a:r>
              <a:rPr sz="2200" spc="-165" dirty="0">
                <a:solidFill>
                  <a:srgbClr val="003300"/>
                </a:solidFill>
                <a:latin typeface="Verdana"/>
                <a:cs typeface="Verdana"/>
              </a:rPr>
              <a:t> </a:t>
            </a:r>
            <a:r>
              <a:rPr sz="2200" spc="5" dirty="0">
                <a:solidFill>
                  <a:srgbClr val="003300"/>
                </a:solidFill>
                <a:latin typeface="Verdana"/>
                <a:cs typeface="Verdana"/>
              </a:rPr>
              <a:t>correo</a:t>
            </a:r>
            <a:r>
              <a:rPr sz="2200" spc="-150" dirty="0">
                <a:solidFill>
                  <a:srgbClr val="003300"/>
                </a:solidFill>
                <a:latin typeface="Verdana"/>
                <a:cs typeface="Verdana"/>
              </a:rPr>
              <a:t> </a:t>
            </a:r>
            <a:r>
              <a:rPr sz="2200" spc="45" dirty="0">
                <a:solidFill>
                  <a:srgbClr val="003300"/>
                </a:solidFill>
                <a:latin typeface="Verdana"/>
                <a:cs typeface="Verdana"/>
              </a:rPr>
              <a:t>elect</a:t>
            </a:r>
            <a:r>
              <a:rPr sz="2200" spc="-114" dirty="0">
                <a:solidFill>
                  <a:srgbClr val="003300"/>
                </a:solidFill>
                <a:latin typeface="Verdana"/>
                <a:cs typeface="Verdana"/>
              </a:rPr>
              <a:t>rón</a:t>
            </a:r>
            <a:r>
              <a:rPr sz="2200" spc="-45" dirty="0">
                <a:solidFill>
                  <a:srgbClr val="003300"/>
                </a:solidFill>
                <a:latin typeface="Verdana"/>
                <a:cs typeface="Verdana"/>
              </a:rPr>
              <a:t>i</a:t>
            </a:r>
            <a:r>
              <a:rPr sz="2200" spc="185" dirty="0">
                <a:solidFill>
                  <a:srgbClr val="003300"/>
                </a:solidFill>
                <a:latin typeface="Verdana"/>
                <a:cs typeface="Verdana"/>
              </a:rPr>
              <a:t>co</a:t>
            </a:r>
            <a:r>
              <a:rPr sz="2200" spc="-195" dirty="0">
                <a:solidFill>
                  <a:srgbClr val="003300"/>
                </a:solidFill>
                <a:latin typeface="Verdana"/>
                <a:cs typeface="Verdana"/>
              </a:rPr>
              <a:t>.</a:t>
            </a:r>
            <a:endParaRPr sz="2200">
              <a:latin typeface="Verdana"/>
              <a:cs typeface="Verdana"/>
            </a:endParaRPr>
          </a:p>
          <a:p>
            <a:pPr marL="812800">
              <a:lnSpc>
                <a:spcPct val="100000"/>
              </a:lnSpc>
              <a:spcBef>
                <a:spcPts val="1190"/>
              </a:spcBef>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5" dirty="0">
                <a:solidFill>
                  <a:srgbClr val="0000FF"/>
                </a:solidFill>
                <a:latin typeface="Consolas"/>
                <a:cs typeface="Consolas"/>
              </a:rPr>
              <a:t>&gt;</a:t>
            </a:r>
            <a:endParaRPr sz="2400">
              <a:latin typeface="Consolas"/>
              <a:cs typeface="Consolas"/>
            </a:endParaRPr>
          </a:p>
          <a:p>
            <a:pPr marL="1148080">
              <a:lnSpc>
                <a:spcPct val="100000"/>
              </a:lnSpc>
            </a:pPr>
            <a:r>
              <a:rPr sz="2400" spc="10" dirty="0">
                <a:latin typeface="Consolas"/>
                <a:cs typeface="Consolas"/>
              </a:rPr>
              <a:t>E</a:t>
            </a:r>
            <a:r>
              <a:rPr sz="2400" spc="-5" dirty="0">
                <a:latin typeface="Consolas"/>
                <a:cs typeface="Consolas"/>
              </a:rPr>
              <a:t>-</a:t>
            </a:r>
            <a:r>
              <a:rPr sz="2400" dirty="0">
                <a:latin typeface="Consolas"/>
                <a:cs typeface="Consolas"/>
              </a:rPr>
              <a:t>m</a:t>
            </a:r>
            <a:r>
              <a:rPr sz="2400" spc="5" dirty="0">
                <a:latin typeface="Consolas"/>
                <a:cs typeface="Consolas"/>
              </a:rPr>
              <a:t>a</a:t>
            </a:r>
            <a:r>
              <a:rPr sz="2400" dirty="0">
                <a:latin typeface="Consolas"/>
                <a:cs typeface="Consolas"/>
              </a:rPr>
              <a:t>i</a:t>
            </a:r>
            <a:r>
              <a:rPr sz="2400" spc="5" dirty="0">
                <a:latin typeface="Consolas"/>
                <a:cs typeface="Consolas"/>
              </a:rPr>
              <a:t>l</a:t>
            </a:r>
            <a:r>
              <a:rPr sz="2400" dirty="0">
                <a:latin typeface="Consolas"/>
                <a:cs typeface="Consolas"/>
              </a:rPr>
              <a:t>:</a:t>
            </a:r>
            <a:endParaRPr sz="2400">
              <a:latin typeface="Consolas"/>
              <a:cs typeface="Consolas"/>
            </a:endParaRPr>
          </a:p>
          <a:p>
            <a:pPr marL="1148080">
              <a:lnSpc>
                <a:spcPct val="100000"/>
              </a:lnSpc>
            </a:pPr>
            <a:r>
              <a:rPr sz="2400" spc="0" dirty="0">
                <a:solidFill>
                  <a:srgbClr val="0000FF"/>
                </a:solidFill>
                <a:latin typeface="Consolas"/>
                <a:cs typeface="Consolas"/>
              </a:rPr>
              <a:t>&lt;</a:t>
            </a:r>
            <a:r>
              <a:rPr sz="2400" spc="-5" dirty="0">
                <a:solidFill>
                  <a:srgbClr val="A42A2A"/>
                </a:solidFill>
                <a:latin typeface="Consolas"/>
                <a:cs typeface="Consolas"/>
              </a:rPr>
              <a:t>in</a:t>
            </a:r>
            <a:r>
              <a:rPr sz="2400" spc="0" dirty="0">
                <a:solidFill>
                  <a:srgbClr val="A42A2A"/>
                </a:solidFill>
                <a:latin typeface="Consolas"/>
                <a:cs typeface="Consolas"/>
              </a:rPr>
              <a:t>p</a:t>
            </a:r>
            <a:r>
              <a:rPr sz="2400" spc="-5" dirty="0">
                <a:solidFill>
                  <a:srgbClr val="A42A2A"/>
                </a:solidFill>
                <a:latin typeface="Consolas"/>
                <a:cs typeface="Consolas"/>
              </a:rPr>
              <a:t>ut</a:t>
            </a:r>
            <a:r>
              <a:rPr sz="2400" spc="25" dirty="0">
                <a:solidFill>
                  <a:srgbClr val="A42A2A"/>
                </a:solidFill>
                <a:latin typeface="Consolas"/>
                <a:cs typeface="Consolas"/>
              </a:rPr>
              <a:t> </a:t>
            </a:r>
            <a:r>
              <a:rPr sz="2400" spc="-5" dirty="0">
                <a:solidFill>
                  <a:srgbClr val="DC133B"/>
                </a:solidFill>
                <a:latin typeface="Consolas"/>
                <a:cs typeface="Consolas"/>
              </a:rPr>
              <a:t>ty</a:t>
            </a:r>
            <a:r>
              <a:rPr sz="2400" spc="0" dirty="0">
                <a:solidFill>
                  <a:srgbClr val="DC133B"/>
                </a:solidFill>
                <a:latin typeface="Consolas"/>
                <a:cs typeface="Consolas"/>
              </a:rPr>
              <a:t>p</a:t>
            </a:r>
            <a:r>
              <a:rPr sz="2400" spc="-5" dirty="0">
                <a:solidFill>
                  <a:srgbClr val="DC133B"/>
                </a:solidFill>
                <a:latin typeface="Consolas"/>
                <a:cs typeface="Consolas"/>
              </a:rPr>
              <a:t>e=</a:t>
            </a:r>
            <a:r>
              <a:rPr sz="2400" spc="0" dirty="0">
                <a:solidFill>
                  <a:srgbClr val="0000CD"/>
                </a:solidFill>
                <a:latin typeface="Consolas"/>
                <a:cs typeface="Consolas"/>
              </a:rPr>
              <a:t>"</a:t>
            </a:r>
            <a:r>
              <a:rPr sz="2400" spc="-5" dirty="0">
                <a:solidFill>
                  <a:srgbClr val="0000CD"/>
                </a:solidFill>
                <a:latin typeface="Consolas"/>
                <a:cs typeface="Consolas"/>
              </a:rPr>
              <a:t>e</a:t>
            </a:r>
            <a:r>
              <a:rPr sz="2400" spc="0" dirty="0">
                <a:solidFill>
                  <a:srgbClr val="0000CD"/>
                </a:solidFill>
                <a:latin typeface="Consolas"/>
                <a:cs typeface="Consolas"/>
              </a:rPr>
              <a:t>ma</a:t>
            </a:r>
            <a:r>
              <a:rPr sz="2400" spc="-5" dirty="0">
                <a:solidFill>
                  <a:srgbClr val="0000CD"/>
                </a:solidFill>
                <a:latin typeface="Consolas"/>
                <a:cs typeface="Consolas"/>
              </a:rPr>
              <a:t>il"</a:t>
            </a:r>
            <a:r>
              <a:rPr sz="2400" spc="15" dirty="0">
                <a:solidFill>
                  <a:srgbClr val="0000CD"/>
                </a:solidFill>
                <a:latin typeface="Consolas"/>
                <a:cs typeface="Consolas"/>
              </a:rPr>
              <a:t> </a:t>
            </a:r>
            <a:r>
              <a:rPr sz="2400" spc="-5" dirty="0">
                <a:solidFill>
                  <a:srgbClr val="DC133B"/>
                </a:solidFill>
                <a:latin typeface="Consolas"/>
                <a:cs typeface="Consolas"/>
              </a:rPr>
              <a:t>n</a:t>
            </a:r>
            <a:r>
              <a:rPr sz="2400" spc="0" dirty="0">
                <a:solidFill>
                  <a:srgbClr val="DC133B"/>
                </a:solidFill>
                <a:latin typeface="Consolas"/>
                <a:cs typeface="Consolas"/>
              </a:rPr>
              <a:t>a</a:t>
            </a:r>
            <a:r>
              <a:rPr sz="2400" spc="-5" dirty="0">
                <a:solidFill>
                  <a:srgbClr val="DC133B"/>
                </a:solidFill>
                <a:latin typeface="Consolas"/>
                <a:cs typeface="Consolas"/>
              </a:rPr>
              <a:t>m</a:t>
            </a:r>
            <a:r>
              <a:rPr sz="2400" spc="0" dirty="0">
                <a:solidFill>
                  <a:srgbClr val="DC133B"/>
                </a:solidFill>
                <a:latin typeface="Consolas"/>
                <a:cs typeface="Consolas"/>
              </a:rPr>
              <a:t>e</a:t>
            </a:r>
            <a:r>
              <a:rPr sz="2400" spc="10" dirty="0">
                <a:solidFill>
                  <a:srgbClr val="DC133B"/>
                </a:solidFill>
                <a:latin typeface="Consolas"/>
                <a:cs typeface="Consolas"/>
              </a:rPr>
              <a:t>=</a:t>
            </a:r>
            <a:r>
              <a:rPr sz="2400" spc="-5" dirty="0">
                <a:solidFill>
                  <a:srgbClr val="0000CD"/>
                </a:solidFill>
                <a:latin typeface="Consolas"/>
                <a:cs typeface="Consolas"/>
              </a:rPr>
              <a:t>"e</a:t>
            </a:r>
            <a:r>
              <a:rPr sz="2400" spc="0" dirty="0">
                <a:solidFill>
                  <a:srgbClr val="0000CD"/>
                </a:solidFill>
                <a:latin typeface="Consolas"/>
                <a:cs typeface="Consolas"/>
              </a:rPr>
              <a:t>m</a:t>
            </a:r>
            <a:r>
              <a:rPr sz="2400" spc="-5" dirty="0">
                <a:solidFill>
                  <a:srgbClr val="0000CD"/>
                </a:solidFill>
                <a:latin typeface="Consolas"/>
                <a:cs typeface="Consolas"/>
              </a:rPr>
              <a:t>ai</a:t>
            </a:r>
            <a:r>
              <a:rPr sz="2400" spc="0" dirty="0">
                <a:solidFill>
                  <a:srgbClr val="0000CD"/>
                </a:solidFill>
                <a:latin typeface="Consolas"/>
                <a:cs typeface="Consolas"/>
              </a:rPr>
              <a:t>l</a:t>
            </a:r>
            <a:r>
              <a:rPr sz="2400"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8128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12" name="Rectángulo 11"/>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753552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35</a:t>
            </a:fld>
            <a:endParaRPr spc="-100" dirty="0"/>
          </a:p>
        </p:txBody>
      </p:sp>
      <p:sp>
        <p:nvSpPr>
          <p:cNvPr id="6" name="object 6"/>
          <p:cNvSpPr txBox="1"/>
          <p:nvPr/>
        </p:nvSpPr>
        <p:spPr>
          <a:xfrm>
            <a:off x="258267" y="1236090"/>
            <a:ext cx="8557260" cy="3161665"/>
          </a:xfrm>
          <a:prstGeom prst="rect">
            <a:avLst/>
          </a:prstGeom>
        </p:spPr>
        <p:txBody>
          <a:bodyPr vert="horz" wrap="square" lIns="0" tIns="0" rIns="0" bIns="0" rtlCol="0">
            <a:spAutoFit/>
          </a:bodyPr>
          <a:lstStyle/>
          <a:p>
            <a:pPr marL="355600" marR="5080" indent="-342900" algn="just">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185"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dirty="0">
                <a:solidFill>
                  <a:srgbClr val="003300"/>
                </a:solidFill>
                <a:latin typeface="Verdana"/>
                <a:cs typeface="Verdana"/>
              </a:rPr>
              <a:t>  </a:t>
            </a:r>
            <a:r>
              <a:rPr sz="2200" b="1" spc="-114" dirty="0">
                <a:solidFill>
                  <a:srgbClr val="003300"/>
                </a:solidFill>
                <a:latin typeface="Verdana"/>
                <a:cs typeface="Verdana"/>
              </a:rPr>
              <a:t> </a:t>
            </a:r>
            <a:r>
              <a:rPr sz="2200" b="1" spc="-160" dirty="0">
                <a:solidFill>
                  <a:srgbClr val="003300"/>
                </a:solidFill>
                <a:latin typeface="Verdana"/>
                <a:cs typeface="Verdana"/>
              </a:rPr>
              <a:t>typ</a:t>
            </a:r>
            <a:r>
              <a:rPr sz="2200" b="1" spc="-180" dirty="0">
                <a:solidFill>
                  <a:srgbClr val="003300"/>
                </a:solidFill>
                <a:latin typeface="Verdana"/>
                <a:cs typeface="Verdana"/>
              </a:rPr>
              <a:t>e</a:t>
            </a:r>
            <a:r>
              <a:rPr sz="2200" b="1" spc="-550" dirty="0">
                <a:solidFill>
                  <a:srgbClr val="003300"/>
                </a:solidFill>
                <a:latin typeface="Verdana"/>
                <a:cs typeface="Verdana"/>
              </a:rPr>
              <a:t>="</a:t>
            </a:r>
            <a:r>
              <a:rPr sz="2200" b="1" spc="-175" dirty="0">
                <a:solidFill>
                  <a:srgbClr val="003300"/>
                </a:solidFill>
                <a:latin typeface="Verdana"/>
                <a:cs typeface="Verdana"/>
              </a:rPr>
              <a:t>b</a:t>
            </a:r>
            <a:r>
              <a:rPr sz="2200" b="1" spc="-155" dirty="0">
                <a:solidFill>
                  <a:srgbClr val="003300"/>
                </a:solidFill>
                <a:latin typeface="Verdana"/>
                <a:cs typeface="Verdana"/>
              </a:rPr>
              <a:t>u</a:t>
            </a:r>
            <a:r>
              <a:rPr sz="2200" b="1" spc="-85" dirty="0">
                <a:solidFill>
                  <a:srgbClr val="003300"/>
                </a:solidFill>
                <a:latin typeface="Verdana"/>
                <a:cs typeface="Verdana"/>
              </a:rPr>
              <a:t>sca</a:t>
            </a:r>
            <a:r>
              <a:rPr sz="2200" b="1" spc="-450" dirty="0">
                <a:solidFill>
                  <a:srgbClr val="003300"/>
                </a:solidFill>
                <a:latin typeface="Verdana"/>
                <a:cs typeface="Verdana"/>
              </a:rPr>
              <a:t>r"</a:t>
            </a:r>
            <a:r>
              <a:rPr sz="2200" b="1" spc="-590" dirty="0">
                <a:solidFill>
                  <a:srgbClr val="003300"/>
                </a:solidFill>
                <a:latin typeface="Verdana"/>
                <a:cs typeface="Verdana"/>
              </a:rPr>
              <a:t>&gt;</a:t>
            </a:r>
            <a:r>
              <a:rPr sz="2200" b="1" dirty="0">
                <a:solidFill>
                  <a:srgbClr val="003300"/>
                </a:solidFill>
                <a:latin typeface="Verdana"/>
                <a:cs typeface="Verdana"/>
              </a:rPr>
              <a:t>  </a:t>
            </a:r>
            <a:r>
              <a:rPr sz="2200" b="1" spc="-114" dirty="0">
                <a:solidFill>
                  <a:srgbClr val="003300"/>
                </a:solidFill>
                <a:latin typeface="Verdana"/>
                <a:cs typeface="Verdana"/>
              </a:rPr>
              <a:t> </a:t>
            </a:r>
            <a:r>
              <a:rPr sz="2200" spc="-10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200" dirty="0">
                <a:solidFill>
                  <a:srgbClr val="003300"/>
                </a:solidFill>
                <a:latin typeface="Verdana"/>
                <a:cs typeface="Verdana"/>
              </a:rPr>
              <a:t> </a:t>
            </a:r>
            <a:r>
              <a:rPr sz="2200" spc="-140" dirty="0">
                <a:solidFill>
                  <a:srgbClr val="003300"/>
                </a:solidFill>
                <a:latin typeface="Verdana"/>
                <a:cs typeface="Verdana"/>
              </a:rPr>
              <a:t>ut</a:t>
            </a:r>
            <a:r>
              <a:rPr sz="2200" spc="-65" dirty="0">
                <a:solidFill>
                  <a:srgbClr val="003300"/>
                </a:solidFill>
                <a:latin typeface="Verdana"/>
                <a:cs typeface="Verdana"/>
              </a:rPr>
              <a:t>i</a:t>
            </a:r>
            <a:r>
              <a:rPr sz="2200" spc="-175" dirty="0">
                <a:solidFill>
                  <a:srgbClr val="003300"/>
                </a:solidFill>
                <a:latin typeface="Verdana"/>
                <a:cs typeface="Verdana"/>
              </a:rPr>
              <a:t>l</a:t>
            </a:r>
            <a:r>
              <a:rPr sz="2200" spc="-140" dirty="0">
                <a:solidFill>
                  <a:srgbClr val="003300"/>
                </a:solidFill>
                <a:latin typeface="Verdana"/>
                <a:cs typeface="Verdana"/>
              </a:rPr>
              <a:t>i</a:t>
            </a:r>
            <a:r>
              <a:rPr sz="2200" spc="-254" dirty="0">
                <a:solidFill>
                  <a:srgbClr val="003300"/>
                </a:solidFill>
                <a:latin typeface="Verdana"/>
                <a:cs typeface="Verdana"/>
              </a:rPr>
              <a:t>z</a:t>
            </a:r>
            <a:r>
              <a:rPr sz="2200" spc="175" dirty="0">
                <a:solidFill>
                  <a:srgbClr val="003300"/>
                </a:solidFill>
                <a:latin typeface="Verdana"/>
                <a:cs typeface="Verdana"/>
              </a:rPr>
              <a:t>a</a:t>
            </a:r>
            <a:r>
              <a:rPr sz="2200" dirty="0">
                <a:solidFill>
                  <a:srgbClr val="003300"/>
                </a:solidFill>
                <a:latin typeface="Verdana"/>
                <a:cs typeface="Verdana"/>
              </a:rPr>
              <a:t>  </a:t>
            </a:r>
            <a:r>
              <a:rPr sz="2200" spc="-180" dirty="0">
                <a:solidFill>
                  <a:srgbClr val="003300"/>
                </a:solidFill>
                <a:latin typeface="Verdana"/>
                <a:cs typeface="Verdana"/>
              </a:rPr>
              <a:t> </a:t>
            </a:r>
            <a:r>
              <a:rPr sz="2200" spc="114" dirty="0">
                <a:solidFill>
                  <a:srgbClr val="003300"/>
                </a:solidFill>
                <a:latin typeface="Verdana"/>
                <a:cs typeface="Verdana"/>
              </a:rPr>
              <a:t>p</a:t>
            </a:r>
            <a:r>
              <a:rPr sz="2200" spc="15" dirty="0">
                <a:solidFill>
                  <a:srgbClr val="003300"/>
                </a:solidFill>
                <a:latin typeface="Verdana"/>
                <a:cs typeface="Verdana"/>
              </a:rPr>
              <a:t>ar</a:t>
            </a:r>
            <a:r>
              <a:rPr sz="2200" spc="25" dirty="0">
                <a:solidFill>
                  <a:srgbClr val="003300"/>
                </a:solidFill>
                <a:latin typeface="Verdana"/>
                <a:cs typeface="Verdana"/>
              </a:rPr>
              <a:t>a</a:t>
            </a:r>
            <a:r>
              <a:rPr sz="2200" dirty="0">
                <a:solidFill>
                  <a:srgbClr val="003300"/>
                </a:solidFill>
                <a:latin typeface="Verdana"/>
                <a:cs typeface="Verdana"/>
              </a:rPr>
              <a:t>  </a:t>
            </a:r>
            <a:r>
              <a:rPr sz="2200" spc="-190"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30" dirty="0">
                <a:solidFill>
                  <a:srgbClr val="003300"/>
                </a:solidFill>
                <a:latin typeface="Verdana"/>
                <a:cs typeface="Verdana"/>
              </a:rPr>
              <a:t>po</a:t>
            </a:r>
            <a:r>
              <a:rPr sz="2200" spc="-20" dirty="0">
                <a:solidFill>
                  <a:srgbClr val="003300"/>
                </a:solidFill>
                <a:latin typeface="Verdana"/>
                <a:cs typeface="Verdana"/>
              </a:rPr>
              <a:t>s</a:t>
            </a:r>
            <a:r>
              <a:rPr sz="2200" dirty="0">
                <a:solidFill>
                  <a:srgbClr val="003300"/>
                </a:solidFill>
                <a:latin typeface="Verdana"/>
                <a:cs typeface="Verdana"/>
              </a:rPr>
              <a:t>  </a:t>
            </a:r>
            <a:r>
              <a:rPr sz="2200" spc="-180" dirty="0">
                <a:solidFill>
                  <a:srgbClr val="003300"/>
                </a:solidFill>
                <a:latin typeface="Verdana"/>
                <a:cs typeface="Verdana"/>
              </a:rPr>
              <a:t> </a:t>
            </a:r>
            <a:r>
              <a:rPr sz="2200" spc="114" dirty="0">
                <a:solidFill>
                  <a:srgbClr val="003300"/>
                </a:solidFill>
                <a:latin typeface="Verdana"/>
                <a:cs typeface="Verdana"/>
              </a:rPr>
              <a:t>de</a:t>
            </a:r>
            <a:r>
              <a:rPr sz="2200" spc="65" dirty="0">
                <a:solidFill>
                  <a:srgbClr val="003300"/>
                </a:solidFill>
                <a:latin typeface="Verdana"/>
                <a:cs typeface="Verdana"/>
              </a:rPr>
              <a:t> </a:t>
            </a:r>
            <a:r>
              <a:rPr sz="2200" spc="-35" dirty="0">
                <a:solidFill>
                  <a:srgbClr val="003300"/>
                </a:solidFill>
                <a:latin typeface="Verdana"/>
                <a:cs typeface="Verdana"/>
              </a:rPr>
              <a:t>búsq</a:t>
            </a:r>
            <a:r>
              <a:rPr sz="2200" spc="-45" dirty="0">
                <a:solidFill>
                  <a:srgbClr val="003300"/>
                </a:solidFill>
                <a:latin typeface="Verdana"/>
                <a:cs typeface="Verdana"/>
              </a:rPr>
              <a:t>u</a:t>
            </a:r>
            <a:r>
              <a:rPr sz="2200" spc="120" dirty="0">
                <a:solidFill>
                  <a:srgbClr val="003300"/>
                </a:solidFill>
                <a:latin typeface="Verdana"/>
                <a:cs typeface="Verdana"/>
              </a:rPr>
              <a:t>e</a:t>
            </a:r>
            <a:r>
              <a:rPr sz="2200" spc="155" dirty="0">
                <a:solidFill>
                  <a:srgbClr val="003300"/>
                </a:solidFill>
                <a:latin typeface="Verdana"/>
                <a:cs typeface="Verdana"/>
              </a:rPr>
              <a:t>d</a:t>
            </a:r>
            <a:r>
              <a:rPr sz="2200" spc="150" dirty="0">
                <a:solidFill>
                  <a:srgbClr val="003300"/>
                </a:solidFill>
                <a:latin typeface="Verdana"/>
                <a:cs typeface="Verdana"/>
              </a:rPr>
              <a:t>a</a:t>
            </a:r>
            <a:r>
              <a:rPr sz="2200" spc="-10" dirty="0">
                <a:solidFill>
                  <a:srgbClr val="003300"/>
                </a:solidFill>
                <a:latin typeface="Verdana"/>
                <a:cs typeface="Verdana"/>
              </a:rPr>
              <a:t> </a:t>
            </a:r>
            <a:r>
              <a:rPr sz="2200" spc="-210" dirty="0">
                <a:solidFill>
                  <a:srgbClr val="003300"/>
                </a:solidFill>
                <a:latin typeface="Verdana"/>
                <a:cs typeface="Verdana"/>
              </a:rPr>
              <a:t>(</a:t>
            </a:r>
            <a:r>
              <a:rPr sz="2200" spc="-60" dirty="0">
                <a:solidFill>
                  <a:srgbClr val="003300"/>
                </a:solidFill>
                <a:latin typeface="Verdana"/>
                <a:cs typeface="Verdana"/>
              </a:rPr>
              <a:t>u</a:t>
            </a:r>
            <a:r>
              <a:rPr sz="2200" spc="-55" dirty="0">
                <a:solidFill>
                  <a:srgbClr val="003300"/>
                </a:solidFill>
                <a:latin typeface="Verdana"/>
                <a:cs typeface="Verdana"/>
              </a:rPr>
              <a:t>n</a:t>
            </a:r>
            <a:r>
              <a:rPr sz="2200" dirty="0">
                <a:solidFill>
                  <a:srgbClr val="003300"/>
                </a:solidFill>
                <a:latin typeface="Verdana"/>
                <a:cs typeface="Verdana"/>
              </a:rPr>
              <a:t> </a:t>
            </a:r>
            <a:r>
              <a:rPr sz="2200" spc="210" dirty="0">
                <a:solidFill>
                  <a:srgbClr val="003300"/>
                </a:solidFill>
                <a:latin typeface="Verdana"/>
                <a:cs typeface="Verdana"/>
              </a:rPr>
              <a:t>c</a:t>
            </a:r>
            <a:r>
              <a:rPr sz="2200" spc="229" dirty="0">
                <a:solidFill>
                  <a:srgbClr val="003300"/>
                </a:solidFill>
                <a:latin typeface="Verdana"/>
                <a:cs typeface="Verdana"/>
              </a:rPr>
              <a:t>a</a:t>
            </a:r>
            <a:r>
              <a:rPr sz="2200" spc="50" dirty="0">
                <a:solidFill>
                  <a:srgbClr val="003300"/>
                </a:solidFill>
                <a:latin typeface="Verdana"/>
                <a:cs typeface="Verdana"/>
              </a:rPr>
              <a:t>mpo</a:t>
            </a:r>
            <a:r>
              <a:rPr sz="2200" spc="1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10" dirty="0">
                <a:solidFill>
                  <a:srgbClr val="003300"/>
                </a:solidFill>
                <a:latin typeface="Verdana"/>
                <a:cs typeface="Verdana"/>
              </a:rPr>
              <a:t> </a:t>
            </a:r>
            <a:r>
              <a:rPr sz="2200" spc="30" dirty="0">
                <a:solidFill>
                  <a:srgbClr val="003300"/>
                </a:solidFill>
                <a:latin typeface="Verdana"/>
                <a:cs typeface="Verdana"/>
              </a:rPr>
              <a:t>búsqued</a:t>
            </a:r>
            <a:r>
              <a:rPr sz="2200" spc="35" dirty="0">
                <a:solidFill>
                  <a:srgbClr val="003300"/>
                </a:solidFill>
                <a:latin typeface="Verdana"/>
                <a:cs typeface="Verdana"/>
              </a:rPr>
              <a:t>a</a:t>
            </a:r>
            <a:r>
              <a:rPr sz="2200" spc="-1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0" dirty="0">
                <a:solidFill>
                  <a:srgbClr val="003300"/>
                </a:solidFill>
                <a:latin typeface="Verdana"/>
                <a:cs typeface="Verdana"/>
              </a:rPr>
              <a:t> </a:t>
            </a:r>
            <a:r>
              <a:rPr sz="2200" spc="35" dirty="0">
                <a:solidFill>
                  <a:srgbClr val="003300"/>
                </a:solidFill>
                <a:latin typeface="Verdana"/>
                <a:cs typeface="Verdana"/>
              </a:rPr>
              <a:t>comporta</a:t>
            </a:r>
            <a:r>
              <a:rPr sz="2200" dirty="0">
                <a:solidFill>
                  <a:srgbClr val="003300"/>
                </a:solidFill>
                <a:latin typeface="Verdana"/>
                <a:cs typeface="Verdana"/>
              </a:rPr>
              <a:t> </a:t>
            </a:r>
            <a:r>
              <a:rPr sz="2200" spc="175" dirty="0">
                <a:solidFill>
                  <a:srgbClr val="003300"/>
                </a:solidFill>
                <a:latin typeface="Verdana"/>
                <a:cs typeface="Verdana"/>
              </a:rPr>
              <a:t>c</a:t>
            </a:r>
            <a:r>
              <a:rPr sz="2200" spc="180" dirty="0">
                <a:solidFill>
                  <a:srgbClr val="003300"/>
                </a:solidFill>
                <a:latin typeface="Verdana"/>
                <a:cs typeface="Verdana"/>
              </a:rPr>
              <a:t>o</a:t>
            </a:r>
            <a:r>
              <a:rPr sz="2200" spc="10" dirty="0">
                <a:solidFill>
                  <a:srgbClr val="003300"/>
                </a:solidFill>
                <a:latin typeface="Verdana"/>
                <a:cs typeface="Verdana"/>
              </a:rPr>
              <a:t>mo</a:t>
            </a:r>
            <a:r>
              <a:rPr sz="2200" spc="-5" dirty="0">
                <a:solidFill>
                  <a:srgbClr val="003300"/>
                </a:solidFill>
                <a:latin typeface="Verdana"/>
                <a:cs typeface="Verdana"/>
              </a:rPr>
              <a:t> </a:t>
            </a:r>
            <a:r>
              <a:rPr sz="2200" spc="-60" dirty="0">
                <a:solidFill>
                  <a:srgbClr val="003300"/>
                </a:solidFill>
                <a:latin typeface="Verdana"/>
                <a:cs typeface="Verdana"/>
              </a:rPr>
              <a:t>un</a:t>
            </a:r>
            <a:r>
              <a:rPr sz="2200" spc="-35" dirty="0">
                <a:solidFill>
                  <a:srgbClr val="003300"/>
                </a:solidFill>
                <a:latin typeface="Verdana"/>
                <a:cs typeface="Verdana"/>
              </a:rPr>
              <a:t> </a:t>
            </a:r>
            <a:r>
              <a:rPr sz="2200" spc="120" dirty="0">
                <a:solidFill>
                  <a:srgbClr val="003300"/>
                </a:solidFill>
                <a:latin typeface="Verdana"/>
                <a:cs typeface="Verdana"/>
              </a:rPr>
              <a:t>campo</a:t>
            </a:r>
            <a:r>
              <a:rPr sz="2200" spc="-16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120" dirty="0">
                <a:solidFill>
                  <a:srgbClr val="003300"/>
                </a:solidFill>
                <a:latin typeface="Verdana"/>
                <a:cs typeface="Verdana"/>
              </a:rPr>
              <a:t>t</a:t>
            </a:r>
            <a:r>
              <a:rPr sz="2200" spc="-100" dirty="0">
                <a:solidFill>
                  <a:srgbClr val="003300"/>
                </a:solidFill>
                <a:latin typeface="Verdana"/>
                <a:cs typeface="Verdana"/>
              </a:rPr>
              <a:t>ex</a:t>
            </a:r>
            <a:r>
              <a:rPr sz="2200" spc="-55" dirty="0">
                <a:solidFill>
                  <a:srgbClr val="003300"/>
                </a:solidFill>
                <a:latin typeface="Verdana"/>
                <a:cs typeface="Verdana"/>
              </a:rPr>
              <a:t>t</a:t>
            </a:r>
            <a:r>
              <a:rPr sz="2200" spc="100" dirty="0">
                <a:solidFill>
                  <a:srgbClr val="003300"/>
                </a:solidFill>
                <a:latin typeface="Verdana"/>
                <a:cs typeface="Verdana"/>
              </a:rPr>
              <a:t>o</a:t>
            </a:r>
            <a:r>
              <a:rPr sz="2200" spc="-180" dirty="0">
                <a:solidFill>
                  <a:srgbClr val="003300"/>
                </a:solidFill>
                <a:latin typeface="Verdana"/>
                <a:cs typeface="Verdana"/>
              </a:rPr>
              <a:t> </a:t>
            </a:r>
            <a:r>
              <a:rPr sz="2200" spc="-70" dirty="0">
                <a:solidFill>
                  <a:srgbClr val="003300"/>
                </a:solidFill>
                <a:latin typeface="Verdana"/>
                <a:cs typeface="Verdana"/>
              </a:rPr>
              <a:t>nor</a:t>
            </a:r>
            <a:r>
              <a:rPr sz="2200" spc="-110" dirty="0">
                <a:solidFill>
                  <a:srgbClr val="003300"/>
                </a:solidFill>
                <a:latin typeface="Verdana"/>
                <a:cs typeface="Verdana"/>
              </a:rPr>
              <a:t>m</a:t>
            </a:r>
            <a:r>
              <a:rPr sz="2200" spc="5" dirty="0">
                <a:solidFill>
                  <a:srgbClr val="003300"/>
                </a:solidFill>
                <a:latin typeface="Verdana"/>
                <a:cs typeface="Verdana"/>
              </a:rPr>
              <a:t>al</a:t>
            </a:r>
            <a:r>
              <a:rPr sz="2200" spc="-210" dirty="0">
                <a:solidFill>
                  <a:srgbClr val="003300"/>
                </a:solidFill>
                <a:latin typeface="Verdana"/>
                <a:cs typeface="Verdana"/>
              </a:rPr>
              <a:t>)</a:t>
            </a:r>
            <a:r>
              <a:rPr sz="2200" spc="-1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7"/>
              </a:spcBef>
            </a:pPr>
            <a:endParaRPr sz="2300">
              <a:latin typeface="Times New Roman"/>
              <a:cs typeface="Times New Roman"/>
            </a:endParaRPr>
          </a:p>
          <a:p>
            <a:pPr marL="8128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5" dirty="0">
                <a:solidFill>
                  <a:srgbClr val="0000FF"/>
                </a:solidFill>
                <a:latin typeface="Consolas"/>
                <a:cs typeface="Consolas"/>
              </a:rPr>
              <a:t>&gt;</a:t>
            </a:r>
            <a:endParaRPr sz="2400">
              <a:latin typeface="Consolas"/>
              <a:cs typeface="Consolas"/>
            </a:endParaRPr>
          </a:p>
          <a:p>
            <a:pPr marL="1148080">
              <a:lnSpc>
                <a:spcPct val="100000"/>
              </a:lnSpc>
            </a:pPr>
            <a:r>
              <a:rPr sz="2400" spc="5" dirty="0">
                <a:latin typeface="Consolas"/>
                <a:cs typeface="Consolas"/>
              </a:rPr>
              <a:t>S</a:t>
            </a:r>
            <a:r>
              <a:rPr sz="2400" dirty="0">
                <a:latin typeface="Consolas"/>
                <a:cs typeface="Consolas"/>
              </a:rPr>
              <a:t>ea</a:t>
            </a:r>
            <a:r>
              <a:rPr sz="2400" spc="5" dirty="0">
                <a:latin typeface="Consolas"/>
                <a:cs typeface="Consolas"/>
              </a:rPr>
              <a:t>r</a:t>
            </a:r>
            <a:r>
              <a:rPr sz="2400" dirty="0">
                <a:latin typeface="Consolas"/>
                <a:cs typeface="Consolas"/>
              </a:rPr>
              <a:t>ch</a:t>
            </a:r>
            <a:r>
              <a:rPr sz="2400" spc="15" dirty="0">
                <a:latin typeface="Consolas"/>
                <a:cs typeface="Consolas"/>
              </a:rPr>
              <a:t> </a:t>
            </a:r>
            <a:r>
              <a:rPr sz="2400" dirty="0">
                <a:latin typeface="Consolas"/>
                <a:cs typeface="Consolas"/>
              </a:rPr>
              <a:t>Go</a:t>
            </a:r>
            <a:r>
              <a:rPr sz="2400" spc="5" dirty="0">
                <a:latin typeface="Consolas"/>
                <a:cs typeface="Consolas"/>
              </a:rPr>
              <a:t>o</a:t>
            </a:r>
            <a:r>
              <a:rPr sz="2400" dirty="0">
                <a:latin typeface="Consolas"/>
                <a:cs typeface="Consolas"/>
              </a:rPr>
              <a:t>gl</a:t>
            </a:r>
            <a:r>
              <a:rPr sz="2400" spc="5" dirty="0">
                <a:latin typeface="Consolas"/>
                <a:cs typeface="Consolas"/>
              </a:rPr>
              <a:t>e</a:t>
            </a:r>
            <a:r>
              <a:rPr sz="2400" dirty="0">
                <a:latin typeface="Consolas"/>
                <a:cs typeface="Consolas"/>
              </a:rPr>
              <a:t>:</a:t>
            </a:r>
            <a:endParaRPr sz="2400">
              <a:latin typeface="Consolas"/>
              <a:cs typeface="Consolas"/>
            </a:endParaRPr>
          </a:p>
          <a:p>
            <a:pPr marL="1148080">
              <a:lnSpc>
                <a:spcPct val="100000"/>
              </a:lnSpc>
            </a:pPr>
            <a:r>
              <a:rPr sz="2400" spc="0" dirty="0">
                <a:solidFill>
                  <a:srgbClr val="0000FF"/>
                </a:solidFill>
                <a:latin typeface="Consolas"/>
                <a:cs typeface="Consolas"/>
              </a:rPr>
              <a:t>&lt;</a:t>
            </a:r>
            <a:r>
              <a:rPr sz="2400" spc="-5" dirty="0">
                <a:solidFill>
                  <a:srgbClr val="A42A2A"/>
                </a:solidFill>
                <a:latin typeface="Consolas"/>
                <a:cs typeface="Consolas"/>
              </a:rPr>
              <a:t>in</a:t>
            </a:r>
            <a:r>
              <a:rPr sz="2400" spc="0" dirty="0">
                <a:solidFill>
                  <a:srgbClr val="A42A2A"/>
                </a:solidFill>
                <a:latin typeface="Consolas"/>
                <a:cs typeface="Consolas"/>
              </a:rPr>
              <a:t>p</a:t>
            </a:r>
            <a:r>
              <a:rPr sz="2400" spc="-5" dirty="0">
                <a:solidFill>
                  <a:srgbClr val="A42A2A"/>
                </a:solidFill>
                <a:latin typeface="Consolas"/>
                <a:cs typeface="Consolas"/>
              </a:rPr>
              <a:t>ut</a:t>
            </a:r>
            <a:r>
              <a:rPr sz="2400" spc="25" dirty="0">
                <a:solidFill>
                  <a:srgbClr val="A42A2A"/>
                </a:solidFill>
                <a:latin typeface="Consolas"/>
                <a:cs typeface="Consolas"/>
              </a:rPr>
              <a:t> </a:t>
            </a:r>
            <a:r>
              <a:rPr sz="2400" spc="-5" dirty="0">
                <a:solidFill>
                  <a:srgbClr val="DC133B"/>
                </a:solidFill>
                <a:latin typeface="Consolas"/>
                <a:cs typeface="Consolas"/>
              </a:rPr>
              <a:t>ty</a:t>
            </a:r>
            <a:r>
              <a:rPr sz="2400" spc="0" dirty="0">
                <a:solidFill>
                  <a:srgbClr val="DC133B"/>
                </a:solidFill>
                <a:latin typeface="Consolas"/>
                <a:cs typeface="Consolas"/>
              </a:rPr>
              <a:t>p</a:t>
            </a:r>
            <a:r>
              <a:rPr sz="2400" spc="-5" dirty="0">
                <a:solidFill>
                  <a:srgbClr val="DC133B"/>
                </a:solidFill>
                <a:latin typeface="Consolas"/>
                <a:cs typeface="Consolas"/>
              </a:rPr>
              <a:t>e=</a:t>
            </a:r>
            <a:r>
              <a:rPr sz="2400" spc="0" dirty="0">
                <a:solidFill>
                  <a:srgbClr val="0000CD"/>
                </a:solidFill>
                <a:latin typeface="Consolas"/>
                <a:cs typeface="Consolas"/>
              </a:rPr>
              <a:t>"</a:t>
            </a:r>
            <a:r>
              <a:rPr sz="2400" spc="-5" dirty="0">
                <a:solidFill>
                  <a:srgbClr val="0000CD"/>
                </a:solidFill>
                <a:latin typeface="Consolas"/>
                <a:cs typeface="Consolas"/>
              </a:rPr>
              <a:t>s</a:t>
            </a:r>
            <a:r>
              <a:rPr sz="2400" spc="0" dirty="0">
                <a:solidFill>
                  <a:srgbClr val="0000CD"/>
                </a:solidFill>
                <a:latin typeface="Consolas"/>
                <a:cs typeface="Consolas"/>
              </a:rPr>
              <a:t>ea</a:t>
            </a:r>
            <a:r>
              <a:rPr sz="2400" spc="-5" dirty="0">
                <a:solidFill>
                  <a:srgbClr val="0000CD"/>
                </a:solidFill>
                <a:latin typeface="Consolas"/>
                <a:cs typeface="Consolas"/>
              </a:rPr>
              <a:t>rc</a:t>
            </a:r>
            <a:r>
              <a:rPr sz="2400" spc="0" dirty="0">
                <a:solidFill>
                  <a:srgbClr val="0000CD"/>
                </a:solidFill>
                <a:latin typeface="Consolas"/>
                <a:cs typeface="Consolas"/>
              </a:rPr>
              <a:t>h</a:t>
            </a:r>
            <a:r>
              <a:rPr sz="2400" spc="-5" dirty="0">
                <a:solidFill>
                  <a:srgbClr val="0000CD"/>
                </a:solidFill>
                <a:latin typeface="Consolas"/>
                <a:cs typeface="Consolas"/>
              </a:rPr>
              <a:t>"</a:t>
            </a:r>
            <a:r>
              <a:rPr sz="2400" spc="10" dirty="0">
                <a:solidFill>
                  <a:srgbClr val="0000CD"/>
                </a:solidFill>
                <a:latin typeface="Consolas"/>
                <a:cs typeface="Consolas"/>
              </a:rPr>
              <a:t> </a:t>
            </a:r>
            <a:r>
              <a:rPr sz="2400" spc="0" dirty="0">
                <a:solidFill>
                  <a:srgbClr val="DC133B"/>
                </a:solidFill>
                <a:latin typeface="Consolas"/>
                <a:cs typeface="Consolas"/>
              </a:rPr>
              <a:t>n</a:t>
            </a:r>
            <a:r>
              <a:rPr sz="2400" spc="-5" dirty="0">
                <a:solidFill>
                  <a:srgbClr val="DC133B"/>
                </a:solidFill>
                <a:latin typeface="Consolas"/>
                <a:cs typeface="Consolas"/>
              </a:rPr>
              <a:t>a</a:t>
            </a:r>
            <a:r>
              <a:rPr sz="2400" spc="0" dirty="0">
                <a:solidFill>
                  <a:srgbClr val="DC133B"/>
                </a:solidFill>
                <a:latin typeface="Consolas"/>
                <a:cs typeface="Consolas"/>
              </a:rPr>
              <a:t>me=</a:t>
            </a:r>
            <a:r>
              <a:rPr sz="2400" spc="-5" dirty="0">
                <a:solidFill>
                  <a:srgbClr val="0000CD"/>
                </a:solidFill>
                <a:latin typeface="Consolas"/>
                <a:cs typeface="Consolas"/>
              </a:rPr>
              <a:t>"</a:t>
            </a:r>
            <a:r>
              <a:rPr sz="2400" spc="0" dirty="0">
                <a:solidFill>
                  <a:srgbClr val="0000CD"/>
                </a:solidFill>
                <a:latin typeface="Consolas"/>
                <a:cs typeface="Consolas"/>
              </a:rPr>
              <a:t>g</a:t>
            </a:r>
            <a:r>
              <a:rPr sz="2400" spc="-5" dirty="0">
                <a:solidFill>
                  <a:srgbClr val="0000CD"/>
                </a:solidFill>
                <a:latin typeface="Consolas"/>
                <a:cs typeface="Consolas"/>
              </a:rPr>
              <a:t>oo</a:t>
            </a:r>
            <a:r>
              <a:rPr sz="2400" spc="0" dirty="0">
                <a:solidFill>
                  <a:srgbClr val="0000CD"/>
                </a:solidFill>
                <a:latin typeface="Consolas"/>
                <a:cs typeface="Consolas"/>
              </a:rPr>
              <a:t>g</a:t>
            </a:r>
            <a:r>
              <a:rPr sz="2400" spc="-5" dirty="0">
                <a:solidFill>
                  <a:srgbClr val="0000CD"/>
                </a:solidFill>
                <a:latin typeface="Consolas"/>
                <a:cs typeface="Consolas"/>
              </a:rPr>
              <a:t>l</a:t>
            </a:r>
            <a:r>
              <a:rPr sz="2400" spc="0" dirty="0">
                <a:solidFill>
                  <a:srgbClr val="0000CD"/>
                </a:solidFill>
                <a:latin typeface="Consolas"/>
                <a:cs typeface="Consolas"/>
              </a:rPr>
              <a:t>es</a:t>
            </a:r>
            <a:r>
              <a:rPr sz="2400" spc="-5" dirty="0">
                <a:solidFill>
                  <a:srgbClr val="0000CD"/>
                </a:solidFill>
                <a:latin typeface="Consolas"/>
                <a:cs typeface="Consolas"/>
              </a:rPr>
              <a:t>ea</a:t>
            </a:r>
            <a:r>
              <a:rPr sz="2400" spc="0" dirty="0">
                <a:solidFill>
                  <a:srgbClr val="0000CD"/>
                </a:solidFill>
                <a:latin typeface="Consolas"/>
                <a:cs typeface="Consolas"/>
              </a:rPr>
              <a:t>r</a:t>
            </a:r>
            <a:r>
              <a:rPr sz="2400" spc="-5" dirty="0">
                <a:solidFill>
                  <a:srgbClr val="0000CD"/>
                </a:solidFill>
                <a:latin typeface="Consolas"/>
                <a:cs typeface="Consolas"/>
              </a:rPr>
              <a:t>c</a:t>
            </a:r>
            <a:r>
              <a:rPr sz="2400" spc="0" dirty="0">
                <a:solidFill>
                  <a:srgbClr val="0000CD"/>
                </a:solidFill>
                <a:latin typeface="Consolas"/>
                <a:cs typeface="Consolas"/>
              </a:rPr>
              <a:t>h"</a:t>
            </a:r>
            <a:r>
              <a:rPr sz="2400" spc="-5" dirty="0">
                <a:solidFill>
                  <a:srgbClr val="0000FF"/>
                </a:solidFill>
                <a:latin typeface="Consolas"/>
                <a:cs typeface="Consolas"/>
              </a:rPr>
              <a:t>&gt;</a:t>
            </a:r>
            <a:endParaRPr sz="2400">
              <a:latin typeface="Consolas"/>
              <a:cs typeface="Consolas"/>
            </a:endParaRPr>
          </a:p>
          <a:p>
            <a:pPr marL="8128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18" name="Rectángulo 17"/>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903696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otros </a:t>
            </a:r>
            <a:r>
              <a:rPr sz="3000" spc="-80" dirty="0"/>
              <a:t>inpu</a:t>
            </a:r>
            <a:r>
              <a:rPr sz="3000" spc="-55" dirty="0"/>
              <a:t>t</a:t>
            </a:r>
            <a:r>
              <a:rPr sz="3000" spc="-235" dirty="0"/>
              <a:t> </a:t>
            </a:r>
            <a:r>
              <a:rPr sz="3000" spc="-55" dirty="0" err="1"/>
              <a:t>typ</a:t>
            </a:r>
            <a:r>
              <a:rPr sz="3000" spc="-120" dirty="0" err="1"/>
              <a:t>es</a:t>
            </a:r>
            <a:endParaRPr sz="3000" dirty="0"/>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36</a:t>
            </a:fld>
            <a:endParaRPr spc="-100" dirty="0"/>
          </a:p>
        </p:txBody>
      </p:sp>
      <p:sp>
        <p:nvSpPr>
          <p:cNvPr id="6" name="object 6"/>
          <p:cNvSpPr txBox="1"/>
          <p:nvPr/>
        </p:nvSpPr>
        <p:spPr>
          <a:xfrm>
            <a:off x="258267" y="1236090"/>
            <a:ext cx="8558530" cy="4625340"/>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330"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35" dirty="0">
                <a:solidFill>
                  <a:srgbClr val="003300"/>
                </a:solidFill>
                <a:latin typeface="Verdana"/>
                <a:cs typeface="Verdana"/>
              </a:rPr>
              <a:t>t</a:t>
            </a:r>
            <a:r>
              <a:rPr sz="2200" b="1" spc="355" dirty="0">
                <a:solidFill>
                  <a:srgbClr val="003300"/>
                </a:solidFill>
                <a:latin typeface="Verdana"/>
                <a:cs typeface="Verdana"/>
              </a:rPr>
              <a:t> </a:t>
            </a:r>
            <a:r>
              <a:rPr sz="2200" b="1" spc="-165" dirty="0">
                <a:solidFill>
                  <a:srgbClr val="003300"/>
                </a:solidFill>
                <a:latin typeface="Verdana"/>
                <a:cs typeface="Verdana"/>
              </a:rPr>
              <a:t>type</a:t>
            </a:r>
            <a:r>
              <a:rPr sz="2200" b="1" spc="350" dirty="0">
                <a:solidFill>
                  <a:srgbClr val="003300"/>
                </a:solidFill>
                <a:latin typeface="Verdana"/>
                <a:cs typeface="Verdana"/>
              </a:rPr>
              <a:t> </a:t>
            </a:r>
            <a:r>
              <a:rPr sz="2200" b="1" spc="-590" dirty="0">
                <a:solidFill>
                  <a:srgbClr val="003300"/>
                </a:solidFill>
                <a:latin typeface="Verdana"/>
                <a:cs typeface="Verdana"/>
              </a:rPr>
              <a:t>=</a:t>
            </a:r>
            <a:r>
              <a:rPr sz="2200" b="1" spc="350" dirty="0">
                <a:solidFill>
                  <a:srgbClr val="003300"/>
                </a:solidFill>
                <a:latin typeface="Verdana"/>
                <a:cs typeface="Verdana"/>
              </a:rPr>
              <a:t> </a:t>
            </a:r>
            <a:r>
              <a:rPr sz="2200" b="1" spc="-505" dirty="0">
                <a:solidFill>
                  <a:srgbClr val="003300"/>
                </a:solidFill>
                <a:latin typeface="Verdana"/>
                <a:cs typeface="Verdana"/>
              </a:rPr>
              <a:t>"</a:t>
            </a:r>
            <a:r>
              <a:rPr sz="2200" b="1" spc="-385" dirty="0">
                <a:solidFill>
                  <a:srgbClr val="003300"/>
                </a:solidFill>
                <a:latin typeface="Verdana"/>
                <a:cs typeface="Verdana"/>
              </a:rPr>
              <a:t>u</a:t>
            </a:r>
            <a:r>
              <a:rPr sz="2200" b="1" spc="-265" dirty="0">
                <a:solidFill>
                  <a:srgbClr val="003300"/>
                </a:solidFill>
                <a:latin typeface="Verdana"/>
                <a:cs typeface="Verdana"/>
              </a:rPr>
              <a:t>r</a:t>
            </a:r>
            <a:r>
              <a:rPr sz="2200" b="1" spc="-225" dirty="0">
                <a:solidFill>
                  <a:srgbClr val="003300"/>
                </a:solidFill>
                <a:latin typeface="Verdana"/>
                <a:cs typeface="Verdana"/>
              </a:rPr>
              <a:t>l</a:t>
            </a:r>
            <a:r>
              <a:rPr sz="2200" b="1" spc="-459" dirty="0">
                <a:solidFill>
                  <a:srgbClr val="003300"/>
                </a:solidFill>
                <a:latin typeface="Verdana"/>
                <a:cs typeface="Verdana"/>
              </a:rPr>
              <a:t>"</a:t>
            </a:r>
            <a:r>
              <a:rPr sz="2200" b="1" spc="-655" dirty="0">
                <a:solidFill>
                  <a:srgbClr val="003300"/>
                </a:solidFill>
                <a:latin typeface="Verdana"/>
                <a:cs typeface="Verdana"/>
              </a:rPr>
              <a:t>&gt;</a:t>
            </a:r>
            <a:r>
              <a:rPr sz="2200" b="1" spc="35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330" dirty="0">
                <a:solidFill>
                  <a:srgbClr val="003300"/>
                </a:solidFill>
                <a:latin typeface="Verdana"/>
                <a:cs typeface="Verdana"/>
              </a:rPr>
              <a:t> </a:t>
            </a:r>
            <a:r>
              <a:rPr sz="2200" spc="-145" dirty="0">
                <a:solidFill>
                  <a:srgbClr val="003300"/>
                </a:solidFill>
                <a:latin typeface="Verdana"/>
                <a:cs typeface="Verdana"/>
              </a:rPr>
              <a:t>util</a:t>
            </a:r>
            <a:r>
              <a:rPr sz="2200" spc="-95" dirty="0">
                <a:solidFill>
                  <a:srgbClr val="003300"/>
                </a:solidFill>
                <a:latin typeface="Verdana"/>
                <a:cs typeface="Verdana"/>
              </a:rPr>
              <a:t>i</a:t>
            </a:r>
            <a:r>
              <a:rPr sz="2200" spc="-25" dirty="0">
                <a:solidFill>
                  <a:srgbClr val="003300"/>
                </a:solidFill>
                <a:latin typeface="Verdana"/>
                <a:cs typeface="Verdana"/>
              </a:rPr>
              <a:t>za</a:t>
            </a:r>
            <a:r>
              <a:rPr sz="2200" spc="32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330" dirty="0">
                <a:solidFill>
                  <a:srgbClr val="003300"/>
                </a:solidFill>
                <a:latin typeface="Verdana"/>
                <a:cs typeface="Verdana"/>
              </a:rPr>
              <a:t> </a:t>
            </a:r>
            <a:r>
              <a:rPr sz="2200" spc="50" dirty="0">
                <a:solidFill>
                  <a:srgbClr val="003300"/>
                </a:solidFill>
                <a:latin typeface="Verdana"/>
                <a:cs typeface="Verdana"/>
              </a:rPr>
              <a:t>campos</a:t>
            </a:r>
            <a:r>
              <a:rPr sz="2200" spc="330" dirty="0">
                <a:solidFill>
                  <a:srgbClr val="003300"/>
                </a:solidFill>
                <a:latin typeface="Verdana"/>
                <a:cs typeface="Verdana"/>
              </a:rPr>
              <a:t> </a:t>
            </a:r>
            <a:r>
              <a:rPr sz="2200" spc="120" dirty="0">
                <a:solidFill>
                  <a:srgbClr val="003300"/>
                </a:solidFill>
                <a:latin typeface="Verdana"/>
                <a:cs typeface="Verdana"/>
              </a:rPr>
              <a:t>de</a:t>
            </a:r>
            <a:r>
              <a:rPr sz="2200" spc="320" dirty="0">
                <a:solidFill>
                  <a:srgbClr val="003300"/>
                </a:solidFill>
                <a:latin typeface="Verdana"/>
                <a:cs typeface="Verdana"/>
              </a:rPr>
              <a:t> </a:t>
            </a:r>
            <a:r>
              <a:rPr sz="2200" spc="-25" dirty="0">
                <a:solidFill>
                  <a:srgbClr val="003300"/>
                </a:solidFill>
                <a:latin typeface="Verdana"/>
                <a:cs typeface="Verdana"/>
              </a:rPr>
              <a:t>en</a:t>
            </a:r>
            <a:r>
              <a:rPr sz="2200" dirty="0">
                <a:solidFill>
                  <a:srgbClr val="003300"/>
                </a:solidFill>
                <a:latin typeface="Verdana"/>
                <a:cs typeface="Verdana"/>
              </a:rPr>
              <a:t>t</a:t>
            </a:r>
            <a:r>
              <a:rPr sz="2200" spc="50" dirty="0">
                <a:solidFill>
                  <a:srgbClr val="003300"/>
                </a:solidFill>
                <a:latin typeface="Verdana"/>
                <a:cs typeface="Verdana"/>
              </a:rPr>
              <a:t>rada</a:t>
            </a:r>
            <a:endParaRPr sz="2200">
              <a:latin typeface="Verdana"/>
              <a:cs typeface="Verdana"/>
            </a:endParaRPr>
          </a:p>
          <a:p>
            <a:pPr marL="355600">
              <a:lnSpc>
                <a:spcPct val="100000"/>
              </a:lnSpc>
            </a:pPr>
            <a:r>
              <a:rPr sz="2200" spc="55" dirty="0">
                <a:solidFill>
                  <a:srgbClr val="003300"/>
                </a:solidFill>
                <a:latin typeface="Verdana"/>
                <a:cs typeface="Verdana"/>
              </a:rPr>
              <a:t>qu</a:t>
            </a:r>
            <a:r>
              <a:rPr sz="2200" spc="60" dirty="0">
                <a:solidFill>
                  <a:srgbClr val="003300"/>
                </a:solidFill>
                <a:latin typeface="Verdana"/>
                <a:cs typeface="Verdana"/>
              </a:rPr>
              <a:t>e</a:t>
            </a:r>
            <a:r>
              <a:rPr sz="2200" spc="-16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55" dirty="0">
                <a:solidFill>
                  <a:srgbClr val="003300"/>
                </a:solidFill>
                <a:latin typeface="Verdana"/>
                <a:cs typeface="Verdana"/>
              </a:rPr>
              <a:t>be</a:t>
            </a:r>
            <a:r>
              <a:rPr sz="2200" spc="65" dirty="0">
                <a:solidFill>
                  <a:srgbClr val="003300"/>
                </a:solidFill>
                <a:latin typeface="Verdana"/>
                <a:cs typeface="Verdana"/>
              </a:rPr>
              <a:t>n</a:t>
            </a:r>
            <a:r>
              <a:rPr sz="2200" spc="-160" dirty="0">
                <a:solidFill>
                  <a:srgbClr val="003300"/>
                </a:solidFill>
                <a:latin typeface="Verdana"/>
                <a:cs typeface="Verdana"/>
              </a:rPr>
              <a:t> </a:t>
            </a:r>
            <a:r>
              <a:rPr sz="2200" spc="55" dirty="0">
                <a:solidFill>
                  <a:srgbClr val="003300"/>
                </a:solidFill>
                <a:latin typeface="Verdana"/>
                <a:cs typeface="Verdana"/>
              </a:rPr>
              <a:t>con</a:t>
            </a:r>
            <a:r>
              <a:rPr sz="2200" spc="40" dirty="0">
                <a:solidFill>
                  <a:srgbClr val="003300"/>
                </a:solidFill>
                <a:latin typeface="Verdana"/>
                <a:cs typeface="Verdana"/>
              </a:rPr>
              <a:t>t</a:t>
            </a:r>
            <a:r>
              <a:rPr sz="2200" spc="-25" dirty="0">
                <a:solidFill>
                  <a:srgbClr val="003300"/>
                </a:solidFill>
                <a:latin typeface="Verdana"/>
                <a:cs typeface="Verdana"/>
              </a:rPr>
              <a:t>ener</a:t>
            </a:r>
            <a:r>
              <a:rPr sz="2200" spc="-170" dirty="0">
                <a:solidFill>
                  <a:srgbClr val="003300"/>
                </a:solidFill>
                <a:latin typeface="Verdana"/>
                <a:cs typeface="Verdana"/>
              </a:rPr>
              <a:t> </a:t>
            </a:r>
            <a:r>
              <a:rPr sz="2200" spc="20" dirty="0">
                <a:solidFill>
                  <a:srgbClr val="003300"/>
                </a:solidFill>
                <a:latin typeface="Verdana"/>
                <a:cs typeface="Verdana"/>
              </a:rPr>
              <a:t>una</a:t>
            </a:r>
            <a:r>
              <a:rPr sz="2200" spc="-170" dirty="0">
                <a:solidFill>
                  <a:srgbClr val="003300"/>
                </a:solidFill>
                <a:latin typeface="Verdana"/>
                <a:cs typeface="Verdana"/>
              </a:rPr>
              <a:t> </a:t>
            </a:r>
            <a:r>
              <a:rPr sz="2200" spc="-25" dirty="0">
                <a:solidFill>
                  <a:srgbClr val="003300"/>
                </a:solidFill>
                <a:latin typeface="Verdana"/>
                <a:cs typeface="Verdana"/>
              </a:rPr>
              <a:t>d</a:t>
            </a:r>
            <a:r>
              <a:rPr sz="2200" spc="-5" dirty="0">
                <a:solidFill>
                  <a:srgbClr val="003300"/>
                </a:solidFill>
                <a:latin typeface="Verdana"/>
                <a:cs typeface="Verdana"/>
              </a:rPr>
              <a:t>i</a:t>
            </a:r>
            <a:r>
              <a:rPr sz="2200" spc="35" dirty="0">
                <a:solidFill>
                  <a:srgbClr val="003300"/>
                </a:solidFill>
                <a:latin typeface="Verdana"/>
                <a:cs typeface="Verdana"/>
              </a:rPr>
              <a:t>re</a:t>
            </a:r>
            <a:r>
              <a:rPr sz="2200" spc="25" dirty="0">
                <a:solidFill>
                  <a:srgbClr val="003300"/>
                </a:solidFill>
                <a:latin typeface="Verdana"/>
                <a:cs typeface="Verdana"/>
              </a:rPr>
              <a:t>c</a:t>
            </a:r>
            <a:r>
              <a:rPr sz="2200" spc="70" dirty="0">
                <a:solidFill>
                  <a:srgbClr val="003300"/>
                </a:solidFill>
                <a:latin typeface="Verdana"/>
                <a:cs typeface="Verdana"/>
              </a:rPr>
              <a:t>c</a:t>
            </a:r>
            <a:r>
              <a:rPr sz="2200" spc="40" dirty="0">
                <a:solidFill>
                  <a:srgbClr val="003300"/>
                </a:solidFill>
                <a:latin typeface="Verdana"/>
                <a:cs typeface="Verdana"/>
              </a:rPr>
              <a:t>i</a:t>
            </a:r>
            <a:r>
              <a:rPr sz="2200" spc="25" dirty="0">
                <a:solidFill>
                  <a:srgbClr val="003300"/>
                </a:solidFill>
                <a:latin typeface="Verdana"/>
                <a:cs typeface="Verdana"/>
              </a:rPr>
              <a:t>ón</a:t>
            </a:r>
            <a:r>
              <a:rPr sz="2200" spc="-170" dirty="0">
                <a:solidFill>
                  <a:srgbClr val="003300"/>
                </a:solidFill>
                <a:latin typeface="Verdana"/>
                <a:cs typeface="Verdana"/>
              </a:rPr>
              <a:t> </a:t>
            </a:r>
            <a:r>
              <a:rPr sz="2200" spc="-190" dirty="0">
                <a:solidFill>
                  <a:srgbClr val="003300"/>
                </a:solidFill>
                <a:latin typeface="Verdana"/>
                <a:cs typeface="Verdana"/>
              </a:rPr>
              <a:t>U</a:t>
            </a:r>
            <a:r>
              <a:rPr sz="2200" spc="-204" dirty="0">
                <a:solidFill>
                  <a:srgbClr val="003300"/>
                </a:solidFill>
                <a:latin typeface="Verdana"/>
                <a:cs typeface="Verdana"/>
              </a:rPr>
              <a:t>RL</a:t>
            </a:r>
            <a:r>
              <a:rPr sz="2200" spc="-195" dirty="0">
                <a:solidFill>
                  <a:srgbClr val="003300"/>
                </a:solidFill>
                <a:latin typeface="Verdana"/>
                <a:cs typeface="Verdana"/>
              </a:rPr>
              <a:t>.</a:t>
            </a:r>
            <a:endParaRPr sz="2200">
              <a:latin typeface="Verdana"/>
              <a:cs typeface="Verdana"/>
            </a:endParaRPr>
          </a:p>
          <a:p>
            <a:pPr marL="355600" marR="5080" indent="-342900" algn="just">
              <a:lnSpc>
                <a:spcPct val="100000"/>
              </a:lnSpc>
              <a:spcBef>
                <a:spcPts val="1200"/>
              </a:spcBef>
              <a:buFont typeface="Wingdings"/>
              <a:buChar char=""/>
              <a:tabLst>
                <a:tab pos="355600" algn="l"/>
              </a:tabLst>
            </a:pPr>
            <a:r>
              <a:rPr sz="2200" spc="25" dirty="0">
                <a:solidFill>
                  <a:srgbClr val="003300"/>
                </a:solidFill>
                <a:latin typeface="Verdana"/>
                <a:cs typeface="Verdana"/>
              </a:rPr>
              <a:t>Dependi</a:t>
            </a:r>
            <a:r>
              <a:rPr sz="2200" spc="100" dirty="0">
                <a:solidFill>
                  <a:srgbClr val="003300"/>
                </a:solidFill>
                <a:latin typeface="Verdana"/>
                <a:cs typeface="Verdana"/>
              </a:rPr>
              <a:t>e</a:t>
            </a:r>
            <a:r>
              <a:rPr sz="2200" spc="-65" dirty="0">
                <a:solidFill>
                  <a:srgbClr val="003300"/>
                </a:solidFill>
                <a:latin typeface="Verdana"/>
                <a:cs typeface="Verdana"/>
              </a:rPr>
              <a:t>n</a:t>
            </a:r>
            <a:r>
              <a:rPr sz="2200" spc="110" dirty="0">
                <a:solidFill>
                  <a:srgbClr val="003300"/>
                </a:solidFill>
                <a:latin typeface="Verdana"/>
                <a:cs typeface="Verdana"/>
              </a:rPr>
              <a:t>d</a:t>
            </a:r>
            <a:r>
              <a:rPr sz="2200" spc="114" dirty="0">
                <a:solidFill>
                  <a:srgbClr val="003300"/>
                </a:solidFill>
                <a:latin typeface="Verdana"/>
                <a:cs typeface="Verdana"/>
              </a:rPr>
              <a:t>o</a:t>
            </a:r>
            <a:r>
              <a:rPr sz="2200" dirty="0">
                <a:solidFill>
                  <a:srgbClr val="003300"/>
                </a:solidFill>
                <a:latin typeface="Verdana"/>
                <a:cs typeface="Verdana"/>
              </a:rPr>
              <a:t> </a:t>
            </a:r>
            <a:r>
              <a:rPr sz="2200" spc="165"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155"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155" dirty="0">
                <a:solidFill>
                  <a:srgbClr val="003300"/>
                </a:solidFill>
                <a:latin typeface="Verdana"/>
                <a:cs typeface="Verdana"/>
              </a:rPr>
              <a:t> </a:t>
            </a:r>
            <a:r>
              <a:rPr sz="2200" spc="45" dirty="0">
                <a:solidFill>
                  <a:srgbClr val="003300"/>
                </a:solidFill>
                <a:latin typeface="Verdana"/>
                <a:cs typeface="Verdana"/>
              </a:rPr>
              <a:t>compat</a:t>
            </a:r>
            <a:r>
              <a:rPr sz="2200" spc="25" dirty="0">
                <a:solidFill>
                  <a:srgbClr val="003300"/>
                </a:solidFill>
                <a:latin typeface="Verdana"/>
                <a:cs typeface="Verdana"/>
              </a:rPr>
              <a:t>i</a:t>
            </a:r>
            <a:r>
              <a:rPr sz="2200" spc="114" dirty="0">
                <a:solidFill>
                  <a:srgbClr val="003300"/>
                </a:solidFill>
                <a:latin typeface="Verdana"/>
                <a:cs typeface="Verdana"/>
              </a:rPr>
              <a:t>b</a:t>
            </a:r>
            <a:r>
              <a:rPr sz="2200" spc="-150" dirty="0">
                <a:solidFill>
                  <a:srgbClr val="003300"/>
                </a:solidFill>
                <a:latin typeface="Verdana"/>
                <a:cs typeface="Verdana"/>
              </a:rPr>
              <a:t>i</a:t>
            </a:r>
            <a:r>
              <a:rPr sz="2200" spc="-175" dirty="0">
                <a:solidFill>
                  <a:srgbClr val="003300"/>
                </a:solidFill>
                <a:latin typeface="Verdana"/>
                <a:cs typeface="Verdana"/>
              </a:rPr>
              <a:t>l</a:t>
            </a:r>
            <a:r>
              <a:rPr sz="2200" spc="-150" dirty="0">
                <a:solidFill>
                  <a:srgbClr val="003300"/>
                </a:solidFill>
                <a:latin typeface="Verdana"/>
                <a:cs typeface="Verdana"/>
              </a:rPr>
              <a:t>i</a:t>
            </a:r>
            <a:r>
              <a:rPr sz="2200" spc="140" dirty="0">
                <a:solidFill>
                  <a:srgbClr val="003300"/>
                </a:solidFill>
                <a:latin typeface="Verdana"/>
                <a:cs typeface="Verdana"/>
              </a:rPr>
              <a:t>da</a:t>
            </a:r>
            <a:r>
              <a:rPr sz="2200" spc="150" dirty="0">
                <a:solidFill>
                  <a:srgbClr val="003300"/>
                </a:solidFill>
                <a:latin typeface="Verdana"/>
                <a:cs typeface="Verdana"/>
              </a:rPr>
              <a:t>d</a:t>
            </a:r>
            <a:r>
              <a:rPr sz="2200" dirty="0">
                <a:solidFill>
                  <a:srgbClr val="003300"/>
                </a:solidFill>
                <a:latin typeface="Verdana"/>
                <a:cs typeface="Verdana"/>
              </a:rPr>
              <a:t> </a:t>
            </a:r>
            <a:r>
              <a:rPr sz="2200" spc="16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dirty="0">
                <a:solidFill>
                  <a:srgbClr val="003300"/>
                </a:solidFill>
                <a:latin typeface="Verdana"/>
                <a:cs typeface="Verdana"/>
              </a:rPr>
              <a:t> </a:t>
            </a:r>
            <a:r>
              <a:rPr sz="2200" spc="155" dirty="0">
                <a:solidFill>
                  <a:srgbClr val="003300"/>
                </a:solidFill>
                <a:latin typeface="Verdana"/>
                <a:cs typeface="Verdana"/>
              </a:rPr>
              <a:t> </a:t>
            </a:r>
            <a:r>
              <a:rPr sz="2200" spc="60" dirty="0">
                <a:solidFill>
                  <a:srgbClr val="003300"/>
                </a:solidFill>
                <a:latin typeface="Verdana"/>
                <a:cs typeface="Verdana"/>
              </a:rPr>
              <a:t>n</a:t>
            </a:r>
            <a:r>
              <a:rPr sz="2200" spc="50" dirty="0">
                <a:solidFill>
                  <a:srgbClr val="003300"/>
                </a:solidFill>
                <a:latin typeface="Verdana"/>
                <a:cs typeface="Verdana"/>
              </a:rPr>
              <a:t>a</a:t>
            </a:r>
            <a:r>
              <a:rPr sz="2200" spc="-75" dirty="0">
                <a:solidFill>
                  <a:srgbClr val="003300"/>
                </a:solidFill>
                <a:latin typeface="Verdana"/>
                <a:cs typeface="Verdana"/>
              </a:rPr>
              <a:t>v</a:t>
            </a:r>
            <a:r>
              <a:rPr sz="2200" spc="55" dirty="0">
                <a:solidFill>
                  <a:srgbClr val="003300"/>
                </a:solidFill>
                <a:latin typeface="Verdana"/>
                <a:cs typeface="Verdana"/>
              </a:rPr>
              <a:t>egador</a:t>
            </a:r>
            <a:r>
              <a:rPr sz="2200" spc="-195" dirty="0">
                <a:solidFill>
                  <a:srgbClr val="003300"/>
                </a:solidFill>
                <a:latin typeface="Verdana"/>
                <a:cs typeface="Verdana"/>
              </a:rPr>
              <a:t>,</a:t>
            </a:r>
            <a:r>
              <a:rPr sz="2200" dirty="0">
                <a:solidFill>
                  <a:srgbClr val="003300"/>
                </a:solidFill>
                <a:latin typeface="Verdana"/>
                <a:cs typeface="Verdana"/>
              </a:rPr>
              <a:t> </a:t>
            </a:r>
            <a:r>
              <a:rPr sz="2200" spc="140" dirty="0">
                <a:solidFill>
                  <a:srgbClr val="003300"/>
                </a:solidFill>
                <a:latin typeface="Verdana"/>
                <a:cs typeface="Verdana"/>
              </a:rPr>
              <a:t> </a:t>
            </a:r>
            <a:r>
              <a:rPr sz="2200" spc="-25" dirty="0">
                <a:solidFill>
                  <a:srgbClr val="003300"/>
                </a:solidFill>
                <a:latin typeface="Verdana"/>
                <a:cs typeface="Verdana"/>
              </a:rPr>
              <a:t>el</a:t>
            </a:r>
            <a:r>
              <a:rPr sz="2200" spc="-20" dirty="0">
                <a:solidFill>
                  <a:srgbClr val="003300"/>
                </a:solidFill>
                <a:latin typeface="Verdana"/>
                <a:cs typeface="Verdana"/>
              </a:rPr>
              <a:t> </a:t>
            </a:r>
            <a:r>
              <a:rPr sz="2200" spc="120" dirty="0">
                <a:solidFill>
                  <a:srgbClr val="003300"/>
                </a:solidFill>
                <a:latin typeface="Verdana"/>
                <a:cs typeface="Verdana"/>
              </a:rPr>
              <a:t>campo</a:t>
            </a:r>
            <a:r>
              <a:rPr sz="2200" spc="-85" dirty="0">
                <a:solidFill>
                  <a:srgbClr val="003300"/>
                </a:solidFill>
                <a:latin typeface="Verdana"/>
                <a:cs typeface="Verdana"/>
              </a:rPr>
              <a:t> </a:t>
            </a:r>
            <a:r>
              <a:rPr sz="2200" spc="-190" dirty="0">
                <a:solidFill>
                  <a:srgbClr val="003300"/>
                </a:solidFill>
                <a:latin typeface="Verdana"/>
                <a:cs typeface="Verdana"/>
              </a:rPr>
              <a:t>U</a:t>
            </a:r>
            <a:r>
              <a:rPr sz="2200" spc="-170" dirty="0">
                <a:solidFill>
                  <a:srgbClr val="003300"/>
                </a:solidFill>
                <a:latin typeface="Verdana"/>
                <a:cs typeface="Verdana"/>
              </a:rPr>
              <a:t>R</a:t>
            </a:r>
            <a:r>
              <a:rPr sz="2200" spc="-215" dirty="0">
                <a:solidFill>
                  <a:srgbClr val="003300"/>
                </a:solidFill>
                <a:latin typeface="Verdana"/>
                <a:cs typeface="Verdana"/>
              </a:rPr>
              <a:t>L</a:t>
            </a:r>
            <a:r>
              <a:rPr sz="2200" spc="-85"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90" dirty="0">
                <a:solidFill>
                  <a:srgbClr val="003300"/>
                </a:solidFill>
                <a:latin typeface="Verdana"/>
                <a:cs typeface="Verdana"/>
              </a:rPr>
              <a:t> </a:t>
            </a:r>
            <a:r>
              <a:rPr sz="2200" spc="80" dirty="0">
                <a:solidFill>
                  <a:srgbClr val="003300"/>
                </a:solidFill>
                <a:latin typeface="Verdana"/>
                <a:cs typeface="Verdana"/>
              </a:rPr>
              <a:t>puede</a:t>
            </a:r>
            <a:r>
              <a:rPr sz="2200" spc="-95" dirty="0">
                <a:solidFill>
                  <a:srgbClr val="003300"/>
                </a:solidFill>
                <a:latin typeface="Verdana"/>
                <a:cs typeface="Verdana"/>
              </a:rPr>
              <a:t> </a:t>
            </a:r>
            <a:r>
              <a:rPr sz="2200" spc="-75" dirty="0">
                <a:solidFill>
                  <a:srgbClr val="003300"/>
                </a:solidFill>
                <a:latin typeface="Verdana"/>
                <a:cs typeface="Verdana"/>
              </a:rPr>
              <a:t>v</a:t>
            </a:r>
            <a:r>
              <a:rPr sz="2200" spc="160" dirty="0">
                <a:solidFill>
                  <a:srgbClr val="003300"/>
                </a:solidFill>
                <a:latin typeface="Verdana"/>
                <a:cs typeface="Verdana"/>
              </a:rPr>
              <a:t>a</a:t>
            </a:r>
            <a:r>
              <a:rPr sz="2200" spc="-175" dirty="0">
                <a:solidFill>
                  <a:srgbClr val="003300"/>
                </a:solidFill>
                <a:latin typeface="Verdana"/>
                <a:cs typeface="Verdana"/>
              </a:rPr>
              <a:t>l</a:t>
            </a:r>
            <a:r>
              <a:rPr sz="2200" spc="-150" dirty="0">
                <a:solidFill>
                  <a:srgbClr val="003300"/>
                </a:solidFill>
                <a:latin typeface="Verdana"/>
                <a:cs typeface="Verdana"/>
              </a:rPr>
              <a:t>i</a:t>
            </a:r>
            <a:r>
              <a:rPr sz="2200" spc="5" dirty="0">
                <a:solidFill>
                  <a:srgbClr val="003300"/>
                </a:solidFill>
                <a:latin typeface="Verdana"/>
                <a:cs typeface="Verdana"/>
              </a:rPr>
              <a:t>dar</a:t>
            </a:r>
            <a:r>
              <a:rPr sz="2200" spc="-95" dirty="0">
                <a:solidFill>
                  <a:srgbClr val="003300"/>
                </a:solidFill>
                <a:latin typeface="Verdana"/>
                <a:cs typeface="Verdana"/>
              </a:rPr>
              <a:t> </a:t>
            </a:r>
            <a:r>
              <a:rPr sz="2200" spc="120" dirty="0">
                <a:solidFill>
                  <a:srgbClr val="003300"/>
                </a:solidFill>
                <a:latin typeface="Verdana"/>
                <a:cs typeface="Verdana"/>
              </a:rPr>
              <a:t>de</a:t>
            </a:r>
            <a:r>
              <a:rPr sz="2200" spc="-80" dirty="0">
                <a:solidFill>
                  <a:srgbClr val="003300"/>
                </a:solidFill>
                <a:latin typeface="Verdana"/>
                <a:cs typeface="Verdana"/>
              </a:rPr>
              <a:t> </a:t>
            </a:r>
            <a:r>
              <a:rPr sz="2200" spc="-35" dirty="0">
                <a:solidFill>
                  <a:srgbClr val="003300"/>
                </a:solidFill>
                <a:latin typeface="Verdana"/>
                <a:cs typeface="Verdana"/>
              </a:rPr>
              <a:t>forma</a:t>
            </a:r>
            <a:r>
              <a:rPr sz="2200" spc="-90" dirty="0">
                <a:solidFill>
                  <a:srgbClr val="003300"/>
                </a:solidFill>
                <a:latin typeface="Verdana"/>
                <a:cs typeface="Verdana"/>
              </a:rPr>
              <a:t> </a:t>
            </a:r>
            <a:r>
              <a:rPr sz="2200" spc="-10" dirty="0">
                <a:solidFill>
                  <a:srgbClr val="003300"/>
                </a:solidFill>
                <a:latin typeface="Verdana"/>
                <a:cs typeface="Verdana"/>
              </a:rPr>
              <a:t>au</a:t>
            </a:r>
            <a:r>
              <a:rPr sz="2200" dirty="0">
                <a:solidFill>
                  <a:srgbClr val="003300"/>
                </a:solidFill>
                <a:latin typeface="Verdana"/>
                <a:cs typeface="Verdana"/>
              </a:rPr>
              <a:t>t</a:t>
            </a:r>
            <a:r>
              <a:rPr sz="2200" spc="-20" dirty="0">
                <a:solidFill>
                  <a:srgbClr val="003300"/>
                </a:solidFill>
                <a:latin typeface="Verdana"/>
                <a:cs typeface="Verdana"/>
              </a:rPr>
              <a:t>omát</a:t>
            </a:r>
            <a:r>
              <a:rPr sz="2200" spc="0" dirty="0">
                <a:solidFill>
                  <a:srgbClr val="003300"/>
                </a:solidFill>
                <a:latin typeface="Verdana"/>
                <a:cs typeface="Verdana"/>
              </a:rPr>
              <a:t>i</a:t>
            </a:r>
            <a:r>
              <a:rPr sz="2200" spc="225" dirty="0">
                <a:solidFill>
                  <a:srgbClr val="003300"/>
                </a:solidFill>
                <a:latin typeface="Verdana"/>
                <a:cs typeface="Verdana"/>
              </a:rPr>
              <a:t>ca</a:t>
            </a:r>
            <a:r>
              <a:rPr sz="2200" spc="-90" dirty="0">
                <a:solidFill>
                  <a:srgbClr val="003300"/>
                </a:solidFill>
                <a:latin typeface="Verdana"/>
                <a:cs typeface="Verdana"/>
              </a:rPr>
              <a:t> </a:t>
            </a:r>
            <a:r>
              <a:rPr sz="2200" spc="80" dirty="0">
                <a:solidFill>
                  <a:srgbClr val="003300"/>
                </a:solidFill>
                <a:latin typeface="Verdana"/>
                <a:cs typeface="Verdana"/>
              </a:rPr>
              <a:t>cua</a:t>
            </a:r>
            <a:r>
              <a:rPr sz="2200" spc="95" dirty="0">
                <a:solidFill>
                  <a:srgbClr val="003300"/>
                </a:solidFill>
                <a:latin typeface="Verdana"/>
                <a:cs typeface="Verdana"/>
              </a:rPr>
              <a:t>n</a:t>
            </a:r>
            <a:r>
              <a:rPr sz="2200" spc="110" dirty="0">
                <a:solidFill>
                  <a:srgbClr val="003300"/>
                </a:solidFill>
                <a:latin typeface="Verdana"/>
                <a:cs typeface="Verdana"/>
              </a:rPr>
              <a:t>do</a:t>
            </a:r>
            <a:r>
              <a:rPr sz="2200" spc="6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65" dirty="0">
                <a:solidFill>
                  <a:srgbClr val="003300"/>
                </a:solidFill>
                <a:latin typeface="Verdana"/>
                <a:cs typeface="Verdana"/>
              </a:rPr>
              <a:t> </a:t>
            </a:r>
            <a:r>
              <a:rPr sz="2200" spc="-50" dirty="0">
                <a:solidFill>
                  <a:srgbClr val="003300"/>
                </a:solidFill>
                <a:latin typeface="Verdana"/>
                <a:cs typeface="Verdana"/>
              </a:rPr>
              <a:t>prese</a:t>
            </a:r>
            <a:r>
              <a:rPr sz="2200" spc="-45" dirty="0">
                <a:solidFill>
                  <a:srgbClr val="003300"/>
                </a:solidFill>
                <a:latin typeface="Verdana"/>
                <a:cs typeface="Verdana"/>
              </a:rPr>
              <a:t>n</a:t>
            </a:r>
            <a:r>
              <a:rPr sz="2200" spc="-120" dirty="0">
                <a:solidFill>
                  <a:srgbClr val="003300"/>
                </a:solidFill>
                <a:latin typeface="Verdana"/>
                <a:cs typeface="Verdana"/>
              </a:rPr>
              <a:t>t</a:t>
            </a:r>
            <a:r>
              <a:rPr sz="2200" spc="114" dirty="0">
                <a:solidFill>
                  <a:srgbClr val="003300"/>
                </a:solidFill>
                <a:latin typeface="Verdana"/>
                <a:cs typeface="Verdana"/>
              </a:rPr>
              <a:t>e</a:t>
            </a:r>
            <a:endParaRPr sz="2200">
              <a:latin typeface="Verdana"/>
              <a:cs typeface="Verdana"/>
            </a:endParaRPr>
          </a:p>
          <a:p>
            <a:pPr marL="355600" marR="5715" indent="-342900" algn="just">
              <a:lnSpc>
                <a:spcPct val="98900"/>
              </a:lnSpc>
              <a:spcBef>
                <a:spcPts val="1230"/>
              </a:spcBef>
              <a:buFont typeface="Wingdings"/>
              <a:buChar char=""/>
              <a:tabLst>
                <a:tab pos="355600" algn="l"/>
              </a:tabLst>
            </a:pPr>
            <a:r>
              <a:rPr sz="2200" spc="100" dirty="0">
                <a:solidFill>
                  <a:srgbClr val="003300"/>
                </a:solidFill>
                <a:latin typeface="Verdana"/>
                <a:cs typeface="Verdana"/>
              </a:rPr>
              <a:t>A</a:t>
            </a:r>
            <a:r>
              <a:rPr sz="2200" spc="-65" dirty="0">
                <a:solidFill>
                  <a:srgbClr val="003300"/>
                </a:solidFill>
                <a:latin typeface="Verdana"/>
                <a:cs typeface="Verdana"/>
              </a:rPr>
              <a:t>lguno</a:t>
            </a:r>
            <a:r>
              <a:rPr sz="2200" spc="-60" dirty="0">
                <a:solidFill>
                  <a:srgbClr val="003300"/>
                </a:solidFill>
                <a:latin typeface="Verdana"/>
                <a:cs typeface="Verdana"/>
              </a:rPr>
              <a:t>s</a:t>
            </a:r>
            <a:r>
              <a:rPr sz="2200" spc="355" dirty="0">
                <a:solidFill>
                  <a:srgbClr val="003300"/>
                </a:solidFill>
                <a:latin typeface="Verdana"/>
                <a:cs typeface="Verdana"/>
              </a:rPr>
              <a:t> </a:t>
            </a:r>
            <a:r>
              <a:rPr sz="2200" spc="-120" dirty="0">
                <a:solidFill>
                  <a:srgbClr val="003300"/>
                </a:solidFill>
                <a:latin typeface="Verdana"/>
                <a:cs typeface="Verdana"/>
              </a:rPr>
              <a:t>t</a:t>
            </a:r>
            <a:r>
              <a:rPr sz="2200" spc="-35" dirty="0">
                <a:solidFill>
                  <a:srgbClr val="003300"/>
                </a:solidFill>
                <a:latin typeface="Verdana"/>
                <a:cs typeface="Verdana"/>
              </a:rPr>
              <a:t>e</a:t>
            </a:r>
            <a:r>
              <a:rPr sz="2200" spc="-25" dirty="0">
                <a:solidFill>
                  <a:srgbClr val="003300"/>
                </a:solidFill>
                <a:latin typeface="Verdana"/>
                <a:cs typeface="Verdana"/>
              </a:rPr>
              <a:t>l</a:t>
            </a:r>
            <a:r>
              <a:rPr sz="2200" spc="20" dirty="0">
                <a:solidFill>
                  <a:srgbClr val="003300"/>
                </a:solidFill>
                <a:latin typeface="Verdana"/>
                <a:cs typeface="Verdana"/>
              </a:rPr>
              <a:t>é</a:t>
            </a:r>
            <a:r>
              <a:rPr sz="2200" dirty="0">
                <a:solidFill>
                  <a:srgbClr val="003300"/>
                </a:solidFill>
                <a:latin typeface="Verdana"/>
                <a:cs typeface="Verdana"/>
              </a:rPr>
              <a:t>f</a:t>
            </a:r>
            <a:r>
              <a:rPr sz="2200" spc="-35" dirty="0">
                <a:solidFill>
                  <a:srgbClr val="003300"/>
                </a:solidFill>
                <a:latin typeface="Verdana"/>
                <a:cs typeface="Verdana"/>
              </a:rPr>
              <a:t>onos</a:t>
            </a:r>
            <a:r>
              <a:rPr sz="2200" spc="340" dirty="0">
                <a:solidFill>
                  <a:srgbClr val="003300"/>
                </a:solidFill>
                <a:latin typeface="Verdana"/>
                <a:cs typeface="Verdana"/>
              </a:rPr>
              <a:t> </a:t>
            </a:r>
            <a:r>
              <a:rPr sz="2200" spc="-60" dirty="0">
                <a:solidFill>
                  <a:srgbClr val="003300"/>
                </a:solidFill>
                <a:latin typeface="Verdana"/>
                <a:cs typeface="Verdana"/>
              </a:rPr>
              <a:t>inte</a:t>
            </a:r>
            <a:r>
              <a:rPr sz="2200" spc="-175" dirty="0">
                <a:solidFill>
                  <a:srgbClr val="003300"/>
                </a:solidFill>
                <a:latin typeface="Verdana"/>
                <a:cs typeface="Verdana"/>
              </a:rPr>
              <a:t>l</a:t>
            </a:r>
            <a:r>
              <a:rPr sz="2200" spc="-155" dirty="0">
                <a:solidFill>
                  <a:srgbClr val="003300"/>
                </a:solidFill>
                <a:latin typeface="Verdana"/>
                <a:cs typeface="Verdana"/>
              </a:rPr>
              <a:t>i</a:t>
            </a:r>
            <a:r>
              <a:rPr sz="2200" spc="114" dirty="0">
                <a:solidFill>
                  <a:srgbClr val="003300"/>
                </a:solidFill>
                <a:latin typeface="Verdana"/>
                <a:cs typeface="Verdana"/>
              </a:rPr>
              <a:t>g</a:t>
            </a:r>
            <a:r>
              <a:rPr sz="2200" spc="90" dirty="0">
                <a:solidFill>
                  <a:srgbClr val="003300"/>
                </a:solidFill>
                <a:latin typeface="Verdana"/>
                <a:cs typeface="Verdana"/>
              </a:rPr>
              <a:t>e</a:t>
            </a:r>
            <a:r>
              <a:rPr sz="2200" spc="-90" dirty="0">
                <a:solidFill>
                  <a:srgbClr val="003300"/>
                </a:solidFill>
                <a:latin typeface="Verdana"/>
                <a:cs typeface="Verdana"/>
              </a:rPr>
              <a:t>ntes</a:t>
            </a:r>
            <a:r>
              <a:rPr sz="2200" spc="355" dirty="0">
                <a:solidFill>
                  <a:srgbClr val="003300"/>
                </a:solidFill>
                <a:latin typeface="Verdana"/>
                <a:cs typeface="Verdana"/>
              </a:rPr>
              <a:t> </a:t>
            </a:r>
            <a:r>
              <a:rPr sz="2200" spc="-70" dirty="0">
                <a:solidFill>
                  <a:srgbClr val="003300"/>
                </a:solidFill>
                <a:latin typeface="Verdana"/>
                <a:cs typeface="Verdana"/>
              </a:rPr>
              <a:t>r</a:t>
            </a:r>
            <a:r>
              <a:rPr sz="2200" spc="-114" dirty="0">
                <a:solidFill>
                  <a:srgbClr val="003300"/>
                </a:solidFill>
                <a:latin typeface="Verdana"/>
                <a:cs typeface="Verdana"/>
              </a:rPr>
              <a:t>e</a:t>
            </a:r>
            <a:r>
              <a:rPr sz="2200" spc="145" dirty="0">
                <a:solidFill>
                  <a:srgbClr val="003300"/>
                </a:solidFill>
                <a:latin typeface="Verdana"/>
                <a:cs typeface="Verdana"/>
              </a:rPr>
              <a:t>cono</a:t>
            </a:r>
            <a:r>
              <a:rPr sz="2200" spc="114" dirty="0">
                <a:solidFill>
                  <a:srgbClr val="003300"/>
                </a:solidFill>
                <a:latin typeface="Verdana"/>
                <a:cs typeface="Verdana"/>
              </a:rPr>
              <a:t>c</a:t>
            </a:r>
            <a:r>
              <a:rPr sz="2200" spc="30" dirty="0">
                <a:solidFill>
                  <a:srgbClr val="003300"/>
                </a:solidFill>
                <a:latin typeface="Verdana"/>
                <a:cs typeface="Verdana"/>
              </a:rPr>
              <a:t>en</a:t>
            </a:r>
            <a:r>
              <a:rPr sz="2200" spc="355"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spc="355" dirty="0">
                <a:solidFill>
                  <a:srgbClr val="003300"/>
                </a:solidFill>
                <a:latin typeface="Verdana"/>
                <a:cs typeface="Verdana"/>
              </a:rPr>
              <a:t> </a:t>
            </a:r>
            <a:r>
              <a:rPr sz="2200" spc="-15" dirty="0">
                <a:solidFill>
                  <a:srgbClr val="003300"/>
                </a:solidFill>
                <a:latin typeface="Verdana"/>
                <a:cs typeface="Verdana"/>
              </a:rPr>
              <a:t>tipo</a:t>
            </a:r>
            <a:r>
              <a:rPr sz="2200" spc="355"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spc="350" dirty="0">
                <a:solidFill>
                  <a:srgbClr val="003300"/>
                </a:solidFill>
                <a:latin typeface="Verdana"/>
                <a:cs typeface="Verdana"/>
              </a:rPr>
              <a:t> </a:t>
            </a:r>
            <a:r>
              <a:rPr sz="2200" spc="-200" dirty="0">
                <a:solidFill>
                  <a:srgbClr val="003300"/>
                </a:solidFill>
                <a:latin typeface="Verdana"/>
                <a:cs typeface="Verdana"/>
              </a:rPr>
              <a:t>ur</a:t>
            </a:r>
            <a:r>
              <a:rPr sz="2200" spc="-100" dirty="0">
                <a:solidFill>
                  <a:srgbClr val="003300"/>
                </a:solidFill>
                <a:latin typeface="Verdana"/>
                <a:cs typeface="Verdana"/>
              </a:rPr>
              <a:t>l</a:t>
            </a:r>
            <a:r>
              <a:rPr sz="2200" spc="-195" dirty="0">
                <a:solidFill>
                  <a:srgbClr val="003300"/>
                </a:solidFill>
                <a:latin typeface="Verdana"/>
                <a:cs typeface="Verdana"/>
              </a:rPr>
              <a:t>,</a:t>
            </a:r>
            <a:r>
              <a:rPr sz="2200" spc="345" dirty="0">
                <a:solidFill>
                  <a:srgbClr val="003300"/>
                </a:solidFill>
                <a:latin typeface="Verdana"/>
                <a:cs typeface="Verdana"/>
              </a:rPr>
              <a:t> </a:t>
            </a:r>
            <a:r>
              <a:rPr sz="2200" spc="-125" dirty="0">
                <a:solidFill>
                  <a:srgbClr val="003300"/>
                </a:solidFill>
                <a:latin typeface="Verdana"/>
                <a:cs typeface="Verdana"/>
              </a:rPr>
              <a:t>y</a:t>
            </a:r>
            <a:r>
              <a:rPr sz="2200" spc="-75" dirty="0">
                <a:solidFill>
                  <a:srgbClr val="003300"/>
                </a:solidFill>
                <a:latin typeface="Verdana"/>
                <a:cs typeface="Verdana"/>
              </a:rPr>
              <a:t> </a:t>
            </a:r>
            <a:r>
              <a:rPr sz="2200" spc="105" dirty="0">
                <a:solidFill>
                  <a:srgbClr val="003300"/>
                </a:solidFill>
                <a:latin typeface="Verdana"/>
                <a:cs typeface="Verdana"/>
              </a:rPr>
              <a:t>añade</a:t>
            </a:r>
            <a:r>
              <a:rPr sz="2200" spc="-90" dirty="0">
                <a:solidFill>
                  <a:srgbClr val="003300"/>
                </a:solidFill>
                <a:latin typeface="Verdana"/>
                <a:cs typeface="Verdana"/>
              </a:rPr>
              <a:t> </a:t>
            </a:r>
            <a:r>
              <a:rPr sz="2200" spc="-330" dirty="0">
                <a:solidFill>
                  <a:srgbClr val="003300"/>
                </a:solidFill>
                <a:latin typeface="Verdana"/>
                <a:cs typeface="Verdana"/>
              </a:rPr>
              <a:t>"</a:t>
            </a:r>
            <a:r>
              <a:rPr sz="2200" spc="-204" dirty="0">
                <a:solidFill>
                  <a:srgbClr val="003300"/>
                </a:solidFill>
                <a:latin typeface="Verdana"/>
                <a:cs typeface="Verdana"/>
              </a:rPr>
              <a:t>.</a:t>
            </a:r>
            <a:r>
              <a:rPr sz="2200" spc="170" dirty="0">
                <a:solidFill>
                  <a:srgbClr val="003300"/>
                </a:solidFill>
                <a:latin typeface="Verdana"/>
                <a:cs typeface="Verdana"/>
              </a:rPr>
              <a:t>c</a:t>
            </a:r>
            <a:r>
              <a:rPr sz="2200" spc="204" dirty="0">
                <a:solidFill>
                  <a:srgbClr val="003300"/>
                </a:solidFill>
                <a:latin typeface="Verdana"/>
                <a:cs typeface="Verdana"/>
              </a:rPr>
              <a:t>o</a:t>
            </a:r>
            <a:r>
              <a:rPr sz="2200" spc="-80" dirty="0">
                <a:solidFill>
                  <a:srgbClr val="003300"/>
                </a:solidFill>
                <a:latin typeface="Verdana"/>
                <a:cs typeface="Verdana"/>
              </a:rPr>
              <a:t>m</a:t>
            </a:r>
            <a:r>
              <a:rPr sz="2200" spc="-335" dirty="0">
                <a:solidFill>
                  <a:srgbClr val="003300"/>
                </a:solidFill>
                <a:latin typeface="Verdana"/>
                <a:cs typeface="Verdana"/>
              </a:rPr>
              <a:t>"</a:t>
            </a:r>
            <a:r>
              <a:rPr sz="2200" spc="-90" dirty="0">
                <a:solidFill>
                  <a:srgbClr val="003300"/>
                </a:solidFill>
                <a:latin typeface="Verdana"/>
                <a:cs typeface="Verdana"/>
              </a:rPr>
              <a:t> </a:t>
            </a:r>
            <a:r>
              <a:rPr sz="2200" spc="-5" dirty="0">
                <a:solidFill>
                  <a:srgbClr val="003300"/>
                </a:solidFill>
                <a:latin typeface="Verdana"/>
                <a:cs typeface="Verdana"/>
              </a:rPr>
              <a:t>a</a:t>
            </a:r>
            <a:r>
              <a:rPr sz="2200" dirty="0">
                <a:solidFill>
                  <a:srgbClr val="003300"/>
                </a:solidFill>
                <a:latin typeface="Verdana"/>
                <a:cs typeface="Verdana"/>
              </a:rPr>
              <a:t>l</a:t>
            </a:r>
            <a:r>
              <a:rPr sz="2200" spc="-100" dirty="0">
                <a:solidFill>
                  <a:srgbClr val="003300"/>
                </a:solidFill>
                <a:latin typeface="Verdana"/>
                <a:cs typeface="Verdana"/>
              </a:rPr>
              <a:t> </a:t>
            </a:r>
            <a:r>
              <a:rPr sz="2200" spc="-120" dirty="0">
                <a:solidFill>
                  <a:srgbClr val="003300"/>
                </a:solidFill>
                <a:latin typeface="Verdana"/>
                <a:cs typeface="Verdana"/>
              </a:rPr>
              <a:t>t</a:t>
            </a:r>
            <a:r>
              <a:rPr sz="2200" spc="90" dirty="0">
                <a:solidFill>
                  <a:srgbClr val="003300"/>
                </a:solidFill>
                <a:latin typeface="Verdana"/>
                <a:cs typeface="Verdana"/>
              </a:rPr>
              <a:t>ecl</a:t>
            </a:r>
            <a:r>
              <a:rPr sz="2200" spc="105" dirty="0">
                <a:solidFill>
                  <a:srgbClr val="003300"/>
                </a:solidFill>
                <a:latin typeface="Verdana"/>
                <a:cs typeface="Verdana"/>
              </a:rPr>
              <a:t>a</a:t>
            </a:r>
            <a:r>
              <a:rPr sz="2200" spc="110" dirty="0">
                <a:solidFill>
                  <a:srgbClr val="003300"/>
                </a:solidFill>
                <a:latin typeface="Verdana"/>
                <a:cs typeface="Verdana"/>
              </a:rPr>
              <a:t>d</a:t>
            </a:r>
            <a:r>
              <a:rPr sz="2200" spc="114" dirty="0">
                <a:solidFill>
                  <a:srgbClr val="003300"/>
                </a:solidFill>
                <a:latin typeface="Verdana"/>
                <a:cs typeface="Verdana"/>
              </a:rPr>
              <a:t>o</a:t>
            </a:r>
            <a:r>
              <a:rPr sz="2200" spc="-9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90" dirty="0">
                <a:solidFill>
                  <a:srgbClr val="003300"/>
                </a:solidFill>
                <a:latin typeface="Verdana"/>
                <a:cs typeface="Verdana"/>
              </a:rPr>
              <a:t> </a:t>
            </a:r>
            <a:r>
              <a:rPr sz="2200" spc="55" dirty="0">
                <a:solidFill>
                  <a:srgbClr val="003300"/>
                </a:solidFill>
                <a:latin typeface="Verdana"/>
                <a:cs typeface="Verdana"/>
              </a:rPr>
              <a:t>que</a:t>
            </a:r>
            <a:r>
              <a:rPr sz="2200" spc="-90" dirty="0">
                <a:solidFill>
                  <a:srgbClr val="003300"/>
                </a:solidFill>
                <a:latin typeface="Verdana"/>
                <a:cs typeface="Verdana"/>
              </a:rPr>
              <a:t> </a:t>
            </a:r>
            <a:r>
              <a:rPr sz="2200" spc="85" dirty="0">
                <a:solidFill>
                  <a:srgbClr val="003300"/>
                </a:solidFill>
                <a:latin typeface="Verdana"/>
                <a:cs typeface="Verdana"/>
              </a:rPr>
              <a:t>coin</a:t>
            </a:r>
            <a:r>
              <a:rPr sz="2200" spc="70" dirty="0">
                <a:solidFill>
                  <a:srgbClr val="003300"/>
                </a:solidFill>
                <a:latin typeface="Verdana"/>
                <a:cs typeface="Verdana"/>
              </a:rPr>
              <a:t>c</a:t>
            </a:r>
            <a:r>
              <a:rPr sz="2200" spc="-150" dirty="0">
                <a:solidFill>
                  <a:srgbClr val="003300"/>
                </a:solidFill>
                <a:latin typeface="Verdana"/>
                <a:cs typeface="Verdana"/>
              </a:rPr>
              <a:t>i</a:t>
            </a:r>
            <a:r>
              <a:rPr sz="2200" spc="135" dirty="0">
                <a:solidFill>
                  <a:srgbClr val="003300"/>
                </a:solidFill>
                <a:latin typeface="Verdana"/>
                <a:cs typeface="Verdana"/>
              </a:rPr>
              <a:t>d</a:t>
            </a:r>
            <a:r>
              <a:rPr sz="2200" spc="175" dirty="0">
                <a:solidFill>
                  <a:srgbClr val="003300"/>
                </a:solidFill>
                <a:latin typeface="Verdana"/>
                <a:cs typeface="Verdana"/>
              </a:rPr>
              <a:t>a</a:t>
            </a:r>
            <a:r>
              <a:rPr sz="2200" spc="-90" dirty="0">
                <a:solidFill>
                  <a:srgbClr val="003300"/>
                </a:solidFill>
                <a:latin typeface="Verdana"/>
                <a:cs typeface="Verdana"/>
              </a:rPr>
              <a:t> </a:t>
            </a:r>
            <a:r>
              <a:rPr sz="2200" spc="105" dirty="0">
                <a:solidFill>
                  <a:srgbClr val="003300"/>
                </a:solidFill>
                <a:latin typeface="Verdana"/>
                <a:cs typeface="Verdana"/>
              </a:rPr>
              <a:t>con</a:t>
            </a:r>
            <a:r>
              <a:rPr sz="2200" spc="-90" dirty="0">
                <a:solidFill>
                  <a:srgbClr val="003300"/>
                </a:solidFill>
                <a:latin typeface="Verdana"/>
                <a:cs typeface="Verdana"/>
              </a:rPr>
              <a:t> </a:t>
            </a:r>
            <a:r>
              <a:rPr sz="2200" spc="5" dirty="0">
                <a:solidFill>
                  <a:srgbClr val="003300"/>
                </a:solidFill>
                <a:latin typeface="Verdana"/>
                <a:cs typeface="Verdana"/>
              </a:rPr>
              <a:t>la</a:t>
            </a:r>
            <a:r>
              <a:rPr sz="2200" spc="-105" dirty="0">
                <a:solidFill>
                  <a:srgbClr val="003300"/>
                </a:solidFill>
                <a:latin typeface="Verdana"/>
                <a:cs typeface="Verdana"/>
              </a:rPr>
              <a:t> </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50" dirty="0">
                <a:solidFill>
                  <a:srgbClr val="003300"/>
                </a:solidFill>
                <a:latin typeface="Verdana"/>
                <a:cs typeface="Verdana"/>
              </a:rPr>
              <a:t>rada</a:t>
            </a:r>
            <a:r>
              <a:rPr sz="2200" spc="30" dirty="0">
                <a:solidFill>
                  <a:srgbClr val="003300"/>
                </a:solidFill>
                <a:latin typeface="Verdana"/>
                <a:cs typeface="Verdana"/>
              </a:rPr>
              <a:t> </a:t>
            </a:r>
            <a:r>
              <a:rPr sz="2200" spc="-170" dirty="0">
                <a:solidFill>
                  <a:srgbClr val="003300"/>
                </a:solidFill>
                <a:latin typeface="Verdana"/>
                <a:cs typeface="Verdana"/>
              </a:rPr>
              <a:t>url</a:t>
            </a:r>
            <a:r>
              <a:rPr sz="2200" spc="-195" dirty="0">
                <a:solidFill>
                  <a:srgbClr val="003300"/>
                </a:solidFill>
                <a:latin typeface="Verdana"/>
                <a:cs typeface="Verdana"/>
              </a:rPr>
              <a:t>.</a:t>
            </a:r>
            <a:endParaRPr sz="2200">
              <a:latin typeface="Verdana"/>
              <a:cs typeface="Verdana"/>
            </a:endParaRPr>
          </a:p>
          <a:p>
            <a:pPr marL="812800">
              <a:lnSpc>
                <a:spcPct val="100000"/>
              </a:lnSpc>
              <a:spcBef>
                <a:spcPts val="1190"/>
              </a:spcBef>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5" dirty="0">
                <a:solidFill>
                  <a:srgbClr val="0000FF"/>
                </a:solidFill>
                <a:latin typeface="Consolas"/>
                <a:cs typeface="Consolas"/>
              </a:rPr>
              <a:t>&gt;</a:t>
            </a:r>
            <a:endParaRPr sz="2400">
              <a:latin typeface="Consolas"/>
              <a:cs typeface="Consolas"/>
            </a:endParaRPr>
          </a:p>
          <a:p>
            <a:pPr marL="1148080">
              <a:lnSpc>
                <a:spcPct val="100000"/>
              </a:lnSpc>
            </a:pPr>
            <a:r>
              <a:rPr sz="2400" spc="5" dirty="0">
                <a:latin typeface="Consolas"/>
                <a:cs typeface="Consolas"/>
              </a:rPr>
              <a:t>A</a:t>
            </a:r>
            <a:r>
              <a:rPr sz="2400" dirty="0">
                <a:latin typeface="Consolas"/>
                <a:cs typeface="Consolas"/>
              </a:rPr>
              <a:t>dd</a:t>
            </a:r>
            <a:r>
              <a:rPr sz="2400" spc="5" dirty="0">
                <a:latin typeface="Consolas"/>
                <a:cs typeface="Consolas"/>
              </a:rPr>
              <a:t> </a:t>
            </a:r>
            <a:r>
              <a:rPr sz="2400" dirty="0">
                <a:latin typeface="Consolas"/>
                <a:cs typeface="Consolas"/>
              </a:rPr>
              <a:t>y</a:t>
            </a:r>
            <a:r>
              <a:rPr sz="2400" spc="5" dirty="0">
                <a:latin typeface="Consolas"/>
                <a:cs typeface="Consolas"/>
              </a:rPr>
              <a:t>ou</a:t>
            </a:r>
            <a:r>
              <a:rPr sz="2400" dirty="0">
                <a:latin typeface="Consolas"/>
                <a:cs typeface="Consolas"/>
              </a:rPr>
              <a:t>r </a:t>
            </a:r>
            <a:r>
              <a:rPr sz="2400" spc="5" dirty="0">
                <a:latin typeface="Consolas"/>
                <a:cs typeface="Consolas"/>
              </a:rPr>
              <a:t>h</a:t>
            </a:r>
            <a:r>
              <a:rPr sz="2400" dirty="0">
                <a:latin typeface="Consolas"/>
                <a:cs typeface="Consolas"/>
              </a:rPr>
              <a:t>om</a:t>
            </a:r>
            <a:r>
              <a:rPr sz="2400" spc="5" dirty="0">
                <a:latin typeface="Consolas"/>
                <a:cs typeface="Consolas"/>
              </a:rPr>
              <a:t>e</a:t>
            </a:r>
            <a:r>
              <a:rPr sz="2400" dirty="0">
                <a:latin typeface="Consolas"/>
                <a:cs typeface="Consolas"/>
              </a:rPr>
              <a:t>p</a:t>
            </a:r>
            <a:r>
              <a:rPr sz="2400" spc="5" dirty="0">
                <a:latin typeface="Consolas"/>
                <a:cs typeface="Consolas"/>
              </a:rPr>
              <a:t>ag</a:t>
            </a:r>
            <a:r>
              <a:rPr sz="2400" dirty="0">
                <a:latin typeface="Consolas"/>
                <a:cs typeface="Consolas"/>
              </a:rPr>
              <a:t>e:</a:t>
            </a:r>
            <a:endParaRPr sz="2400">
              <a:latin typeface="Consolas"/>
              <a:cs typeface="Consolas"/>
            </a:endParaRPr>
          </a:p>
          <a:p>
            <a:pPr marL="1148080">
              <a:lnSpc>
                <a:spcPct val="100000"/>
              </a:lnSpc>
            </a:pPr>
            <a:r>
              <a:rPr sz="2400" spc="0" dirty="0">
                <a:solidFill>
                  <a:srgbClr val="0000FF"/>
                </a:solidFill>
                <a:latin typeface="Consolas"/>
                <a:cs typeface="Consolas"/>
              </a:rPr>
              <a:t>&lt;</a:t>
            </a:r>
            <a:r>
              <a:rPr sz="2400" spc="-5" dirty="0">
                <a:solidFill>
                  <a:srgbClr val="A42A2A"/>
                </a:solidFill>
                <a:latin typeface="Consolas"/>
                <a:cs typeface="Consolas"/>
              </a:rPr>
              <a:t>in</a:t>
            </a:r>
            <a:r>
              <a:rPr sz="2400" spc="0" dirty="0">
                <a:solidFill>
                  <a:srgbClr val="A42A2A"/>
                </a:solidFill>
                <a:latin typeface="Consolas"/>
                <a:cs typeface="Consolas"/>
              </a:rPr>
              <a:t>p</a:t>
            </a:r>
            <a:r>
              <a:rPr sz="2400" spc="-5" dirty="0">
                <a:solidFill>
                  <a:srgbClr val="A42A2A"/>
                </a:solidFill>
                <a:latin typeface="Consolas"/>
                <a:cs typeface="Consolas"/>
              </a:rPr>
              <a:t>ut</a:t>
            </a:r>
            <a:r>
              <a:rPr sz="2400" spc="25" dirty="0">
                <a:solidFill>
                  <a:srgbClr val="A42A2A"/>
                </a:solidFill>
                <a:latin typeface="Consolas"/>
                <a:cs typeface="Consolas"/>
              </a:rPr>
              <a:t> </a:t>
            </a:r>
            <a:r>
              <a:rPr sz="2400" spc="-5" dirty="0">
                <a:solidFill>
                  <a:srgbClr val="DC133B"/>
                </a:solidFill>
                <a:latin typeface="Consolas"/>
                <a:cs typeface="Consolas"/>
              </a:rPr>
              <a:t>ty</a:t>
            </a:r>
            <a:r>
              <a:rPr sz="2400" spc="0" dirty="0">
                <a:solidFill>
                  <a:srgbClr val="DC133B"/>
                </a:solidFill>
                <a:latin typeface="Consolas"/>
                <a:cs typeface="Consolas"/>
              </a:rPr>
              <a:t>p</a:t>
            </a:r>
            <a:r>
              <a:rPr sz="2400" spc="-5" dirty="0">
                <a:solidFill>
                  <a:srgbClr val="DC133B"/>
                </a:solidFill>
                <a:latin typeface="Consolas"/>
                <a:cs typeface="Consolas"/>
              </a:rPr>
              <a:t>e=</a:t>
            </a:r>
            <a:r>
              <a:rPr sz="2400" spc="0" dirty="0">
                <a:solidFill>
                  <a:srgbClr val="0000CD"/>
                </a:solidFill>
                <a:latin typeface="Consolas"/>
                <a:cs typeface="Consolas"/>
              </a:rPr>
              <a:t>"</a:t>
            </a:r>
            <a:r>
              <a:rPr sz="2400" spc="-5" dirty="0">
                <a:solidFill>
                  <a:srgbClr val="0000CD"/>
                </a:solidFill>
                <a:latin typeface="Consolas"/>
                <a:cs typeface="Consolas"/>
              </a:rPr>
              <a:t>u</a:t>
            </a:r>
            <a:r>
              <a:rPr sz="2400" spc="0" dirty="0">
                <a:solidFill>
                  <a:srgbClr val="0000CD"/>
                </a:solidFill>
                <a:latin typeface="Consolas"/>
                <a:cs typeface="Consolas"/>
              </a:rPr>
              <a:t>rl</a:t>
            </a:r>
            <a:r>
              <a:rPr sz="2400" spc="-5" dirty="0">
                <a:solidFill>
                  <a:srgbClr val="0000CD"/>
                </a:solidFill>
                <a:latin typeface="Consolas"/>
                <a:cs typeface="Consolas"/>
              </a:rPr>
              <a:t>"</a:t>
            </a:r>
            <a:r>
              <a:rPr sz="2400" dirty="0">
                <a:solidFill>
                  <a:srgbClr val="0000CD"/>
                </a:solidFill>
                <a:latin typeface="Consolas"/>
                <a:cs typeface="Consolas"/>
              </a:rPr>
              <a:t> </a:t>
            </a:r>
            <a:r>
              <a:rPr sz="2400" spc="0" dirty="0">
                <a:solidFill>
                  <a:srgbClr val="DC133B"/>
                </a:solidFill>
                <a:latin typeface="Consolas"/>
                <a:cs typeface="Consolas"/>
              </a:rPr>
              <a:t>n</a:t>
            </a:r>
            <a:r>
              <a:rPr sz="2400" spc="-5" dirty="0">
                <a:solidFill>
                  <a:srgbClr val="DC133B"/>
                </a:solidFill>
                <a:latin typeface="Consolas"/>
                <a:cs typeface="Consolas"/>
              </a:rPr>
              <a:t>am</a:t>
            </a:r>
            <a:r>
              <a:rPr sz="2400" spc="0" dirty="0">
                <a:solidFill>
                  <a:srgbClr val="DC133B"/>
                </a:solidFill>
                <a:latin typeface="Consolas"/>
                <a:cs typeface="Consolas"/>
              </a:rPr>
              <a:t>e</a:t>
            </a:r>
            <a:r>
              <a:rPr sz="2400" dirty="0">
                <a:solidFill>
                  <a:srgbClr val="DC133B"/>
                </a:solidFill>
                <a:latin typeface="Consolas"/>
                <a:cs typeface="Consolas"/>
              </a:rPr>
              <a:t>=</a:t>
            </a:r>
            <a:r>
              <a:rPr sz="2400" spc="0" dirty="0">
                <a:solidFill>
                  <a:srgbClr val="0000CD"/>
                </a:solidFill>
                <a:latin typeface="Consolas"/>
                <a:cs typeface="Consolas"/>
              </a:rPr>
              <a:t>"h</a:t>
            </a:r>
            <a:r>
              <a:rPr sz="2400" spc="-5" dirty="0">
                <a:solidFill>
                  <a:srgbClr val="0000CD"/>
                </a:solidFill>
                <a:latin typeface="Consolas"/>
                <a:cs typeface="Consolas"/>
              </a:rPr>
              <a:t>om</a:t>
            </a:r>
            <a:r>
              <a:rPr sz="2400" spc="0" dirty="0">
                <a:solidFill>
                  <a:srgbClr val="0000CD"/>
                </a:solidFill>
                <a:latin typeface="Consolas"/>
                <a:cs typeface="Consolas"/>
              </a:rPr>
              <a:t>e</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20"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8128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12" name="Rectángulo 11"/>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1446268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45" dirty="0"/>
              <a:t> </a:t>
            </a:r>
            <a:r>
              <a:rPr sz="3000" spc="30" dirty="0"/>
              <a:t>el</a:t>
            </a:r>
            <a:r>
              <a:rPr sz="3000" spc="25" dirty="0"/>
              <a:t>e</a:t>
            </a:r>
            <a:r>
              <a:rPr sz="3000" spc="35" dirty="0"/>
              <a:t>m</a:t>
            </a:r>
            <a:r>
              <a:rPr sz="3000" spc="5" dirty="0"/>
              <a:t>e</a:t>
            </a:r>
            <a:r>
              <a:rPr sz="3000" spc="-125" dirty="0"/>
              <a:t>ntos</a:t>
            </a:r>
            <a:endParaRPr sz="3000" dirty="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37</a:t>
            </a:fld>
            <a:endParaRPr spc="-100" dirty="0"/>
          </a:p>
        </p:txBody>
      </p:sp>
      <p:sp>
        <p:nvSpPr>
          <p:cNvPr id="6" name="object 6"/>
          <p:cNvSpPr txBox="1"/>
          <p:nvPr/>
        </p:nvSpPr>
        <p:spPr>
          <a:xfrm>
            <a:off x="258267" y="1130553"/>
            <a:ext cx="8557895" cy="946150"/>
          </a:xfrm>
          <a:prstGeom prst="rect">
            <a:avLst/>
          </a:prstGeom>
        </p:spPr>
        <p:txBody>
          <a:bodyPr vert="horz" wrap="square" lIns="0" tIns="37465" rIns="0" bIns="0" rtlCol="0">
            <a:spAutoFit/>
          </a:bodyPr>
          <a:lstStyle/>
          <a:p>
            <a:pPr marL="355600" marR="5080" indent="-342900" algn="just">
              <a:lnSpc>
                <a:spcPts val="2380"/>
              </a:lnSpc>
              <a:spcBef>
                <a:spcPts val="295"/>
              </a:spcBef>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250" dirty="0">
                <a:solidFill>
                  <a:srgbClr val="003300"/>
                </a:solidFill>
                <a:latin typeface="Verdana"/>
                <a:cs typeface="Verdana"/>
              </a:rPr>
              <a:t> </a:t>
            </a:r>
            <a:r>
              <a:rPr sz="2200" b="1" spc="-590" dirty="0">
                <a:solidFill>
                  <a:srgbClr val="003300"/>
                </a:solidFill>
                <a:latin typeface="Verdana"/>
                <a:cs typeface="Verdana"/>
              </a:rPr>
              <a:t>&lt;</a:t>
            </a:r>
            <a:r>
              <a:rPr sz="2200" b="1" spc="-125" dirty="0">
                <a:solidFill>
                  <a:srgbClr val="003300"/>
                </a:solidFill>
                <a:latin typeface="Verdana"/>
                <a:cs typeface="Verdana"/>
              </a:rPr>
              <a:t>data</a:t>
            </a:r>
            <a:r>
              <a:rPr sz="2200" b="1" spc="-265" dirty="0">
                <a:solidFill>
                  <a:srgbClr val="003300"/>
                </a:solidFill>
                <a:latin typeface="Verdana"/>
                <a:cs typeface="Verdana"/>
              </a:rPr>
              <a:t>lis</a:t>
            </a:r>
            <a:r>
              <a:rPr sz="2200" b="1" spc="-350" dirty="0">
                <a:solidFill>
                  <a:srgbClr val="003300"/>
                </a:solidFill>
                <a:latin typeface="Verdana"/>
                <a:cs typeface="Verdana"/>
              </a:rPr>
              <a:t>t</a:t>
            </a:r>
            <a:r>
              <a:rPr sz="2200" b="1" spc="-590" dirty="0">
                <a:solidFill>
                  <a:srgbClr val="003300"/>
                </a:solidFill>
                <a:latin typeface="Verdana"/>
                <a:cs typeface="Verdana"/>
              </a:rPr>
              <a:t>&gt;</a:t>
            </a:r>
            <a:r>
              <a:rPr sz="2200" b="1" spc="265"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25" dirty="0">
                <a:solidFill>
                  <a:srgbClr val="003300"/>
                </a:solidFill>
                <a:latin typeface="Verdana"/>
                <a:cs typeface="Verdana"/>
              </a:rPr>
              <a:t>ca</a:t>
            </a:r>
            <a:r>
              <a:rPr sz="2200" spc="245" dirty="0">
                <a:solidFill>
                  <a:srgbClr val="003300"/>
                </a:solidFill>
                <a:latin typeface="Verdana"/>
                <a:cs typeface="Verdana"/>
              </a:rPr>
              <a:t> </a:t>
            </a:r>
            <a:r>
              <a:rPr sz="2200" spc="20" dirty="0">
                <a:solidFill>
                  <a:srgbClr val="003300"/>
                </a:solidFill>
                <a:latin typeface="Verdana"/>
                <a:cs typeface="Verdana"/>
              </a:rPr>
              <a:t>una</a:t>
            </a:r>
            <a:r>
              <a:rPr sz="2200" spc="245" dirty="0">
                <a:solidFill>
                  <a:srgbClr val="003300"/>
                </a:solidFill>
                <a:latin typeface="Verdana"/>
                <a:cs typeface="Verdana"/>
              </a:rPr>
              <a:t> </a:t>
            </a:r>
            <a:r>
              <a:rPr sz="2200" spc="-170" dirty="0">
                <a:solidFill>
                  <a:srgbClr val="003300"/>
                </a:solidFill>
                <a:latin typeface="Verdana"/>
                <a:cs typeface="Verdana"/>
              </a:rPr>
              <a:t>l</a:t>
            </a:r>
            <a:r>
              <a:rPr sz="2200" spc="-150" dirty="0">
                <a:solidFill>
                  <a:srgbClr val="003300"/>
                </a:solidFill>
                <a:latin typeface="Verdana"/>
                <a:cs typeface="Verdana"/>
              </a:rPr>
              <a:t>i</a:t>
            </a:r>
            <a:r>
              <a:rPr sz="2200" spc="-310" dirty="0">
                <a:solidFill>
                  <a:srgbClr val="003300"/>
                </a:solidFill>
                <a:latin typeface="Verdana"/>
                <a:cs typeface="Verdana"/>
              </a:rPr>
              <a:t>s</a:t>
            </a:r>
            <a:r>
              <a:rPr sz="2200" spc="-120" dirty="0">
                <a:solidFill>
                  <a:srgbClr val="003300"/>
                </a:solidFill>
                <a:latin typeface="Verdana"/>
                <a:cs typeface="Verdana"/>
              </a:rPr>
              <a:t>t</a:t>
            </a:r>
            <a:r>
              <a:rPr sz="2200" spc="175" dirty="0">
                <a:solidFill>
                  <a:srgbClr val="003300"/>
                </a:solidFill>
                <a:latin typeface="Verdana"/>
                <a:cs typeface="Verdana"/>
              </a:rPr>
              <a:t>a</a:t>
            </a:r>
            <a:r>
              <a:rPr sz="2200" spc="235" dirty="0">
                <a:solidFill>
                  <a:srgbClr val="003300"/>
                </a:solidFill>
                <a:latin typeface="Verdana"/>
                <a:cs typeface="Verdana"/>
              </a:rPr>
              <a:t> </a:t>
            </a:r>
            <a:r>
              <a:rPr sz="2200" spc="120" dirty="0">
                <a:solidFill>
                  <a:srgbClr val="003300"/>
                </a:solidFill>
                <a:latin typeface="Verdana"/>
                <a:cs typeface="Verdana"/>
              </a:rPr>
              <a:t>de</a:t>
            </a:r>
            <a:r>
              <a:rPr sz="2200" spc="260"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85" dirty="0">
                <a:solidFill>
                  <a:srgbClr val="003300"/>
                </a:solidFill>
                <a:latin typeface="Verdana"/>
                <a:cs typeface="Verdana"/>
              </a:rPr>
              <a:t>o</a:t>
            </a:r>
            <a:r>
              <a:rPr sz="2200" spc="-80" dirty="0">
                <a:solidFill>
                  <a:srgbClr val="003300"/>
                </a:solidFill>
                <a:latin typeface="Verdana"/>
                <a:cs typeface="Verdana"/>
              </a:rPr>
              <a:t>nes</a:t>
            </a:r>
            <a:r>
              <a:rPr sz="2200" spc="250" dirty="0">
                <a:solidFill>
                  <a:srgbClr val="003300"/>
                </a:solidFill>
                <a:latin typeface="Verdana"/>
                <a:cs typeface="Verdana"/>
              </a:rPr>
              <a:t> </a:t>
            </a:r>
            <a:r>
              <a:rPr sz="2200" spc="-15" dirty="0">
                <a:solidFill>
                  <a:srgbClr val="003300"/>
                </a:solidFill>
                <a:latin typeface="Verdana"/>
                <a:cs typeface="Verdana"/>
              </a:rPr>
              <a:t>predef</a:t>
            </a:r>
            <a:r>
              <a:rPr sz="2200" dirty="0">
                <a:solidFill>
                  <a:srgbClr val="003300"/>
                </a:solidFill>
                <a:latin typeface="Verdana"/>
                <a:cs typeface="Verdana"/>
              </a:rPr>
              <a:t>i</a:t>
            </a:r>
            <a:r>
              <a:rPr sz="2200" spc="-65" dirty="0">
                <a:solidFill>
                  <a:srgbClr val="003300"/>
                </a:solidFill>
                <a:latin typeface="Verdana"/>
                <a:cs typeface="Verdana"/>
              </a:rPr>
              <a:t>n</a:t>
            </a:r>
            <a:r>
              <a:rPr sz="2200" spc="-150" dirty="0">
                <a:solidFill>
                  <a:srgbClr val="003300"/>
                </a:solidFill>
                <a:latin typeface="Verdana"/>
                <a:cs typeface="Verdana"/>
              </a:rPr>
              <a:t>i</a:t>
            </a:r>
            <a:r>
              <a:rPr sz="2200" dirty="0">
                <a:solidFill>
                  <a:srgbClr val="003300"/>
                </a:solidFill>
                <a:latin typeface="Verdana"/>
                <a:cs typeface="Verdana"/>
              </a:rPr>
              <a:t>das</a:t>
            </a:r>
            <a:r>
              <a:rPr sz="2200" spc="-5"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dirty="0">
                <a:solidFill>
                  <a:srgbClr val="003300"/>
                </a:solidFill>
                <a:latin typeface="Verdana"/>
                <a:cs typeface="Verdana"/>
              </a:rPr>
              <a:t> </a:t>
            </a:r>
            <a:r>
              <a:rPr sz="2200" spc="-7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70" dirty="0">
                <a:solidFill>
                  <a:srgbClr val="003300"/>
                </a:solidFill>
                <a:latin typeface="Verdana"/>
                <a:cs typeface="Verdana"/>
              </a:rPr>
              <a:t> </a:t>
            </a:r>
            <a:r>
              <a:rPr sz="2200" spc="100" dirty="0">
                <a:solidFill>
                  <a:srgbClr val="003300"/>
                </a:solidFill>
                <a:latin typeface="Verdana"/>
                <a:cs typeface="Verdana"/>
              </a:rPr>
              <a:t>e</a:t>
            </a:r>
            <a:r>
              <a:rPr sz="2200" spc="-40" dirty="0">
                <a:solidFill>
                  <a:srgbClr val="003300"/>
                </a:solidFill>
                <a:latin typeface="Verdana"/>
                <a:cs typeface="Verdana"/>
              </a:rPr>
              <a:t>le</a:t>
            </a:r>
            <a:r>
              <a:rPr sz="2200" spc="-65" dirty="0">
                <a:solidFill>
                  <a:srgbClr val="003300"/>
                </a:solidFill>
                <a:latin typeface="Verdana"/>
                <a:cs typeface="Verdana"/>
              </a:rPr>
              <a:t>m</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00" dirty="0">
                <a:solidFill>
                  <a:srgbClr val="003300"/>
                </a:solidFill>
                <a:latin typeface="Verdana"/>
                <a:cs typeface="Verdana"/>
              </a:rPr>
              <a:t>o</a:t>
            </a:r>
            <a:r>
              <a:rPr sz="2200" dirty="0">
                <a:solidFill>
                  <a:srgbClr val="003300"/>
                </a:solidFill>
                <a:latin typeface="Verdana"/>
                <a:cs typeface="Verdana"/>
              </a:rPr>
              <a:t> </a:t>
            </a:r>
            <a:r>
              <a:rPr sz="2200" spc="-80" dirty="0">
                <a:solidFill>
                  <a:srgbClr val="003300"/>
                </a:solidFill>
                <a:latin typeface="Verdana"/>
                <a:cs typeface="Verdana"/>
              </a:rPr>
              <a:t> </a:t>
            </a:r>
            <a:r>
              <a:rPr sz="2200" b="1" spc="-590" dirty="0">
                <a:solidFill>
                  <a:srgbClr val="003300"/>
                </a:solidFill>
                <a:latin typeface="Verdana"/>
                <a:cs typeface="Verdana"/>
              </a:rPr>
              <a:t>&lt;</a:t>
            </a:r>
            <a:r>
              <a:rPr sz="2200" b="1" spc="-245" dirty="0">
                <a:solidFill>
                  <a:srgbClr val="003300"/>
                </a:solidFill>
                <a:latin typeface="Verdana"/>
                <a:cs typeface="Verdana"/>
              </a:rPr>
              <a:t>i</a:t>
            </a:r>
            <a:r>
              <a:rPr sz="2200" b="1" spc="-200" dirty="0">
                <a:solidFill>
                  <a:srgbClr val="003300"/>
                </a:solidFill>
                <a:latin typeface="Verdana"/>
                <a:cs typeface="Verdana"/>
              </a:rPr>
              <a:t>npu</a:t>
            </a:r>
            <a:r>
              <a:rPr sz="2200" b="1" spc="-325" dirty="0">
                <a:solidFill>
                  <a:srgbClr val="003300"/>
                </a:solidFill>
                <a:latin typeface="Verdana"/>
                <a:cs typeface="Verdana"/>
              </a:rPr>
              <a:t>t</a:t>
            </a:r>
            <a:r>
              <a:rPr sz="2200" b="1" spc="-600" dirty="0">
                <a:solidFill>
                  <a:srgbClr val="003300"/>
                </a:solidFill>
                <a:latin typeface="Verdana"/>
                <a:cs typeface="Verdana"/>
              </a:rPr>
              <a:t>&gt;</a:t>
            </a:r>
            <a:r>
              <a:rPr sz="2200" spc="-195" dirty="0">
                <a:solidFill>
                  <a:srgbClr val="003300"/>
                </a:solidFill>
                <a:latin typeface="Verdana"/>
                <a:cs typeface="Verdana"/>
              </a:rPr>
              <a:t>.</a:t>
            </a:r>
            <a:r>
              <a:rPr sz="2200" dirty="0">
                <a:solidFill>
                  <a:srgbClr val="003300"/>
                </a:solidFill>
                <a:latin typeface="Verdana"/>
                <a:cs typeface="Verdana"/>
              </a:rPr>
              <a:t> </a:t>
            </a:r>
            <a:r>
              <a:rPr sz="2200" spc="-95" dirty="0">
                <a:solidFill>
                  <a:srgbClr val="003300"/>
                </a:solidFill>
                <a:latin typeface="Verdana"/>
                <a:cs typeface="Verdana"/>
              </a:rPr>
              <a:t> </a:t>
            </a:r>
            <a:r>
              <a:rPr sz="2200" spc="-55" dirty="0">
                <a:solidFill>
                  <a:srgbClr val="003300"/>
                </a:solidFill>
                <a:latin typeface="Verdana"/>
                <a:cs typeface="Verdana"/>
              </a:rPr>
              <a:t>Lo</a:t>
            </a:r>
            <a:r>
              <a:rPr sz="2200" spc="-295" dirty="0">
                <a:solidFill>
                  <a:srgbClr val="003300"/>
                </a:solidFill>
                <a:latin typeface="Verdana"/>
                <a:cs typeface="Verdana"/>
              </a:rPr>
              <a:t>s</a:t>
            </a:r>
            <a:r>
              <a:rPr sz="2200" dirty="0">
                <a:solidFill>
                  <a:srgbClr val="003300"/>
                </a:solidFill>
                <a:latin typeface="Verdana"/>
                <a:cs typeface="Verdana"/>
              </a:rPr>
              <a:t> </a:t>
            </a:r>
            <a:r>
              <a:rPr sz="2200" spc="-7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100" dirty="0">
                <a:solidFill>
                  <a:srgbClr val="003300"/>
                </a:solidFill>
                <a:latin typeface="Verdana"/>
                <a:cs typeface="Verdana"/>
              </a:rPr>
              <a:t>os</a:t>
            </a:r>
            <a:r>
              <a:rPr sz="2200" dirty="0">
                <a:solidFill>
                  <a:srgbClr val="003300"/>
                </a:solidFill>
                <a:latin typeface="Verdana"/>
                <a:cs typeface="Verdana"/>
              </a:rPr>
              <a:t> </a:t>
            </a:r>
            <a:r>
              <a:rPr sz="2200" spc="-85" dirty="0">
                <a:solidFill>
                  <a:srgbClr val="003300"/>
                </a:solidFill>
                <a:latin typeface="Verdana"/>
                <a:cs typeface="Verdana"/>
              </a:rPr>
              <a:t> </a:t>
            </a:r>
            <a:r>
              <a:rPr sz="2200" spc="-75" dirty="0">
                <a:solidFill>
                  <a:srgbClr val="003300"/>
                </a:solidFill>
                <a:latin typeface="Verdana"/>
                <a:cs typeface="Verdana"/>
              </a:rPr>
              <a:t>v</a:t>
            </a:r>
            <a:r>
              <a:rPr sz="2200" dirty="0">
                <a:solidFill>
                  <a:srgbClr val="003300"/>
                </a:solidFill>
                <a:latin typeface="Verdana"/>
                <a:cs typeface="Verdana"/>
              </a:rPr>
              <a:t>er</a:t>
            </a:r>
            <a:r>
              <a:rPr sz="2200" spc="-10" dirty="0">
                <a:solidFill>
                  <a:srgbClr val="003300"/>
                </a:solidFill>
                <a:latin typeface="Verdana"/>
                <a:cs typeface="Verdana"/>
              </a:rPr>
              <a:t>á</a:t>
            </a:r>
            <a:r>
              <a:rPr sz="2200" spc="-55" dirty="0">
                <a:solidFill>
                  <a:srgbClr val="003300"/>
                </a:solidFill>
                <a:latin typeface="Verdana"/>
                <a:cs typeface="Verdana"/>
              </a:rPr>
              <a:t>n</a:t>
            </a:r>
            <a:r>
              <a:rPr sz="2200" dirty="0">
                <a:solidFill>
                  <a:srgbClr val="003300"/>
                </a:solidFill>
                <a:latin typeface="Verdana"/>
                <a:cs typeface="Verdana"/>
              </a:rPr>
              <a:t> </a:t>
            </a:r>
            <a:r>
              <a:rPr sz="2200" spc="-80" dirty="0">
                <a:solidFill>
                  <a:srgbClr val="003300"/>
                </a:solidFill>
                <a:latin typeface="Verdana"/>
                <a:cs typeface="Verdana"/>
              </a:rPr>
              <a:t> </a:t>
            </a:r>
            <a:r>
              <a:rPr sz="2200" spc="20" dirty="0">
                <a:solidFill>
                  <a:srgbClr val="003300"/>
                </a:solidFill>
                <a:latin typeface="Verdana"/>
                <a:cs typeface="Verdana"/>
              </a:rPr>
              <a:t>una</a:t>
            </a:r>
            <a:r>
              <a:rPr sz="2200" dirty="0">
                <a:solidFill>
                  <a:srgbClr val="003300"/>
                </a:solidFill>
                <a:latin typeface="Verdana"/>
                <a:cs typeface="Verdana"/>
              </a:rPr>
              <a:t> </a:t>
            </a:r>
            <a:r>
              <a:rPr sz="2200" spc="-85" dirty="0">
                <a:solidFill>
                  <a:srgbClr val="003300"/>
                </a:solidFill>
                <a:latin typeface="Verdana"/>
                <a:cs typeface="Verdana"/>
              </a:rPr>
              <a:t> </a:t>
            </a:r>
            <a:r>
              <a:rPr sz="2200" spc="-175" dirty="0">
                <a:solidFill>
                  <a:srgbClr val="003300"/>
                </a:solidFill>
                <a:latin typeface="Verdana"/>
                <a:cs typeface="Verdana"/>
              </a:rPr>
              <a:t>l</a:t>
            </a:r>
            <a:r>
              <a:rPr sz="2200" spc="-150" dirty="0">
                <a:solidFill>
                  <a:srgbClr val="003300"/>
                </a:solidFill>
                <a:latin typeface="Verdana"/>
                <a:cs typeface="Verdana"/>
              </a:rPr>
              <a:t>i</a:t>
            </a:r>
            <a:r>
              <a:rPr sz="2200" spc="-245" dirty="0">
                <a:solidFill>
                  <a:srgbClr val="003300"/>
                </a:solidFill>
                <a:latin typeface="Verdana"/>
                <a:cs typeface="Verdana"/>
              </a:rPr>
              <a:t>s</a:t>
            </a:r>
            <a:r>
              <a:rPr sz="2200" spc="-175" dirty="0">
                <a:solidFill>
                  <a:srgbClr val="003300"/>
                </a:solidFill>
                <a:latin typeface="Verdana"/>
                <a:cs typeface="Verdana"/>
              </a:rPr>
              <a:t>t</a:t>
            </a:r>
            <a:r>
              <a:rPr sz="2200" spc="175" dirty="0">
                <a:solidFill>
                  <a:srgbClr val="003300"/>
                </a:solidFill>
                <a:latin typeface="Verdana"/>
                <a:cs typeface="Verdana"/>
              </a:rPr>
              <a:t>a</a:t>
            </a:r>
            <a:r>
              <a:rPr sz="2200" spc="100" dirty="0">
                <a:solidFill>
                  <a:srgbClr val="003300"/>
                </a:solidFill>
                <a:latin typeface="Verdana"/>
                <a:cs typeface="Verdana"/>
              </a:rPr>
              <a:t> </a:t>
            </a:r>
            <a:r>
              <a:rPr sz="2200" spc="25" dirty="0">
                <a:solidFill>
                  <a:srgbClr val="003300"/>
                </a:solidFill>
                <a:latin typeface="Verdana"/>
                <a:cs typeface="Verdana"/>
              </a:rPr>
              <a:t>desplegab</a:t>
            </a:r>
            <a:r>
              <a:rPr sz="2200" spc="15" dirty="0">
                <a:solidFill>
                  <a:srgbClr val="003300"/>
                </a:solidFill>
                <a:latin typeface="Verdana"/>
                <a:cs typeface="Verdana"/>
              </a:rPr>
              <a:t>l</a:t>
            </a:r>
            <a:r>
              <a:rPr sz="2200" spc="114" dirty="0">
                <a:solidFill>
                  <a:srgbClr val="003300"/>
                </a:solidFill>
                <a:latin typeface="Verdana"/>
                <a:cs typeface="Verdana"/>
              </a:rPr>
              <a:t>e</a:t>
            </a:r>
            <a:r>
              <a:rPr sz="2200" spc="-17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95" dirty="0">
                <a:solidFill>
                  <a:srgbClr val="003300"/>
                </a:solidFill>
                <a:latin typeface="Verdana"/>
                <a:cs typeface="Verdana"/>
              </a:rPr>
              <a:t>opc</a:t>
            </a:r>
            <a:r>
              <a:rPr sz="2200" spc="50" dirty="0">
                <a:solidFill>
                  <a:srgbClr val="003300"/>
                </a:solidFill>
                <a:latin typeface="Verdana"/>
                <a:cs typeface="Verdana"/>
              </a:rPr>
              <a:t>i</a:t>
            </a:r>
            <a:r>
              <a:rPr sz="2200" spc="55" dirty="0">
                <a:solidFill>
                  <a:srgbClr val="003300"/>
                </a:solidFill>
                <a:latin typeface="Verdana"/>
                <a:cs typeface="Verdana"/>
              </a:rPr>
              <a:t>one</a:t>
            </a:r>
            <a:r>
              <a:rPr sz="2200" spc="-295" dirty="0">
                <a:solidFill>
                  <a:srgbClr val="003300"/>
                </a:solidFill>
                <a:latin typeface="Verdana"/>
                <a:cs typeface="Verdana"/>
              </a:rPr>
              <a:t>s</a:t>
            </a:r>
            <a:r>
              <a:rPr sz="2200" spc="-180" dirty="0">
                <a:solidFill>
                  <a:srgbClr val="003300"/>
                </a:solidFill>
                <a:latin typeface="Verdana"/>
                <a:cs typeface="Verdana"/>
              </a:rPr>
              <a:t> </a:t>
            </a:r>
            <a:r>
              <a:rPr sz="2200" spc="15" dirty="0">
                <a:solidFill>
                  <a:srgbClr val="003300"/>
                </a:solidFill>
                <a:latin typeface="Verdana"/>
                <a:cs typeface="Verdana"/>
              </a:rPr>
              <a:t>predef</a:t>
            </a:r>
            <a:r>
              <a:rPr sz="2200" spc="-150" dirty="0">
                <a:solidFill>
                  <a:srgbClr val="003300"/>
                </a:solidFill>
                <a:latin typeface="Verdana"/>
                <a:cs typeface="Verdana"/>
              </a:rPr>
              <a:t>i</a:t>
            </a:r>
            <a:r>
              <a:rPr sz="2200" spc="-155" dirty="0">
                <a:solidFill>
                  <a:srgbClr val="003300"/>
                </a:solidFill>
                <a:latin typeface="Verdana"/>
                <a:cs typeface="Verdana"/>
              </a:rPr>
              <a:t>n</a:t>
            </a:r>
            <a:r>
              <a:rPr sz="2200" spc="-55" dirty="0">
                <a:solidFill>
                  <a:srgbClr val="003300"/>
                </a:solidFill>
                <a:latin typeface="Verdana"/>
                <a:cs typeface="Verdana"/>
              </a:rPr>
              <a:t>i</a:t>
            </a:r>
            <a:r>
              <a:rPr sz="2200" dirty="0">
                <a:solidFill>
                  <a:srgbClr val="003300"/>
                </a:solidFill>
                <a:latin typeface="Verdana"/>
                <a:cs typeface="Verdana"/>
              </a:rPr>
              <a:t>da</a:t>
            </a:r>
            <a:r>
              <a:rPr sz="2200" spc="5" dirty="0">
                <a:solidFill>
                  <a:srgbClr val="003300"/>
                </a:solidFill>
                <a:latin typeface="Verdana"/>
                <a:cs typeface="Verdana"/>
              </a:rPr>
              <a:t>s</a:t>
            </a:r>
            <a:r>
              <a:rPr sz="2200" spc="-195" dirty="0">
                <a:solidFill>
                  <a:srgbClr val="003300"/>
                </a:solidFill>
                <a:latin typeface="Verdana"/>
                <a:cs typeface="Verdana"/>
              </a:rPr>
              <a:t>.</a:t>
            </a:r>
            <a:endParaRPr sz="2200">
              <a:latin typeface="Verdana"/>
              <a:cs typeface="Verdana"/>
            </a:endParaRPr>
          </a:p>
        </p:txBody>
      </p:sp>
      <p:sp>
        <p:nvSpPr>
          <p:cNvPr id="7" name="object 7"/>
          <p:cNvSpPr txBox="1"/>
          <p:nvPr/>
        </p:nvSpPr>
        <p:spPr>
          <a:xfrm>
            <a:off x="7983093" y="2188590"/>
            <a:ext cx="831850" cy="342265"/>
          </a:xfrm>
          <a:prstGeom prst="rect">
            <a:avLst/>
          </a:prstGeom>
        </p:spPr>
        <p:txBody>
          <a:bodyPr vert="horz" wrap="square" lIns="0" tIns="0" rIns="0" bIns="0" rtlCol="0">
            <a:spAutoFit/>
          </a:bodyPr>
          <a:lstStyle/>
          <a:p>
            <a:pPr marL="12700">
              <a:lnSpc>
                <a:spcPct val="100000"/>
              </a:lnSpc>
            </a:pPr>
            <a:r>
              <a:rPr sz="2200" spc="45" dirty="0">
                <a:solidFill>
                  <a:srgbClr val="003300"/>
                </a:solidFill>
                <a:latin typeface="Verdana"/>
                <a:cs typeface="Verdana"/>
              </a:rPr>
              <a:t>hacer</a:t>
            </a:r>
            <a:endParaRPr sz="2200">
              <a:latin typeface="Verdana"/>
              <a:cs typeface="Verdana"/>
            </a:endParaRPr>
          </a:p>
        </p:txBody>
      </p:sp>
      <p:sp>
        <p:nvSpPr>
          <p:cNvPr id="8" name="object 8"/>
          <p:cNvSpPr txBox="1"/>
          <p:nvPr/>
        </p:nvSpPr>
        <p:spPr>
          <a:xfrm>
            <a:off x="258267" y="2226182"/>
            <a:ext cx="7541259" cy="4065904"/>
          </a:xfrm>
          <a:prstGeom prst="rect">
            <a:avLst/>
          </a:prstGeom>
        </p:spPr>
        <p:txBody>
          <a:bodyPr vert="horz" wrap="square" lIns="0" tIns="0" rIns="0" bIns="0" rtlCol="0">
            <a:spAutoFit/>
          </a:bodyPr>
          <a:lstStyle/>
          <a:p>
            <a:pPr marL="355600" marR="5080" indent="-342900">
              <a:lnSpc>
                <a:spcPts val="2380"/>
              </a:lnSpc>
              <a:buFont typeface="Wingdings"/>
              <a:buChar char=""/>
              <a:tabLst>
                <a:tab pos="355600" algn="l"/>
                <a:tab pos="769620" algn="l"/>
                <a:tab pos="2040889" algn="l"/>
                <a:tab pos="2621915" algn="l"/>
                <a:tab pos="3335020" algn="l"/>
                <a:tab pos="3971925" algn="l"/>
                <a:tab pos="5490845" algn="l"/>
                <a:tab pos="678434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20" dirty="0">
                <a:solidFill>
                  <a:srgbClr val="003300"/>
                </a:solidFill>
                <a:latin typeface="Verdana"/>
                <a:cs typeface="Verdana"/>
              </a:rPr>
              <a:t>i</a:t>
            </a:r>
            <a:r>
              <a:rPr sz="2200" spc="-25" dirty="0">
                <a:solidFill>
                  <a:srgbClr val="003300"/>
                </a:solidFill>
                <a:latin typeface="Verdana"/>
                <a:cs typeface="Verdana"/>
              </a:rPr>
              <a:t>b</a:t>
            </a:r>
            <a:r>
              <a:rPr sz="2200" spc="-114" dirty="0">
                <a:solidFill>
                  <a:srgbClr val="003300"/>
                </a:solidFill>
                <a:latin typeface="Verdana"/>
                <a:cs typeface="Verdana"/>
              </a:rPr>
              <a:t>u</a:t>
            </a:r>
            <a:r>
              <a:rPr sz="2200" spc="-65" dirty="0">
                <a:solidFill>
                  <a:srgbClr val="003300"/>
                </a:solidFill>
                <a:latin typeface="Verdana"/>
                <a:cs typeface="Verdana"/>
              </a:rPr>
              <a:t>t</a:t>
            </a:r>
            <a:r>
              <a:rPr sz="2200" spc="100" dirty="0">
                <a:solidFill>
                  <a:srgbClr val="003300"/>
                </a:solidFill>
                <a:latin typeface="Verdana"/>
                <a:cs typeface="Verdana"/>
              </a:rPr>
              <a:t>o</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175" dirty="0">
                <a:solidFill>
                  <a:srgbClr val="003300"/>
                </a:solidFill>
                <a:latin typeface="Verdana"/>
                <a:cs typeface="Verdana"/>
              </a:rPr>
              <a:t>l</a:t>
            </a:r>
            <a:r>
              <a:rPr sz="2200" spc="-150" dirty="0">
                <a:solidFill>
                  <a:srgbClr val="003300"/>
                </a:solidFill>
                <a:latin typeface="Verdana"/>
                <a:cs typeface="Verdana"/>
              </a:rPr>
              <a:t>i</a:t>
            </a:r>
            <a:r>
              <a:rPr sz="2200" spc="-245" dirty="0">
                <a:solidFill>
                  <a:srgbClr val="003300"/>
                </a:solidFill>
                <a:latin typeface="Verdana"/>
                <a:cs typeface="Verdana"/>
              </a:rPr>
              <a:t>s</a:t>
            </a:r>
            <a:r>
              <a:rPr sz="2200" spc="-175" dirty="0">
                <a:solidFill>
                  <a:srgbClr val="003300"/>
                </a:solidFill>
                <a:latin typeface="Verdana"/>
                <a:cs typeface="Verdana"/>
              </a:rPr>
              <a:t>t</a:t>
            </a:r>
            <a:r>
              <a:rPr sz="2200" spc="175" dirty="0">
                <a:solidFill>
                  <a:srgbClr val="003300"/>
                </a:solidFill>
                <a:latin typeface="Verdana"/>
                <a:cs typeface="Verdana"/>
              </a:rPr>
              <a:t>a</a:t>
            </a:r>
            <a:r>
              <a:rPr sz="220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dirty="0">
                <a:solidFill>
                  <a:srgbClr val="003300"/>
                </a:solidFill>
                <a:latin typeface="Verdana"/>
                <a:cs typeface="Verdana"/>
              </a:rPr>
              <a:t>	</a:t>
            </a:r>
            <a:r>
              <a:rPr sz="2200" spc="-5" dirty="0">
                <a:solidFill>
                  <a:srgbClr val="003300"/>
                </a:solidFill>
                <a:latin typeface="Verdana"/>
                <a:cs typeface="Verdana"/>
              </a:rPr>
              <a:t>ele</a:t>
            </a:r>
            <a:r>
              <a:rPr sz="2200" dirty="0">
                <a:solidFill>
                  <a:srgbClr val="003300"/>
                </a:solidFill>
                <a:latin typeface="Verdana"/>
                <a:cs typeface="Verdana"/>
              </a:rPr>
              <a:t>m</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00" dirty="0">
                <a:solidFill>
                  <a:srgbClr val="003300"/>
                </a:solidFill>
                <a:latin typeface="Verdana"/>
                <a:cs typeface="Verdana"/>
              </a:rPr>
              <a:t>o</a:t>
            </a:r>
            <a:r>
              <a:rPr sz="2200" dirty="0">
                <a:solidFill>
                  <a:srgbClr val="003300"/>
                </a:solidFill>
                <a:latin typeface="Verdana"/>
                <a:cs typeface="Verdana"/>
              </a:rPr>
              <a:t>	</a:t>
            </a:r>
            <a:r>
              <a:rPr sz="2200" b="1" spc="-290" dirty="0">
                <a:solidFill>
                  <a:srgbClr val="003300"/>
                </a:solidFill>
                <a:latin typeface="Verdana"/>
                <a:cs typeface="Verdana"/>
              </a:rPr>
              <a:t>&lt;in</a:t>
            </a:r>
            <a:r>
              <a:rPr sz="2200" b="1" spc="-305" dirty="0">
                <a:solidFill>
                  <a:srgbClr val="003300"/>
                </a:solidFill>
                <a:latin typeface="Verdana"/>
                <a:cs typeface="Verdana"/>
              </a:rPr>
              <a:t>p</a:t>
            </a:r>
            <a:r>
              <a:rPr sz="2200" b="1" spc="-370" dirty="0">
                <a:solidFill>
                  <a:srgbClr val="003300"/>
                </a:solidFill>
                <a:latin typeface="Verdana"/>
                <a:cs typeface="Verdana"/>
              </a:rPr>
              <a:t>u</a:t>
            </a:r>
            <a:r>
              <a:rPr sz="2200" b="1" spc="-225" dirty="0">
                <a:solidFill>
                  <a:srgbClr val="003300"/>
                </a:solidFill>
                <a:latin typeface="Verdana"/>
                <a:cs typeface="Verdana"/>
              </a:rPr>
              <a:t>t</a:t>
            </a:r>
            <a:r>
              <a:rPr sz="2200" b="1" spc="-575" dirty="0">
                <a:solidFill>
                  <a:srgbClr val="003300"/>
                </a:solidFill>
                <a:latin typeface="Verdana"/>
                <a:cs typeface="Verdana"/>
              </a:rPr>
              <a:t>&gt;</a:t>
            </a:r>
            <a:r>
              <a:rPr sz="2200" spc="-195" dirty="0">
                <a:solidFill>
                  <a:srgbClr val="003300"/>
                </a:solidFill>
                <a:latin typeface="Verdana"/>
                <a:cs typeface="Verdana"/>
              </a:rPr>
              <a:t>,</a:t>
            </a:r>
            <a:r>
              <a:rPr sz="2200" dirty="0">
                <a:solidFill>
                  <a:srgbClr val="003300"/>
                </a:solidFill>
                <a:latin typeface="Verdana"/>
                <a:cs typeface="Verdana"/>
              </a:rPr>
              <a:t>	</a:t>
            </a:r>
            <a:r>
              <a:rPr sz="2200" spc="114" dirty="0">
                <a:solidFill>
                  <a:srgbClr val="003300"/>
                </a:solidFill>
                <a:latin typeface="Verdana"/>
                <a:cs typeface="Verdana"/>
              </a:rPr>
              <a:t>debe</a:t>
            </a:r>
            <a:r>
              <a:rPr sz="2200" spc="65" dirty="0">
                <a:solidFill>
                  <a:srgbClr val="003300"/>
                </a:solidFill>
                <a:latin typeface="Verdana"/>
                <a:cs typeface="Verdana"/>
              </a:rPr>
              <a:t> </a:t>
            </a:r>
            <a:r>
              <a:rPr sz="2200" spc="-30" dirty="0">
                <a:solidFill>
                  <a:srgbClr val="003300"/>
                </a:solidFill>
                <a:latin typeface="Verdana"/>
                <a:cs typeface="Verdana"/>
              </a:rPr>
              <a:t>referenc</a:t>
            </a:r>
            <a:r>
              <a:rPr sz="2200" spc="-10" dirty="0">
                <a:solidFill>
                  <a:srgbClr val="003300"/>
                </a:solidFill>
                <a:latin typeface="Verdana"/>
                <a:cs typeface="Verdana"/>
              </a:rPr>
              <a:t>i</a:t>
            </a:r>
            <a:r>
              <a:rPr sz="2200" spc="175" dirty="0">
                <a:solidFill>
                  <a:srgbClr val="003300"/>
                </a:solidFill>
                <a:latin typeface="Verdana"/>
                <a:cs typeface="Verdana"/>
              </a:rPr>
              <a:t>a</a:t>
            </a:r>
            <a:r>
              <a:rPr sz="2200" spc="-175" dirty="0">
                <a:solidFill>
                  <a:srgbClr val="003300"/>
                </a:solidFill>
                <a:latin typeface="Verdana"/>
                <a:cs typeface="Verdana"/>
              </a:rPr>
              <a:t> </a:t>
            </a:r>
            <a:r>
              <a:rPr sz="2200" spc="5" dirty="0">
                <a:solidFill>
                  <a:srgbClr val="003300"/>
                </a:solidFill>
                <a:latin typeface="Verdana"/>
                <a:cs typeface="Verdana"/>
              </a:rPr>
              <a:t>al</a:t>
            </a:r>
            <a:r>
              <a:rPr sz="2200" spc="-170" dirty="0">
                <a:solidFill>
                  <a:srgbClr val="003300"/>
                </a:solidFill>
                <a:latin typeface="Verdana"/>
                <a:cs typeface="Verdana"/>
              </a:rPr>
              <a:t> </a:t>
            </a:r>
            <a:r>
              <a:rPr sz="2200" spc="25" dirty="0">
                <a:solidFill>
                  <a:srgbClr val="003300"/>
                </a:solidFill>
                <a:latin typeface="Verdana"/>
                <a:cs typeface="Verdana"/>
              </a:rPr>
              <a:t>at</a:t>
            </a:r>
            <a:r>
              <a:rPr sz="2200" spc="-270" dirty="0">
                <a:solidFill>
                  <a:srgbClr val="003300"/>
                </a:solidFill>
                <a:latin typeface="Verdana"/>
                <a:cs typeface="Verdana"/>
              </a:rPr>
              <a:t>r</a:t>
            </a:r>
            <a:r>
              <a:rPr sz="2200" spc="-165"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r>
              <a:rPr sz="2200" spc="-175" dirty="0">
                <a:solidFill>
                  <a:srgbClr val="003300"/>
                </a:solidFill>
                <a:latin typeface="Verdana"/>
                <a:cs typeface="Verdana"/>
              </a:rPr>
              <a:t> </a:t>
            </a:r>
            <a:r>
              <a:rPr sz="2200" spc="0" dirty="0">
                <a:solidFill>
                  <a:srgbClr val="003300"/>
                </a:solidFill>
                <a:latin typeface="Verdana"/>
                <a:cs typeface="Verdana"/>
              </a:rPr>
              <a:t>i</a:t>
            </a:r>
            <a:r>
              <a:rPr sz="2200" spc="-25" dirty="0">
                <a:solidFill>
                  <a:srgbClr val="003300"/>
                </a:solidFill>
                <a:latin typeface="Verdana"/>
                <a:cs typeface="Verdana"/>
              </a:rPr>
              <a:t>d</a:t>
            </a:r>
            <a:r>
              <a:rPr sz="2200" spc="-17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165" dirty="0">
                <a:solidFill>
                  <a:srgbClr val="003300"/>
                </a:solidFill>
                <a:latin typeface="Verdana"/>
                <a:cs typeface="Verdana"/>
              </a:rPr>
              <a:t> </a:t>
            </a:r>
            <a:r>
              <a:rPr sz="2200" spc="-5" dirty="0">
                <a:solidFill>
                  <a:srgbClr val="003300"/>
                </a:solidFill>
                <a:latin typeface="Verdana"/>
                <a:cs typeface="Verdana"/>
              </a:rPr>
              <a:t>ele</a:t>
            </a:r>
            <a:r>
              <a:rPr sz="2200" dirty="0">
                <a:solidFill>
                  <a:srgbClr val="003300"/>
                </a:solidFill>
                <a:latin typeface="Verdana"/>
                <a:cs typeface="Verdana"/>
              </a:rPr>
              <a:t>m</a:t>
            </a:r>
            <a:r>
              <a:rPr sz="2200" spc="-25" dirty="0">
                <a:solidFill>
                  <a:srgbClr val="003300"/>
                </a:solidFill>
                <a:latin typeface="Verdana"/>
                <a:cs typeface="Verdana"/>
              </a:rPr>
              <a:t>en</a:t>
            </a:r>
            <a:r>
              <a:rPr sz="2200" dirty="0">
                <a:solidFill>
                  <a:srgbClr val="003300"/>
                </a:solidFill>
                <a:latin typeface="Verdana"/>
                <a:cs typeface="Verdana"/>
              </a:rPr>
              <a:t>t</a:t>
            </a:r>
            <a:r>
              <a:rPr sz="2200" spc="100" dirty="0">
                <a:solidFill>
                  <a:srgbClr val="003300"/>
                </a:solidFill>
                <a:latin typeface="Verdana"/>
                <a:cs typeface="Verdana"/>
              </a:rPr>
              <a:t>o</a:t>
            </a:r>
            <a:r>
              <a:rPr sz="2200" spc="-195" dirty="0">
                <a:solidFill>
                  <a:srgbClr val="003300"/>
                </a:solidFill>
                <a:latin typeface="Verdana"/>
                <a:cs typeface="Verdana"/>
              </a:rPr>
              <a:t> </a:t>
            </a:r>
            <a:r>
              <a:rPr sz="2200" b="1" spc="-590" dirty="0">
                <a:solidFill>
                  <a:srgbClr val="003300"/>
                </a:solidFill>
                <a:latin typeface="Verdana"/>
                <a:cs typeface="Verdana"/>
              </a:rPr>
              <a:t>&lt;</a:t>
            </a:r>
            <a:r>
              <a:rPr sz="2200" b="1" spc="-125" dirty="0">
                <a:solidFill>
                  <a:srgbClr val="003300"/>
                </a:solidFill>
                <a:latin typeface="Verdana"/>
                <a:cs typeface="Verdana"/>
              </a:rPr>
              <a:t>data</a:t>
            </a:r>
            <a:r>
              <a:rPr sz="2200" b="1" spc="-265" dirty="0">
                <a:solidFill>
                  <a:srgbClr val="003300"/>
                </a:solidFill>
                <a:latin typeface="Verdana"/>
                <a:cs typeface="Verdana"/>
              </a:rPr>
              <a:t>lis</a:t>
            </a:r>
            <a:r>
              <a:rPr sz="2200" b="1" spc="-340" dirty="0">
                <a:solidFill>
                  <a:srgbClr val="003300"/>
                </a:solidFill>
                <a:latin typeface="Verdana"/>
                <a:cs typeface="Verdana"/>
              </a:rPr>
              <a:t>t</a:t>
            </a:r>
            <a:r>
              <a:rPr sz="2200" b="1" spc="-590" dirty="0">
                <a:solidFill>
                  <a:srgbClr val="003300"/>
                </a:solidFill>
                <a:latin typeface="Verdana"/>
                <a:cs typeface="Verdana"/>
              </a:rPr>
              <a:t>&gt;</a:t>
            </a:r>
            <a:r>
              <a:rPr sz="2200" spc="-195" dirty="0">
                <a:solidFill>
                  <a:srgbClr val="003300"/>
                </a:solidFill>
                <a:latin typeface="Verdana"/>
                <a:cs typeface="Verdana"/>
              </a:rPr>
              <a:t>.</a:t>
            </a:r>
            <a:endParaRPr sz="2200">
              <a:latin typeface="Verdana"/>
              <a:cs typeface="Verdana"/>
            </a:endParaRPr>
          </a:p>
          <a:p>
            <a:pPr marL="812800">
              <a:lnSpc>
                <a:spcPts val="2735"/>
              </a:lnSpc>
              <a:spcBef>
                <a:spcPts val="805"/>
              </a:spcBef>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10" dirty="0">
                <a:solidFill>
                  <a:srgbClr val="A42A2A"/>
                </a:solidFill>
                <a:latin typeface="Consolas"/>
                <a:cs typeface="Consolas"/>
              </a:rPr>
              <a:t> </a:t>
            </a:r>
            <a:r>
              <a:rPr sz="2400" spc="-5" dirty="0">
                <a:solidFill>
                  <a:srgbClr val="DC133B"/>
                </a:solidFill>
                <a:latin typeface="Consolas"/>
                <a:cs typeface="Consolas"/>
              </a:rPr>
              <a:t>a</a:t>
            </a:r>
            <a:r>
              <a:rPr sz="2400" spc="0" dirty="0">
                <a:solidFill>
                  <a:srgbClr val="DC133B"/>
                </a:solidFill>
                <a:latin typeface="Consolas"/>
                <a:cs typeface="Consolas"/>
              </a:rPr>
              <a:t>ct</a:t>
            </a:r>
            <a:r>
              <a:rPr sz="2400" spc="-5" dirty="0">
                <a:solidFill>
                  <a:srgbClr val="DC133B"/>
                </a:solidFill>
                <a:latin typeface="Consolas"/>
                <a:cs typeface="Consolas"/>
              </a:rPr>
              <a:t>io</a:t>
            </a:r>
            <a:r>
              <a:rPr sz="2400" spc="5" dirty="0">
                <a:solidFill>
                  <a:srgbClr val="DC133B"/>
                </a:solidFill>
                <a:latin typeface="Consolas"/>
                <a:cs typeface="Consolas"/>
              </a:rPr>
              <a:t>n</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a</a:t>
            </a:r>
            <a:r>
              <a:rPr sz="2400" spc="-5" dirty="0">
                <a:solidFill>
                  <a:srgbClr val="0000CD"/>
                </a:solidFill>
                <a:latin typeface="Consolas"/>
                <a:cs typeface="Consolas"/>
              </a:rPr>
              <a:t>c</a:t>
            </a:r>
            <a:r>
              <a:rPr sz="2400" spc="0" dirty="0">
                <a:solidFill>
                  <a:srgbClr val="0000CD"/>
                </a:solidFill>
                <a:latin typeface="Consolas"/>
                <a:cs typeface="Consolas"/>
              </a:rPr>
              <a:t>ti</a:t>
            </a:r>
            <a:r>
              <a:rPr sz="2400" spc="-5" dirty="0">
                <a:solidFill>
                  <a:srgbClr val="0000CD"/>
                </a:solidFill>
                <a:latin typeface="Consolas"/>
                <a:cs typeface="Consolas"/>
              </a:rPr>
              <a:t>on</a:t>
            </a:r>
            <a:r>
              <a:rPr sz="2400" spc="0" dirty="0">
                <a:solidFill>
                  <a:srgbClr val="0000CD"/>
                </a:solidFill>
                <a:latin typeface="Consolas"/>
                <a:cs typeface="Consolas"/>
              </a:rPr>
              <a:t>_</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0" dirty="0">
                <a:solidFill>
                  <a:srgbClr val="0000CD"/>
                </a:solidFill>
                <a:latin typeface="Consolas"/>
                <a:cs typeface="Consolas"/>
              </a:rPr>
              <a:t>.p</a:t>
            </a:r>
            <a:r>
              <a:rPr sz="2400" spc="-5" dirty="0">
                <a:solidFill>
                  <a:srgbClr val="0000CD"/>
                </a:solidFill>
                <a:latin typeface="Consolas"/>
                <a:cs typeface="Consolas"/>
              </a:rPr>
              <a:t>h</a:t>
            </a:r>
            <a:r>
              <a:rPr sz="2400" spc="10" dirty="0">
                <a:solidFill>
                  <a:srgbClr val="0000CD"/>
                </a:solidFill>
                <a:latin typeface="Consolas"/>
                <a:cs typeface="Consolas"/>
              </a:rPr>
              <a:t>p</a:t>
            </a:r>
            <a:r>
              <a:rPr sz="2400" spc="0"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812800">
              <a:lnSpc>
                <a:spcPts val="2595"/>
              </a:lnSpc>
            </a:pPr>
            <a:r>
              <a:rPr sz="2400" spc="-5" dirty="0">
                <a:solidFill>
                  <a:srgbClr val="0000FF"/>
                </a:solidFill>
                <a:latin typeface="Consolas"/>
                <a:cs typeface="Consolas"/>
              </a:rPr>
              <a:t>&lt;</a:t>
            </a:r>
            <a:r>
              <a:rPr sz="2400" spc="-5" dirty="0">
                <a:solidFill>
                  <a:srgbClr val="A42A2A"/>
                </a:solidFill>
                <a:latin typeface="Consolas"/>
                <a:cs typeface="Consolas"/>
              </a:rPr>
              <a:t>i</a:t>
            </a:r>
            <a:r>
              <a:rPr sz="2400" spc="0" dirty="0">
                <a:solidFill>
                  <a:srgbClr val="A42A2A"/>
                </a:solidFill>
                <a:latin typeface="Consolas"/>
                <a:cs typeface="Consolas"/>
              </a:rPr>
              <a:t>n</a:t>
            </a:r>
            <a:r>
              <a:rPr sz="2400" spc="-5" dirty="0">
                <a:solidFill>
                  <a:srgbClr val="A42A2A"/>
                </a:solidFill>
                <a:latin typeface="Consolas"/>
                <a:cs typeface="Consolas"/>
              </a:rPr>
              <a:t>put</a:t>
            </a:r>
            <a:r>
              <a:rPr sz="2400" spc="10" dirty="0">
                <a:solidFill>
                  <a:srgbClr val="A42A2A"/>
                </a:solidFill>
                <a:latin typeface="Consolas"/>
                <a:cs typeface="Consolas"/>
              </a:rPr>
              <a:t> </a:t>
            </a:r>
            <a:r>
              <a:rPr sz="2400" spc="0" dirty="0">
                <a:solidFill>
                  <a:srgbClr val="DC133B"/>
                </a:solidFill>
                <a:latin typeface="Consolas"/>
                <a:cs typeface="Consolas"/>
              </a:rPr>
              <a:t>li</a:t>
            </a:r>
            <a:r>
              <a:rPr sz="2400" spc="-5" dirty="0">
                <a:solidFill>
                  <a:srgbClr val="DC133B"/>
                </a:solidFill>
                <a:latin typeface="Consolas"/>
                <a:cs typeface="Consolas"/>
              </a:rPr>
              <a:t>s</a:t>
            </a:r>
            <a:r>
              <a:rPr sz="2400" dirty="0">
                <a:solidFill>
                  <a:srgbClr val="DC133B"/>
                </a:solidFill>
                <a:latin typeface="Consolas"/>
                <a:cs typeface="Consolas"/>
              </a:rPr>
              <a:t>t</a:t>
            </a:r>
            <a:r>
              <a:rPr sz="2400" spc="0" dirty="0">
                <a:solidFill>
                  <a:srgbClr val="DC133B"/>
                </a:solidFill>
                <a:latin typeface="Consolas"/>
                <a:cs typeface="Consolas"/>
              </a:rPr>
              <a:t>=</a:t>
            </a:r>
            <a:r>
              <a:rPr sz="2400" spc="-5" dirty="0">
                <a:solidFill>
                  <a:srgbClr val="0000CD"/>
                </a:solidFill>
                <a:latin typeface="Consolas"/>
                <a:cs typeface="Consolas"/>
              </a:rPr>
              <a:t>"b</a:t>
            </a:r>
            <a:r>
              <a:rPr sz="2400" spc="0" dirty="0">
                <a:solidFill>
                  <a:srgbClr val="0000CD"/>
                </a:solidFill>
                <a:latin typeface="Consolas"/>
                <a:cs typeface="Consolas"/>
              </a:rPr>
              <a:t>r</a:t>
            </a:r>
            <a:r>
              <a:rPr sz="2400" spc="-5" dirty="0">
                <a:solidFill>
                  <a:srgbClr val="0000CD"/>
                </a:solidFill>
                <a:latin typeface="Consolas"/>
                <a:cs typeface="Consolas"/>
              </a:rPr>
              <a:t>o</a:t>
            </a:r>
            <a:r>
              <a:rPr sz="2400" spc="0" dirty="0">
                <a:solidFill>
                  <a:srgbClr val="0000CD"/>
                </a:solidFill>
                <a:latin typeface="Consolas"/>
                <a:cs typeface="Consolas"/>
              </a:rPr>
              <a:t>ws</a:t>
            </a:r>
            <a:r>
              <a:rPr sz="2400" spc="-5" dirty="0">
                <a:solidFill>
                  <a:srgbClr val="0000CD"/>
                </a:solidFill>
                <a:latin typeface="Consolas"/>
                <a:cs typeface="Consolas"/>
              </a:rPr>
              <a:t>er</a:t>
            </a:r>
            <a:r>
              <a:rPr sz="2400" spc="0" dirty="0">
                <a:solidFill>
                  <a:srgbClr val="0000CD"/>
                </a:solidFill>
                <a:latin typeface="Consolas"/>
                <a:cs typeface="Consolas"/>
              </a:rPr>
              <a:t>s"</a:t>
            </a:r>
            <a:r>
              <a:rPr sz="2400" spc="-5" dirty="0">
                <a:solidFill>
                  <a:srgbClr val="0000FF"/>
                </a:solidFill>
                <a:latin typeface="Consolas"/>
                <a:cs typeface="Consolas"/>
              </a:rPr>
              <a:t>&gt;</a:t>
            </a:r>
            <a:endParaRPr sz="2400">
              <a:latin typeface="Consolas"/>
              <a:cs typeface="Consolas"/>
            </a:endParaRPr>
          </a:p>
          <a:p>
            <a:pPr marL="812800">
              <a:lnSpc>
                <a:spcPts val="2595"/>
              </a:lnSpc>
            </a:pPr>
            <a:r>
              <a:rPr sz="2400" dirty="0">
                <a:solidFill>
                  <a:srgbClr val="0000FF"/>
                </a:solidFill>
                <a:latin typeface="Consolas"/>
                <a:cs typeface="Consolas"/>
              </a:rPr>
              <a:t>&lt;</a:t>
            </a:r>
            <a:r>
              <a:rPr sz="2400" dirty="0">
                <a:solidFill>
                  <a:srgbClr val="A42A2A"/>
                </a:solidFill>
                <a:latin typeface="Consolas"/>
                <a:cs typeface="Consolas"/>
              </a:rPr>
              <a:t>d</a:t>
            </a:r>
            <a:r>
              <a:rPr sz="2400" spc="5" dirty="0">
                <a:solidFill>
                  <a:srgbClr val="A42A2A"/>
                </a:solidFill>
                <a:latin typeface="Consolas"/>
                <a:cs typeface="Consolas"/>
              </a:rPr>
              <a:t>a</a:t>
            </a:r>
            <a:r>
              <a:rPr sz="2400" dirty="0">
                <a:solidFill>
                  <a:srgbClr val="A42A2A"/>
                </a:solidFill>
                <a:latin typeface="Consolas"/>
                <a:cs typeface="Consolas"/>
              </a:rPr>
              <a:t>ta</a:t>
            </a:r>
            <a:r>
              <a:rPr sz="2400" spc="5" dirty="0">
                <a:solidFill>
                  <a:srgbClr val="A42A2A"/>
                </a:solidFill>
                <a:latin typeface="Consolas"/>
                <a:cs typeface="Consolas"/>
              </a:rPr>
              <a:t>l</a:t>
            </a:r>
            <a:r>
              <a:rPr sz="2400" dirty="0">
                <a:solidFill>
                  <a:srgbClr val="A42A2A"/>
                </a:solidFill>
                <a:latin typeface="Consolas"/>
                <a:cs typeface="Consolas"/>
              </a:rPr>
              <a:t>i</a:t>
            </a:r>
            <a:r>
              <a:rPr sz="2400" spc="5" dirty="0">
                <a:solidFill>
                  <a:srgbClr val="A42A2A"/>
                </a:solidFill>
                <a:latin typeface="Consolas"/>
                <a:cs typeface="Consolas"/>
              </a:rPr>
              <a:t>s</a:t>
            </a:r>
            <a:r>
              <a:rPr sz="2400" dirty="0">
                <a:solidFill>
                  <a:srgbClr val="A42A2A"/>
                </a:solidFill>
                <a:latin typeface="Consolas"/>
                <a:cs typeface="Consolas"/>
              </a:rPr>
              <a:t>t</a:t>
            </a:r>
            <a:r>
              <a:rPr sz="2400" spc="15" dirty="0">
                <a:solidFill>
                  <a:srgbClr val="A42A2A"/>
                </a:solidFill>
                <a:latin typeface="Consolas"/>
                <a:cs typeface="Consolas"/>
              </a:rPr>
              <a:t> </a:t>
            </a:r>
            <a:r>
              <a:rPr sz="2400" dirty="0">
                <a:solidFill>
                  <a:srgbClr val="DC133B"/>
                </a:solidFill>
                <a:latin typeface="Consolas"/>
                <a:cs typeface="Consolas"/>
              </a:rPr>
              <a:t>i</a:t>
            </a:r>
            <a:r>
              <a:rPr sz="2400" spc="5" dirty="0">
                <a:solidFill>
                  <a:srgbClr val="DC133B"/>
                </a:solidFill>
                <a:latin typeface="Consolas"/>
                <a:cs typeface="Consolas"/>
              </a:rPr>
              <a:t>d</a:t>
            </a:r>
            <a:r>
              <a:rPr sz="2400" dirty="0">
                <a:solidFill>
                  <a:srgbClr val="DC133B"/>
                </a:solidFill>
                <a:latin typeface="Consolas"/>
                <a:cs typeface="Consolas"/>
              </a:rPr>
              <a:t>=</a:t>
            </a:r>
            <a:r>
              <a:rPr sz="2400" dirty="0">
                <a:solidFill>
                  <a:srgbClr val="0000CD"/>
                </a:solidFill>
                <a:latin typeface="Consolas"/>
                <a:cs typeface="Consolas"/>
              </a:rPr>
              <a:t>"</a:t>
            </a:r>
            <a:r>
              <a:rPr sz="2400" spc="5" dirty="0">
                <a:solidFill>
                  <a:srgbClr val="0000CD"/>
                </a:solidFill>
                <a:latin typeface="Consolas"/>
                <a:cs typeface="Consolas"/>
              </a:rPr>
              <a:t>b</a:t>
            </a:r>
            <a:r>
              <a:rPr sz="2400" dirty="0">
                <a:solidFill>
                  <a:srgbClr val="0000CD"/>
                </a:solidFill>
                <a:latin typeface="Consolas"/>
                <a:cs typeface="Consolas"/>
              </a:rPr>
              <a:t>r</a:t>
            </a:r>
            <a:r>
              <a:rPr sz="2400" spc="5" dirty="0">
                <a:solidFill>
                  <a:srgbClr val="0000CD"/>
                </a:solidFill>
                <a:latin typeface="Consolas"/>
                <a:cs typeface="Consolas"/>
              </a:rPr>
              <a:t>ow</a:t>
            </a:r>
            <a:r>
              <a:rPr sz="2400" dirty="0">
                <a:solidFill>
                  <a:srgbClr val="0000CD"/>
                </a:solidFill>
                <a:latin typeface="Consolas"/>
                <a:cs typeface="Consolas"/>
              </a:rPr>
              <a:t>se</a:t>
            </a:r>
            <a:r>
              <a:rPr sz="2400" spc="5" dirty="0">
                <a:solidFill>
                  <a:srgbClr val="0000CD"/>
                </a:solidFill>
                <a:latin typeface="Consolas"/>
                <a:cs typeface="Consolas"/>
              </a:rPr>
              <a:t>r</a:t>
            </a:r>
            <a:r>
              <a:rPr sz="2400" dirty="0">
                <a:solidFill>
                  <a:srgbClr val="0000CD"/>
                </a:solidFill>
                <a:latin typeface="Consolas"/>
                <a:cs typeface="Consolas"/>
              </a:rPr>
              <a:t>s</a:t>
            </a:r>
            <a:r>
              <a:rPr sz="2400" spc="5" dirty="0">
                <a:solidFill>
                  <a:srgbClr val="0000CD"/>
                </a:solidFill>
                <a:latin typeface="Consolas"/>
                <a:cs typeface="Consolas"/>
              </a:rPr>
              <a:t>"</a:t>
            </a:r>
            <a:r>
              <a:rPr sz="2400" dirty="0">
                <a:solidFill>
                  <a:srgbClr val="0000FF"/>
                </a:solidFill>
                <a:latin typeface="Consolas"/>
                <a:cs typeface="Consolas"/>
              </a:rPr>
              <a:t>&gt;</a:t>
            </a:r>
            <a:endParaRPr sz="2400">
              <a:latin typeface="Consolas"/>
              <a:cs typeface="Consolas"/>
            </a:endParaRPr>
          </a:p>
          <a:p>
            <a:pPr marL="1148080">
              <a:lnSpc>
                <a:spcPts val="2590"/>
              </a:lnSpc>
            </a:pPr>
            <a:r>
              <a:rPr sz="2400" spc="0" dirty="0">
                <a:solidFill>
                  <a:srgbClr val="0000FF"/>
                </a:solidFill>
                <a:latin typeface="Consolas"/>
                <a:cs typeface="Consolas"/>
              </a:rPr>
              <a:t>&lt;</a:t>
            </a:r>
            <a:r>
              <a:rPr sz="2400" spc="-5" dirty="0">
                <a:solidFill>
                  <a:srgbClr val="A42A2A"/>
                </a:solidFill>
                <a:latin typeface="Consolas"/>
                <a:cs typeface="Consolas"/>
              </a:rPr>
              <a:t>op</a:t>
            </a:r>
            <a:r>
              <a:rPr sz="2400" spc="0" dirty="0">
                <a:solidFill>
                  <a:srgbClr val="A42A2A"/>
                </a:solidFill>
                <a:latin typeface="Consolas"/>
                <a:cs typeface="Consolas"/>
              </a:rPr>
              <a:t>t</a:t>
            </a:r>
            <a:r>
              <a:rPr sz="2400" spc="-5" dirty="0">
                <a:solidFill>
                  <a:srgbClr val="A42A2A"/>
                </a:solidFill>
                <a:latin typeface="Consolas"/>
                <a:cs typeface="Consolas"/>
              </a:rPr>
              <a:t>i</a:t>
            </a:r>
            <a:r>
              <a:rPr sz="2400" spc="0" dirty="0">
                <a:solidFill>
                  <a:srgbClr val="A42A2A"/>
                </a:solidFill>
                <a:latin typeface="Consolas"/>
                <a:cs typeface="Consolas"/>
              </a:rPr>
              <a:t>o</a:t>
            </a:r>
            <a:r>
              <a:rPr sz="2400" spc="-5" dirty="0">
                <a:solidFill>
                  <a:srgbClr val="A42A2A"/>
                </a:solidFill>
                <a:latin typeface="Consolas"/>
                <a:cs typeface="Consolas"/>
              </a:rPr>
              <a:t>n</a:t>
            </a:r>
            <a:r>
              <a:rPr sz="2400" spc="15" dirty="0">
                <a:solidFill>
                  <a:srgbClr val="A42A2A"/>
                </a:solidFill>
                <a:latin typeface="Consolas"/>
                <a:cs typeface="Consolas"/>
              </a:rPr>
              <a:t> </a:t>
            </a:r>
            <a:r>
              <a:rPr sz="2400" spc="-5" dirty="0">
                <a:solidFill>
                  <a:srgbClr val="DC133B"/>
                </a:solidFill>
                <a:latin typeface="Consolas"/>
                <a:cs typeface="Consolas"/>
              </a:rPr>
              <a:t>v</a:t>
            </a:r>
            <a:r>
              <a:rPr sz="2400" spc="0" dirty="0">
                <a:solidFill>
                  <a:srgbClr val="DC133B"/>
                </a:solidFill>
                <a:latin typeface="Consolas"/>
                <a:cs typeface="Consolas"/>
              </a:rPr>
              <a:t>a</a:t>
            </a:r>
            <a:r>
              <a:rPr sz="2400" spc="-5" dirty="0">
                <a:solidFill>
                  <a:srgbClr val="DC133B"/>
                </a:solidFill>
                <a:latin typeface="Consolas"/>
                <a:cs typeface="Consolas"/>
              </a:rPr>
              <a:t>lu</a:t>
            </a:r>
            <a:r>
              <a:rPr sz="2400" spc="5" dirty="0">
                <a:solidFill>
                  <a:srgbClr val="DC133B"/>
                </a:solidFill>
                <a:latin typeface="Consolas"/>
                <a:cs typeface="Consolas"/>
              </a:rPr>
              <a:t>e</a:t>
            </a:r>
            <a:r>
              <a:rPr sz="2400" spc="-5" dirty="0">
                <a:solidFill>
                  <a:srgbClr val="DC133B"/>
                </a:solidFill>
                <a:latin typeface="Consolas"/>
                <a:cs typeface="Consolas"/>
              </a:rPr>
              <a:t>=</a:t>
            </a:r>
            <a:r>
              <a:rPr sz="2400" spc="0" dirty="0">
                <a:solidFill>
                  <a:srgbClr val="0000CD"/>
                </a:solidFill>
                <a:latin typeface="Consolas"/>
                <a:cs typeface="Consolas"/>
              </a:rPr>
              <a:t>"I</a:t>
            </a:r>
            <a:r>
              <a:rPr sz="2400" spc="-5" dirty="0">
                <a:solidFill>
                  <a:srgbClr val="0000CD"/>
                </a:solidFill>
                <a:latin typeface="Consolas"/>
                <a:cs typeface="Consolas"/>
              </a:rPr>
              <a:t>nt</a:t>
            </a:r>
            <a:r>
              <a:rPr sz="2400" spc="0" dirty="0">
                <a:solidFill>
                  <a:srgbClr val="0000CD"/>
                </a:solidFill>
                <a:latin typeface="Consolas"/>
                <a:cs typeface="Consolas"/>
              </a:rPr>
              <a:t>e</a:t>
            </a:r>
            <a:r>
              <a:rPr sz="2400" spc="-5" dirty="0">
                <a:solidFill>
                  <a:srgbClr val="0000CD"/>
                </a:solidFill>
                <a:latin typeface="Consolas"/>
                <a:cs typeface="Consolas"/>
              </a:rPr>
              <a:t>rn</a:t>
            </a:r>
            <a:r>
              <a:rPr sz="2400" spc="0" dirty="0">
                <a:solidFill>
                  <a:srgbClr val="0000CD"/>
                </a:solidFill>
                <a:latin typeface="Consolas"/>
                <a:cs typeface="Consolas"/>
              </a:rPr>
              <a:t>e</a:t>
            </a:r>
            <a:r>
              <a:rPr sz="2400" spc="-5" dirty="0">
                <a:solidFill>
                  <a:srgbClr val="0000CD"/>
                </a:solidFill>
                <a:latin typeface="Consolas"/>
                <a:cs typeface="Consolas"/>
              </a:rPr>
              <a:t>t</a:t>
            </a:r>
            <a:r>
              <a:rPr sz="2400" spc="10" dirty="0">
                <a:solidFill>
                  <a:srgbClr val="0000CD"/>
                </a:solidFill>
                <a:latin typeface="Consolas"/>
                <a:cs typeface="Consolas"/>
              </a:rPr>
              <a:t> </a:t>
            </a:r>
            <a:r>
              <a:rPr sz="2400" spc="0" dirty="0">
                <a:solidFill>
                  <a:srgbClr val="0000CD"/>
                </a:solidFill>
                <a:latin typeface="Consolas"/>
                <a:cs typeface="Consolas"/>
              </a:rPr>
              <a:t>E</a:t>
            </a:r>
            <a:r>
              <a:rPr sz="2400" spc="-5" dirty="0">
                <a:solidFill>
                  <a:srgbClr val="0000CD"/>
                </a:solidFill>
                <a:latin typeface="Consolas"/>
                <a:cs typeface="Consolas"/>
              </a:rPr>
              <a:t>xp</a:t>
            </a:r>
            <a:r>
              <a:rPr sz="2400" spc="0" dirty="0">
                <a:solidFill>
                  <a:srgbClr val="0000CD"/>
                </a:solidFill>
                <a:latin typeface="Consolas"/>
                <a:cs typeface="Consolas"/>
              </a:rPr>
              <a:t>l</a:t>
            </a:r>
            <a:r>
              <a:rPr sz="2400" spc="-5" dirty="0">
                <a:solidFill>
                  <a:srgbClr val="0000CD"/>
                </a:solidFill>
                <a:latin typeface="Consolas"/>
                <a:cs typeface="Consolas"/>
              </a:rPr>
              <a:t>or</a:t>
            </a:r>
            <a:r>
              <a:rPr sz="2400" spc="0" dirty="0">
                <a:solidFill>
                  <a:srgbClr val="0000CD"/>
                </a:solidFill>
                <a:latin typeface="Consolas"/>
                <a:cs typeface="Consolas"/>
              </a:rPr>
              <a:t>e</a:t>
            </a:r>
            <a:r>
              <a:rPr sz="2400" spc="-5" dirty="0">
                <a:solidFill>
                  <a:srgbClr val="0000CD"/>
                </a:solidFill>
                <a:latin typeface="Consolas"/>
                <a:cs typeface="Consolas"/>
              </a:rPr>
              <a:t>r</a:t>
            </a:r>
            <a:r>
              <a:rPr sz="2400" spc="25"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1148080">
              <a:lnSpc>
                <a:spcPts val="2590"/>
              </a:lnSpc>
            </a:pPr>
            <a:r>
              <a:rPr sz="2400" spc="0" dirty="0">
                <a:solidFill>
                  <a:srgbClr val="0000FF"/>
                </a:solidFill>
                <a:latin typeface="Consolas"/>
                <a:cs typeface="Consolas"/>
              </a:rPr>
              <a:t>&lt;</a:t>
            </a:r>
            <a:r>
              <a:rPr sz="2400" spc="-5" dirty="0">
                <a:solidFill>
                  <a:srgbClr val="A42A2A"/>
                </a:solidFill>
                <a:latin typeface="Consolas"/>
                <a:cs typeface="Consolas"/>
              </a:rPr>
              <a:t>op</a:t>
            </a:r>
            <a:r>
              <a:rPr sz="2400" spc="0" dirty="0">
                <a:solidFill>
                  <a:srgbClr val="A42A2A"/>
                </a:solidFill>
                <a:latin typeface="Consolas"/>
                <a:cs typeface="Consolas"/>
              </a:rPr>
              <a:t>t</a:t>
            </a:r>
            <a:r>
              <a:rPr sz="2400" spc="-5" dirty="0">
                <a:solidFill>
                  <a:srgbClr val="A42A2A"/>
                </a:solidFill>
                <a:latin typeface="Consolas"/>
                <a:cs typeface="Consolas"/>
              </a:rPr>
              <a:t>i</a:t>
            </a:r>
            <a:r>
              <a:rPr sz="2400" spc="0" dirty="0">
                <a:solidFill>
                  <a:srgbClr val="A42A2A"/>
                </a:solidFill>
                <a:latin typeface="Consolas"/>
                <a:cs typeface="Consolas"/>
              </a:rPr>
              <a:t>o</a:t>
            </a:r>
            <a:r>
              <a:rPr sz="2400" spc="-5" dirty="0">
                <a:solidFill>
                  <a:srgbClr val="A42A2A"/>
                </a:solidFill>
                <a:latin typeface="Consolas"/>
                <a:cs typeface="Consolas"/>
              </a:rPr>
              <a:t>n</a:t>
            </a:r>
            <a:r>
              <a:rPr sz="2400" spc="15" dirty="0">
                <a:solidFill>
                  <a:srgbClr val="A42A2A"/>
                </a:solidFill>
                <a:latin typeface="Consolas"/>
                <a:cs typeface="Consolas"/>
              </a:rPr>
              <a:t> </a:t>
            </a:r>
            <a:r>
              <a:rPr sz="2400" spc="-5" dirty="0">
                <a:solidFill>
                  <a:srgbClr val="DC133B"/>
                </a:solidFill>
                <a:latin typeface="Consolas"/>
                <a:cs typeface="Consolas"/>
              </a:rPr>
              <a:t>v</a:t>
            </a:r>
            <a:r>
              <a:rPr sz="2400" spc="0" dirty="0">
                <a:solidFill>
                  <a:srgbClr val="DC133B"/>
                </a:solidFill>
                <a:latin typeface="Consolas"/>
                <a:cs typeface="Consolas"/>
              </a:rPr>
              <a:t>a</a:t>
            </a:r>
            <a:r>
              <a:rPr sz="2400" spc="-5" dirty="0">
                <a:solidFill>
                  <a:srgbClr val="DC133B"/>
                </a:solidFill>
                <a:latin typeface="Consolas"/>
                <a:cs typeface="Consolas"/>
              </a:rPr>
              <a:t>lu</a:t>
            </a:r>
            <a:r>
              <a:rPr sz="2400" spc="5" dirty="0">
                <a:solidFill>
                  <a:srgbClr val="DC133B"/>
                </a:solidFill>
                <a:latin typeface="Consolas"/>
                <a:cs typeface="Consolas"/>
              </a:rPr>
              <a:t>e</a:t>
            </a:r>
            <a:r>
              <a:rPr sz="2400" spc="-5" dirty="0">
                <a:solidFill>
                  <a:srgbClr val="DC133B"/>
                </a:solidFill>
                <a:latin typeface="Consolas"/>
                <a:cs typeface="Consolas"/>
              </a:rPr>
              <a:t>=</a:t>
            </a:r>
            <a:r>
              <a:rPr sz="2400" spc="0" dirty="0">
                <a:solidFill>
                  <a:srgbClr val="0000CD"/>
                </a:solidFill>
                <a:latin typeface="Consolas"/>
                <a:cs typeface="Consolas"/>
              </a:rPr>
              <a:t>"F</a:t>
            </a:r>
            <a:r>
              <a:rPr sz="2400" spc="-5" dirty="0">
                <a:solidFill>
                  <a:srgbClr val="0000CD"/>
                </a:solidFill>
                <a:latin typeface="Consolas"/>
                <a:cs typeface="Consolas"/>
              </a:rPr>
              <a:t>ir</a:t>
            </a:r>
            <a:r>
              <a:rPr sz="2400" spc="0" dirty="0">
                <a:solidFill>
                  <a:srgbClr val="0000CD"/>
                </a:solidFill>
                <a:latin typeface="Consolas"/>
                <a:cs typeface="Consolas"/>
              </a:rPr>
              <a:t>e</a:t>
            </a:r>
            <a:r>
              <a:rPr sz="2400" spc="-5" dirty="0">
                <a:solidFill>
                  <a:srgbClr val="0000CD"/>
                </a:solidFill>
                <a:latin typeface="Consolas"/>
                <a:cs typeface="Consolas"/>
              </a:rPr>
              <a:t>fo</a:t>
            </a:r>
            <a:r>
              <a:rPr sz="2400" spc="0" dirty="0">
                <a:solidFill>
                  <a:srgbClr val="0000CD"/>
                </a:solidFill>
                <a:latin typeface="Consolas"/>
                <a:cs typeface="Consolas"/>
              </a:rPr>
              <a:t>x"</a:t>
            </a:r>
            <a:r>
              <a:rPr sz="2400" spc="-5" dirty="0">
                <a:solidFill>
                  <a:srgbClr val="0000FF"/>
                </a:solidFill>
                <a:latin typeface="Consolas"/>
                <a:cs typeface="Consolas"/>
              </a:rPr>
              <a:t>&gt;</a:t>
            </a:r>
            <a:endParaRPr sz="2400">
              <a:latin typeface="Consolas"/>
              <a:cs typeface="Consolas"/>
            </a:endParaRPr>
          </a:p>
          <a:p>
            <a:pPr marL="1148080">
              <a:lnSpc>
                <a:spcPts val="2590"/>
              </a:lnSpc>
            </a:pPr>
            <a:r>
              <a:rPr sz="2400" spc="0" dirty="0">
                <a:solidFill>
                  <a:srgbClr val="0000FF"/>
                </a:solidFill>
                <a:latin typeface="Consolas"/>
                <a:cs typeface="Consolas"/>
              </a:rPr>
              <a:t>&lt;</a:t>
            </a:r>
            <a:r>
              <a:rPr sz="2400" spc="-5" dirty="0">
                <a:solidFill>
                  <a:srgbClr val="A42A2A"/>
                </a:solidFill>
                <a:latin typeface="Consolas"/>
                <a:cs typeface="Consolas"/>
              </a:rPr>
              <a:t>op</a:t>
            </a:r>
            <a:r>
              <a:rPr sz="2400" spc="0" dirty="0">
                <a:solidFill>
                  <a:srgbClr val="A42A2A"/>
                </a:solidFill>
                <a:latin typeface="Consolas"/>
                <a:cs typeface="Consolas"/>
              </a:rPr>
              <a:t>t</a:t>
            </a:r>
            <a:r>
              <a:rPr sz="2400" spc="-5" dirty="0">
                <a:solidFill>
                  <a:srgbClr val="A42A2A"/>
                </a:solidFill>
                <a:latin typeface="Consolas"/>
                <a:cs typeface="Consolas"/>
              </a:rPr>
              <a:t>i</a:t>
            </a:r>
            <a:r>
              <a:rPr sz="2400" spc="0" dirty="0">
                <a:solidFill>
                  <a:srgbClr val="A42A2A"/>
                </a:solidFill>
                <a:latin typeface="Consolas"/>
                <a:cs typeface="Consolas"/>
              </a:rPr>
              <a:t>o</a:t>
            </a:r>
            <a:r>
              <a:rPr sz="2400" spc="-5" dirty="0">
                <a:solidFill>
                  <a:srgbClr val="A42A2A"/>
                </a:solidFill>
                <a:latin typeface="Consolas"/>
                <a:cs typeface="Consolas"/>
              </a:rPr>
              <a:t>n</a:t>
            </a:r>
            <a:r>
              <a:rPr sz="2400" spc="15" dirty="0">
                <a:solidFill>
                  <a:srgbClr val="A42A2A"/>
                </a:solidFill>
                <a:latin typeface="Consolas"/>
                <a:cs typeface="Consolas"/>
              </a:rPr>
              <a:t> </a:t>
            </a:r>
            <a:r>
              <a:rPr sz="2400" spc="-5" dirty="0">
                <a:solidFill>
                  <a:srgbClr val="DC133B"/>
                </a:solidFill>
                <a:latin typeface="Consolas"/>
                <a:cs typeface="Consolas"/>
              </a:rPr>
              <a:t>v</a:t>
            </a:r>
            <a:r>
              <a:rPr sz="2400" spc="0" dirty="0">
                <a:solidFill>
                  <a:srgbClr val="DC133B"/>
                </a:solidFill>
                <a:latin typeface="Consolas"/>
                <a:cs typeface="Consolas"/>
              </a:rPr>
              <a:t>a</a:t>
            </a:r>
            <a:r>
              <a:rPr sz="2400" spc="-5" dirty="0">
                <a:solidFill>
                  <a:srgbClr val="DC133B"/>
                </a:solidFill>
                <a:latin typeface="Consolas"/>
                <a:cs typeface="Consolas"/>
              </a:rPr>
              <a:t>lu</a:t>
            </a:r>
            <a:r>
              <a:rPr sz="2400" spc="5" dirty="0">
                <a:solidFill>
                  <a:srgbClr val="DC133B"/>
                </a:solidFill>
                <a:latin typeface="Consolas"/>
                <a:cs typeface="Consolas"/>
              </a:rPr>
              <a:t>e</a:t>
            </a:r>
            <a:r>
              <a:rPr sz="2400" spc="-5" dirty="0">
                <a:solidFill>
                  <a:srgbClr val="DC133B"/>
                </a:solidFill>
                <a:latin typeface="Consolas"/>
                <a:cs typeface="Consolas"/>
              </a:rPr>
              <a:t>=</a:t>
            </a:r>
            <a:r>
              <a:rPr sz="2400" spc="0" dirty="0">
                <a:solidFill>
                  <a:srgbClr val="0000CD"/>
                </a:solidFill>
                <a:latin typeface="Consolas"/>
                <a:cs typeface="Consolas"/>
              </a:rPr>
              <a:t>"C</a:t>
            </a:r>
            <a:r>
              <a:rPr sz="2400" spc="-5" dirty="0">
                <a:solidFill>
                  <a:srgbClr val="0000CD"/>
                </a:solidFill>
                <a:latin typeface="Consolas"/>
                <a:cs typeface="Consolas"/>
              </a:rPr>
              <a:t>hr</a:t>
            </a:r>
            <a:r>
              <a:rPr sz="2400" spc="0" dirty="0">
                <a:solidFill>
                  <a:srgbClr val="0000CD"/>
                </a:solidFill>
                <a:latin typeface="Consolas"/>
                <a:cs typeface="Consolas"/>
              </a:rPr>
              <a:t>o</a:t>
            </a:r>
            <a:r>
              <a:rPr sz="2400" spc="-5" dirty="0">
                <a:solidFill>
                  <a:srgbClr val="0000CD"/>
                </a:solidFill>
                <a:latin typeface="Consolas"/>
                <a:cs typeface="Consolas"/>
              </a:rPr>
              <a:t>me</a:t>
            </a:r>
            <a:r>
              <a:rPr sz="2400" spc="5"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1148080">
              <a:lnSpc>
                <a:spcPts val="2595"/>
              </a:lnSpc>
            </a:pPr>
            <a:r>
              <a:rPr sz="2400" spc="10" dirty="0">
                <a:solidFill>
                  <a:srgbClr val="0000FF"/>
                </a:solidFill>
                <a:latin typeface="Consolas"/>
                <a:cs typeface="Consolas"/>
              </a:rPr>
              <a:t>&lt;</a:t>
            </a:r>
            <a:r>
              <a:rPr sz="2400" dirty="0">
                <a:solidFill>
                  <a:srgbClr val="A42A2A"/>
                </a:solidFill>
                <a:latin typeface="Consolas"/>
                <a:cs typeface="Consolas"/>
              </a:rPr>
              <a:t>op</a:t>
            </a:r>
            <a:r>
              <a:rPr sz="2400" spc="5" dirty="0">
                <a:solidFill>
                  <a:srgbClr val="A42A2A"/>
                </a:solidFill>
                <a:latin typeface="Consolas"/>
                <a:cs typeface="Consolas"/>
              </a:rPr>
              <a:t>t</a:t>
            </a:r>
            <a:r>
              <a:rPr sz="2400" dirty="0">
                <a:solidFill>
                  <a:srgbClr val="A42A2A"/>
                </a:solidFill>
                <a:latin typeface="Consolas"/>
                <a:cs typeface="Consolas"/>
              </a:rPr>
              <a:t>i</a:t>
            </a:r>
            <a:r>
              <a:rPr sz="2400" spc="5" dirty="0">
                <a:solidFill>
                  <a:srgbClr val="A42A2A"/>
                </a:solidFill>
                <a:latin typeface="Consolas"/>
                <a:cs typeface="Consolas"/>
              </a:rPr>
              <a:t>o</a:t>
            </a:r>
            <a:r>
              <a:rPr sz="2400" dirty="0">
                <a:solidFill>
                  <a:srgbClr val="A42A2A"/>
                </a:solidFill>
                <a:latin typeface="Consolas"/>
                <a:cs typeface="Consolas"/>
              </a:rPr>
              <a:t>n</a:t>
            </a:r>
            <a:r>
              <a:rPr sz="2400" spc="15" dirty="0">
                <a:solidFill>
                  <a:srgbClr val="A42A2A"/>
                </a:solidFill>
                <a:latin typeface="Consolas"/>
                <a:cs typeface="Consolas"/>
              </a:rPr>
              <a:t> </a:t>
            </a:r>
            <a:r>
              <a:rPr sz="2400" dirty="0">
                <a:solidFill>
                  <a:srgbClr val="DC133B"/>
                </a:solidFill>
                <a:latin typeface="Consolas"/>
                <a:cs typeface="Consolas"/>
              </a:rPr>
              <a:t>v</a:t>
            </a:r>
            <a:r>
              <a:rPr sz="2400" spc="5" dirty="0">
                <a:solidFill>
                  <a:srgbClr val="DC133B"/>
                </a:solidFill>
                <a:latin typeface="Consolas"/>
                <a:cs typeface="Consolas"/>
              </a:rPr>
              <a:t>a</a:t>
            </a:r>
            <a:r>
              <a:rPr sz="2400" dirty="0">
                <a:solidFill>
                  <a:srgbClr val="DC133B"/>
                </a:solidFill>
                <a:latin typeface="Consolas"/>
                <a:cs typeface="Consolas"/>
              </a:rPr>
              <a:t>lu</a:t>
            </a:r>
            <a:r>
              <a:rPr sz="2400" spc="10" dirty="0">
                <a:solidFill>
                  <a:srgbClr val="DC133B"/>
                </a:solidFill>
                <a:latin typeface="Consolas"/>
                <a:cs typeface="Consolas"/>
              </a:rPr>
              <a:t>e</a:t>
            </a:r>
            <a:r>
              <a:rPr sz="2400" spc="-5" dirty="0">
                <a:solidFill>
                  <a:srgbClr val="DC133B"/>
                </a:solidFill>
                <a:latin typeface="Consolas"/>
                <a:cs typeface="Consolas"/>
              </a:rPr>
              <a:t>=</a:t>
            </a:r>
            <a:r>
              <a:rPr sz="2400" spc="5" dirty="0">
                <a:solidFill>
                  <a:srgbClr val="0000CD"/>
                </a:solidFill>
                <a:latin typeface="Consolas"/>
                <a:cs typeface="Consolas"/>
              </a:rPr>
              <a:t>"O</a:t>
            </a:r>
            <a:r>
              <a:rPr sz="2400" dirty="0">
                <a:solidFill>
                  <a:srgbClr val="0000CD"/>
                </a:solidFill>
                <a:latin typeface="Consolas"/>
                <a:cs typeface="Consolas"/>
              </a:rPr>
              <a:t>pe</a:t>
            </a:r>
            <a:r>
              <a:rPr sz="2400" spc="5" dirty="0">
                <a:solidFill>
                  <a:srgbClr val="0000CD"/>
                </a:solidFill>
                <a:latin typeface="Consolas"/>
                <a:cs typeface="Consolas"/>
              </a:rPr>
              <a:t>r</a:t>
            </a:r>
            <a:r>
              <a:rPr sz="2400" dirty="0">
                <a:solidFill>
                  <a:srgbClr val="0000CD"/>
                </a:solidFill>
                <a:latin typeface="Consolas"/>
                <a:cs typeface="Consolas"/>
              </a:rPr>
              <a:t>a</a:t>
            </a:r>
            <a:r>
              <a:rPr sz="2400" spc="5" dirty="0">
                <a:solidFill>
                  <a:srgbClr val="0000CD"/>
                </a:solidFill>
                <a:latin typeface="Consolas"/>
                <a:cs typeface="Consolas"/>
              </a:rPr>
              <a:t>"</a:t>
            </a:r>
            <a:r>
              <a:rPr sz="2400" dirty="0">
                <a:solidFill>
                  <a:srgbClr val="0000FF"/>
                </a:solidFill>
                <a:latin typeface="Consolas"/>
                <a:cs typeface="Consolas"/>
              </a:rPr>
              <a:t>&gt;</a:t>
            </a:r>
            <a:endParaRPr sz="2400">
              <a:latin typeface="Consolas"/>
              <a:cs typeface="Consolas"/>
            </a:endParaRPr>
          </a:p>
          <a:p>
            <a:pPr marL="1148080">
              <a:lnSpc>
                <a:spcPts val="2595"/>
              </a:lnSpc>
            </a:pPr>
            <a:r>
              <a:rPr sz="2400" spc="0" dirty="0">
                <a:solidFill>
                  <a:srgbClr val="0000FF"/>
                </a:solidFill>
                <a:latin typeface="Consolas"/>
                <a:cs typeface="Consolas"/>
              </a:rPr>
              <a:t>&lt;</a:t>
            </a:r>
            <a:r>
              <a:rPr sz="2400" spc="-5" dirty="0">
                <a:solidFill>
                  <a:srgbClr val="A42A2A"/>
                </a:solidFill>
                <a:latin typeface="Consolas"/>
                <a:cs typeface="Consolas"/>
              </a:rPr>
              <a:t>op</a:t>
            </a:r>
            <a:r>
              <a:rPr sz="2400" spc="0" dirty="0">
                <a:solidFill>
                  <a:srgbClr val="A42A2A"/>
                </a:solidFill>
                <a:latin typeface="Consolas"/>
                <a:cs typeface="Consolas"/>
              </a:rPr>
              <a:t>t</a:t>
            </a:r>
            <a:r>
              <a:rPr sz="2400" spc="-5" dirty="0">
                <a:solidFill>
                  <a:srgbClr val="A42A2A"/>
                </a:solidFill>
                <a:latin typeface="Consolas"/>
                <a:cs typeface="Consolas"/>
              </a:rPr>
              <a:t>i</a:t>
            </a:r>
            <a:r>
              <a:rPr sz="2400" spc="0" dirty="0">
                <a:solidFill>
                  <a:srgbClr val="A42A2A"/>
                </a:solidFill>
                <a:latin typeface="Consolas"/>
                <a:cs typeface="Consolas"/>
              </a:rPr>
              <a:t>o</a:t>
            </a:r>
            <a:r>
              <a:rPr sz="2400" spc="-5" dirty="0">
                <a:solidFill>
                  <a:srgbClr val="A42A2A"/>
                </a:solidFill>
                <a:latin typeface="Consolas"/>
                <a:cs typeface="Consolas"/>
              </a:rPr>
              <a:t>n</a:t>
            </a:r>
            <a:r>
              <a:rPr sz="2400" spc="15" dirty="0">
                <a:solidFill>
                  <a:srgbClr val="A42A2A"/>
                </a:solidFill>
                <a:latin typeface="Consolas"/>
                <a:cs typeface="Consolas"/>
              </a:rPr>
              <a:t> </a:t>
            </a:r>
            <a:r>
              <a:rPr sz="2400" spc="-5" dirty="0">
                <a:solidFill>
                  <a:srgbClr val="DC133B"/>
                </a:solidFill>
                <a:latin typeface="Consolas"/>
                <a:cs typeface="Consolas"/>
              </a:rPr>
              <a:t>v</a:t>
            </a:r>
            <a:r>
              <a:rPr sz="2400" spc="0" dirty="0">
                <a:solidFill>
                  <a:srgbClr val="DC133B"/>
                </a:solidFill>
                <a:latin typeface="Consolas"/>
                <a:cs typeface="Consolas"/>
              </a:rPr>
              <a:t>a</a:t>
            </a:r>
            <a:r>
              <a:rPr sz="2400" spc="-5" dirty="0">
                <a:solidFill>
                  <a:srgbClr val="DC133B"/>
                </a:solidFill>
                <a:latin typeface="Consolas"/>
                <a:cs typeface="Consolas"/>
              </a:rPr>
              <a:t>lu</a:t>
            </a:r>
            <a:r>
              <a:rPr sz="2400" spc="5" dirty="0">
                <a:solidFill>
                  <a:srgbClr val="DC133B"/>
                </a:solidFill>
                <a:latin typeface="Consolas"/>
                <a:cs typeface="Consolas"/>
              </a:rPr>
              <a:t>e</a:t>
            </a:r>
            <a:r>
              <a:rPr sz="2400" spc="-5" dirty="0">
                <a:solidFill>
                  <a:srgbClr val="DC133B"/>
                </a:solidFill>
                <a:latin typeface="Consolas"/>
                <a:cs typeface="Consolas"/>
              </a:rPr>
              <a:t>=</a:t>
            </a:r>
            <a:r>
              <a:rPr sz="2400" spc="0" dirty="0">
                <a:solidFill>
                  <a:srgbClr val="0000CD"/>
                </a:solidFill>
                <a:latin typeface="Consolas"/>
                <a:cs typeface="Consolas"/>
              </a:rPr>
              <a:t>"S</a:t>
            </a:r>
            <a:r>
              <a:rPr sz="2400" spc="-5" dirty="0">
                <a:solidFill>
                  <a:srgbClr val="0000CD"/>
                </a:solidFill>
                <a:latin typeface="Consolas"/>
                <a:cs typeface="Consolas"/>
              </a:rPr>
              <a:t>af</a:t>
            </a:r>
            <a:r>
              <a:rPr sz="2400" spc="0" dirty="0">
                <a:solidFill>
                  <a:srgbClr val="0000CD"/>
                </a:solidFill>
                <a:latin typeface="Consolas"/>
                <a:cs typeface="Consolas"/>
              </a:rPr>
              <a:t>a</a:t>
            </a:r>
            <a:r>
              <a:rPr sz="2400" spc="-5" dirty="0">
                <a:solidFill>
                  <a:srgbClr val="0000CD"/>
                </a:solidFill>
                <a:latin typeface="Consolas"/>
                <a:cs typeface="Consolas"/>
              </a:rPr>
              <a:t>ri</a:t>
            </a:r>
            <a:r>
              <a:rPr sz="2400" spc="5"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812800">
              <a:lnSpc>
                <a:spcPts val="259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d</a:t>
            </a:r>
            <a:r>
              <a:rPr sz="2400" spc="-5" dirty="0">
                <a:solidFill>
                  <a:srgbClr val="A42A2A"/>
                </a:solidFill>
                <a:latin typeface="Consolas"/>
                <a:cs typeface="Consolas"/>
              </a:rPr>
              <a:t>at</a:t>
            </a:r>
            <a:r>
              <a:rPr sz="2400" spc="0" dirty="0">
                <a:solidFill>
                  <a:srgbClr val="A42A2A"/>
                </a:solidFill>
                <a:latin typeface="Consolas"/>
                <a:cs typeface="Consolas"/>
              </a:rPr>
              <a:t>a</a:t>
            </a:r>
            <a:r>
              <a:rPr sz="2400" spc="-5" dirty="0">
                <a:solidFill>
                  <a:srgbClr val="A42A2A"/>
                </a:solidFill>
                <a:latin typeface="Consolas"/>
                <a:cs typeface="Consolas"/>
              </a:rPr>
              <a:t>l</a:t>
            </a:r>
            <a:r>
              <a:rPr sz="2400" spc="0" dirty="0">
                <a:solidFill>
                  <a:srgbClr val="A42A2A"/>
                </a:solidFill>
                <a:latin typeface="Consolas"/>
                <a:cs typeface="Consolas"/>
              </a:rPr>
              <a:t>ist</a:t>
            </a:r>
            <a:r>
              <a:rPr sz="2400" spc="-5" dirty="0">
                <a:solidFill>
                  <a:srgbClr val="0000FF"/>
                </a:solidFill>
                <a:latin typeface="Consolas"/>
                <a:cs typeface="Consolas"/>
              </a:rPr>
              <a:t>&gt;</a:t>
            </a:r>
            <a:endParaRPr sz="2400">
              <a:latin typeface="Consolas"/>
              <a:cs typeface="Consolas"/>
            </a:endParaRPr>
          </a:p>
          <a:p>
            <a:pPr marL="812800">
              <a:lnSpc>
                <a:spcPts val="2735"/>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14" name="Rectángulo 13"/>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43710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a:t>
            </a:r>
            <a:r>
              <a:rPr sz="3000" spc="30" dirty="0"/>
              <a:t>elem</a:t>
            </a:r>
            <a:r>
              <a:rPr sz="3000" spc="10" dirty="0"/>
              <a:t>e</a:t>
            </a:r>
            <a:r>
              <a:rPr sz="3000" spc="-125" dirty="0"/>
              <a:t>ntos</a:t>
            </a:r>
            <a:endParaRPr sz="3000" dirty="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38</a:t>
            </a:fld>
            <a:endParaRPr spc="-100" dirty="0"/>
          </a:p>
        </p:txBody>
      </p:sp>
      <p:sp>
        <p:nvSpPr>
          <p:cNvPr id="6" name="object 6"/>
          <p:cNvSpPr txBox="1"/>
          <p:nvPr/>
        </p:nvSpPr>
        <p:spPr>
          <a:xfrm>
            <a:off x="258267" y="1092200"/>
            <a:ext cx="8557895" cy="2659380"/>
          </a:xfrm>
          <a:prstGeom prst="rect">
            <a:avLst/>
          </a:prstGeom>
        </p:spPr>
        <p:txBody>
          <a:bodyPr vert="horz" wrap="square" lIns="0" tIns="0" rIns="0" bIns="0" rtlCol="0">
            <a:spAutoFit/>
          </a:bodyPr>
          <a:lstStyle/>
          <a:p>
            <a:pPr marL="355600" marR="7620" indent="-342900" algn="just">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355" dirty="0">
                <a:solidFill>
                  <a:srgbClr val="003300"/>
                </a:solidFill>
                <a:latin typeface="Verdana"/>
                <a:cs typeface="Verdana"/>
              </a:rPr>
              <a:t> </a:t>
            </a:r>
            <a:r>
              <a:rPr sz="2200" spc="30" dirty="0">
                <a:solidFill>
                  <a:srgbClr val="003300"/>
                </a:solidFill>
                <a:latin typeface="Verdana"/>
                <a:cs typeface="Verdana"/>
              </a:rPr>
              <a:t>prop</a:t>
            </a:r>
            <a:r>
              <a:rPr sz="2200" spc="40" dirty="0">
                <a:solidFill>
                  <a:srgbClr val="003300"/>
                </a:solidFill>
                <a:latin typeface="Verdana"/>
                <a:cs typeface="Verdana"/>
              </a:rPr>
              <a:t>ó</a:t>
            </a:r>
            <a:r>
              <a:rPr sz="2200" spc="-310" dirty="0">
                <a:solidFill>
                  <a:srgbClr val="003300"/>
                </a:solidFill>
                <a:latin typeface="Verdana"/>
                <a:cs typeface="Verdana"/>
              </a:rPr>
              <a:t>s</a:t>
            </a:r>
            <a:r>
              <a:rPr sz="2200" spc="-55" dirty="0">
                <a:solidFill>
                  <a:srgbClr val="003300"/>
                </a:solidFill>
                <a:latin typeface="Verdana"/>
                <a:cs typeface="Verdana"/>
              </a:rPr>
              <a:t>it</a:t>
            </a:r>
            <a:r>
              <a:rPr sz="2200" spc="-90" dirty="0">
                <a:solidFill>
                  <a:srgbClr val="003300"/>
                </a:solidFill>
                <a:latin typeface="Verdana"/>
                <a:cs typeface="Verdana"/>
              </a:rPr>
              <a:t>o</a:t>
            </a:r>
            <a:r>
              <a:rPr sz="2200" spc="36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350" dirty="0">
                <a:solidFill>
                  <a:srgbClr val="003300"/>
                </a:solidFill>
                <a:latin typeface="Verdana"/>
                <a:cs typeface="Verdana"/>
              </a:rPr>
              <a:t> </a:t>
            </a:r>
            <a:r>
              <a:rPr sz="2200" dirty="0">
                <a:solidFill>
                  <a:srgbClr val="003300"/>
                </a:solidFill>
                <a:latin typeface="Verdana"/>
                <a:cs typeface="Verdana"/>
              </a:rPr>
              <a:t>elemento</a:t>
            </a:r>
            <a:r>
              <a:rPr sz="2200" spc="355" dirty="0">
                <a:solidFill>
                  <a:srgbClr val="003300"/>
                </a:solidFill>
                <a:latin typeface="Verdana"/>
                <a:cs typeface="Verdana"/>
              </a:rPr>
              <a:t> </a:t>
            </a:r>
            <a:r>
              <a:rPr sz="2200" b="1" spc="-590" dirty="0">
                <a:solidFill>
                  <a:srgbClr val="003300"/>
                </a:solidFill>
                <a:latin typeface="Verdana"/>
                <a:cs typeface="Verdana"/>
              </a:rPr>
              <a:t>&lt;</a:t>
            </a:r>
            <a:r>
              <a:rPr sz="2200" b="1" spc="-135" dirty="0">
                <a:solidFill>
                  <a:srgbClr val="003300"/>
                </a:solidFill>
                <a:latin typeface="Verdana"/>
                <a:cs typeface="Verdana"/>
              </a:rPr>
              <a:t>k</a:t>
            </a:r>
            <a:r>
              <a:rPr sz="2200" b="1" spc="-125" dirty="0">
                <a:solidFill>
                  <a:srgbClr val="003300"/>
                </a:solidFill>
                <a:latin typeface="Verdana"/>
                <a:cs typeface="Verdana"/>
              </a:rPr>
              <a:t>e</a:t>
            </a:r>
            <a:r>
              <a:rPr sz="2200" b="1" spc="-145" dirty="0">
                <a:solidFill>
                  <a:srgbClr val="003300"/>
                </a:solidFill>
                <a:latin typeface="Verdana"/>
                <a:cs typeface="Verdana"/>
              </a:rPr>
              <a:t>yge</a:t>
            </a:r>
            <a:r>
              <a:rPr sz="2200" b="1" spc="-130" dirty="0">
                <a:solidFill>
                  <a:srgbClr val="003300"/>
                </a:solidFill>
                <a:latin typeface="Verdana"/>
                <a:cs typeface="Verdana"/>
              </a:rPr>
              <a:t>n</a:t>
            </a:r>
            <a:r>
              <a:rPr sz="2200" b="1" spc="-590" dirty="0">
                <a:solidFill>
                  <a:srgbClr val="003300"/>
                </a:solidFill>
                <a:latin typeface="Verdana"/>
                <a:cs typeface="Verdana"/>
              </a:rPr>
              <a:t>&gt;</a:t>
            </a:r>
            <a:r>
              <a:rPr sz="2200" b="1" dirty="0">
                <a:solidFill>
                  <a:srgbClr val="003300"/>
                </a:solidFill>
                <a:latin typeface="Verdana"/>
                <a:cs typeface="Verdana"/>
              </a:rPr>
              <a:t> </a:t>
            </a:r>
            <a:r>
              <a:rPr sz="2200" b="1" spc="-375" dirty="0">
                <a:solidFill>
                  <a:srgbClr val="003300"/>
                </a:solidFill>
                <a:latin typeface="Verdana"/>
                <a:cs typeface="Verdana"/>
              </a:rPr>
              <a:t> </a:t>
            </a:r>
            <a:r>
              <a:rPr sz="2200" spc="-90" dirty="0">
                <a:solidFill>
                  <a:srgbClr val="003300"/>
                </a:solidFill>
                <a:latin typeface="Verdana"/>
                <a:cs typeface="Verdana"/>
              </a:rPr>
              <a:t>es</a:t>
            </a:r>
            <a:r>
              <a:rPr sz="2200" spc="365" dirty="0">
                <a:solidFill>
                  <a:srgbClr val="003300"/>
                </a:solidFill>
                <a:latin typeface="Verdana"/>
                <a:cs typeface="Verdana"/>
              </a:rPr>
              <a:t> </a:t>
            </a:r>
            <a:r>
              <a:rPr sz="2200" spc="30" dirty="0">
                <a:solidFill>
                  <a:srgbClr val="003300"/>
                </a:solidFill>
                <a:latin typeface="Verdana"/>
                <a:cs typeface="Verdana"/>
              </a:rPr>
              <a:t>prop</a:t>
            </a:r>
            <a:r>
              <a:rPr sz="2200" spc="40" dirty="0">
                <a:solidFill>
                  <a:srgbClr val="003300"/>
                </a:solidFill>
                <a:latin typeface="Verdana"/>
                <a:cs typeface="Verdana"/>
              </a:rPr>
              <a:t>o</a:t>
            </a:r>
            <a:r>
              <a:rPr sz="2200" spc="-65" dirty="0">
                <a:solidFill>
                  <a:srgbClr val="003300"/>
                </a:solidFill>
                <a:latin typeface="Verdana"/>
                <a:cs typeface="Verdana"/>
              </a:rPr>
              <a:t>rc</a:t>
            </a:r>
            <a:r>
              <a:rPr sz="2200" spc="-35" dirty="0">
                <a:solidFill>
                  <a:srgbClr val="003300"/>
                </a:solidFill>
                <a:latin typeface="Verdana"/>
                <a:cs typeface="Verdana"/>
              </a:rPr>
              <a:t>i</a:t>
            </a:r>
            <a:r>
              <a:rPr sz="2200" spc="85" dirty="0">
                <a:solidFill>
                  <a:srgbClr val="003300"/>
                </a:solidFill>
                <a:latin typeface="Verdana"/>
                <a:cs typeface="Verdana"/>
              </a:rPr>
              <a:t>o</a:t>
            </a:r>
            <a:r>
              <a:rPr sz="2200" spc="-65" dirty="0">
                <a:solidFill>
                  <a:srgbClr val="003300"/>
                </a:solidFill>
                <a:latin typeface="Verdana"/>
                <a:cs typeface="Verdana"/>
              </a:rPr>
              <a:t>na</a:t>
            </a:r>
            <a:r>
              <a:rPr sz="2200" spc="-45" dirty="0">
                <a:solidFill>
                  <a:srgbClr val="003300"/>
                </a:solidFill>
                <a:latin typeface="Verdana"/>
                <a:cs typeface="Verdana"/>
              </a:rPr>
              <a:t>r</a:t>
            </a:r>
            <a:r>
              <a:rPr sz="2200" spc="355" dirty="0">
                <a:solidFill>
                  <a:srgbClr val="003300"/>
                </a:solidFill>
                <a:latin typeface="Verdana"/>
                <a:cs typeface="Verdana"/>
              </a:rPr>
              <a:t> </a:t>
            </a:r>
            <a:r>
              <a:rPr sz="2200" spc="20" dirty="0">
                <a:solidFill>
                  <a:srgbClr val="003300"/>
                </a:solidFill>
                <a:latin typeface="Verdana"/>
                <a:cs typeface="Verdana"/>
              </a:rPr>
              <a:t>una</a:t>
            </a:r>
            <a:r>
              <a:rPr sz="2200" spc="10" dirty="0">
                <a:solidFill>
                  <a:srgbClr val="003300"/>
                </a:solidFill>
                <a:latin typeface="Verdana"/>
                <a:cs typeface="Verdana"/>
              </a:rPr>
              <a:t> </a:t>
            </a:r>
            <a:r>
              <a:rPr sz="2200" spc="-35" dirty="0">
                <a:solidFill>
                  <a:srgbClr val="003300"/>
                </a:solidFill>
                <a:latin typeface="Verdana"/>
                <a:cs typeface="Verdana"/>
              </a:rPr>
              <a:t>forma</a:t>
            </a:r>
            <a:r>
              <a:rPr sz="2200" spc="-165" dirty="0">
                <a:solidFill>
                  <a:srgbClr val="003300"/>
                </a:solidFill>
                <a:latin typeface="Verdana"/>
                <a:cs typeface="Verdana"/>
              </a:rPr>
              <a:t> </a:t>
            </a:r>
            <a:r>
              <a:rPr sz="2200" spc="-45" dirty="0">
                <a:solidFill>
                  <a:srgbClr val="003300"/>
                </a:solidFill>
                <a:latin typeface="Verdana"/>
                <a:cs typeface="Verdana"/>
              </a:rPr>
              <a:t>segura</a:t>
            </a:r>
            <a:r>
              <a:rPr sz="2200" spc="-17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50" dirty="0">
                <a:solidFill>
                  <a:srgbClr val="003300"/>
                </a:solidFill>
                <a:latin typeface="Verdana"/>
                <a:cs typeface="Verdana"/>
              </a:rPr>
              <a:t> </a:t>
            </a:r>
            <a:r>
              <a:rPr sz="2200" spc="-10" dirty="0">
                <a:solidFill>
                  <a:srgbClr val="003300"/>
                </a:solidFill>
                <a:latin typeface="Verdana"/>
                <a:cs typeface="Verdana"/>
              </a:rPr>
              <a:t>au</a:t>
            </a:r>
            <a:r>
              <a:rPr sz="2200" dirty="0">
                <a:solidFill>
                  <a:srgbClr val="003300"/>
                </a:solidFill>
                <a:latin typeface="Verdana"/>
                <a:cs typeface="Verdana"/>
              </a:rPr>
              <a:t>t</a:t>
            </a:r>
            <a:r>
              <a:rPr sz="2200" spc="-25" dirty="0">
                <a:solidFill>
                  <a:srgbClr val="003300"/>
                </a:solidFill>
                <a:latin typeface="Verdana"/>
                <a:cs typeface="Verdana"/>
              </a:rPr>
              <a:t>en</a:t>
            </a:r>
            <a:r>
              <a:rPr sz="2200" dirty="0">
                <a:solidFill>
                  <a:srgbClr val="003300"/>
                </a:solidFill>
                <a:latin typeface="Verdana"/>
                <a:cs typeface="Verdana"/>
              </a:rPr>
              <a:t>t</a:t>
            </a:r>
            <a:r>
              <a:rPr sz="2200" spc="-150" dirty="0">
                <a:solidFill>
                  <a:srgbClr val="003300"/>
                </a:solidFill>
                <a:latin typeface="Verdana"/>
                <a:cs typeface="Verdana"/>
              </a:rPr>
              <a:t>i</a:t>
            </a:r>
            <a:r>
              <a:rPr sz="2200" spc="55" dirty="0">
                <a:solidFill>
                  <a:srgbClr val="003300"/>
                </a:solidFill>
                <a:latin typeface="Verdana"/>
                <a:cs typeface="Verdana"/>
              </a:rPr>
              <a:t>car</a:t>
            </a:r>
            <a:r>
              <a:rPr sz="2200" spc="-19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105" dirty="0">
                <a:solidFill>
                  <a:srgbClr val="003300"/>
                </a:solidFill>
                <a:latin typeface="Verdana"/>
                <a:cs typeface="Verdana"/>
              </a:rPr>
              <a:t>o</a:t>
            </a:r>
            <a:r>
              <a:rPr sz="2200" spc="-85" dirty="0">
                <a:solidFill>
                  <a:srgbClr val="003300"/>
                </a:solidFill>
                <a:latin typeface="Verdana"/>
                <a:cs typeface="Verdana"/>
              </a:rPr>
              <a:t>s</a:t>
            </a:r>
            <a:r>
              <a:rPr sz="2200" spc="-195" dirty="0">
                <a:solidFill>
                  <a:srgbClr val="003300"/>
                </a:solidFill>
                <a:latin typeface="Verdana"/>
                <a:cs typeface="Verdana"/>
              </a:rPr>
              <a:t>.</a:t>
            </a:r>
            <a:endParaRPr sz="2200">
              <a:latin typeface="Verdana"/>
              <a:cs typeface="Verdana"/>
            </a:endParaRPr>
          </a:p>
          <a:p>
            <a:pPr marL="355600" marR="6350" indent="-342900" algn="just">
              <a:lnSpc>
                <a:spcPct val="100000"/>
              </a:lnSpc>
              <a:spcBef>
                <a:spcPts val="1200"/>
              </a:spcBef>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370" dirty="0">
                <a:solidFill>
                  <a:srgbClr val="003300"/>
                </a:solidFill>
                <a:latin typeface="Verdana"/>
                <a:cs typeface="Verdana"/>
              </a:rPr>
              <a:t> </a:t>
            </a:r>
            <a:r>
              <a:rPr sz="2200" b="1" spc="-590" dirty="0">
                <a:solidFill>
                  <a:srgbClr val="003300"/>
                </a:solidFill>
                <a:latin typeface="Verdana"/>
                <a:cs typeface="Verdana"/>
              </a:rPr>
              <a:t>&lt;</a:t>
            </a:r>
            <a:r>
              <a:rPr sz="2200" b="1" spc="-120" dirty="0">
                <a:solidFill>
                  <a:srgbClr val="003300"/>
                </a:solidFill>
                <a:latin typeface="Verdana"/>
                <a:cs typeface="Verdana"/>
              </a:rPr>
              <a:t>keyg</a:t>
            </a:r>
            <a:r>
              <a:rPr sz="2200" b="1" spc="-110" dirty="0">
                <a:solidFill>
                  <a:srgbClr val="003300"/>
                </a:solidFill>
                <a:latin typeface="Verdana"/>
                <a:cs typeface="Verdana"/>
              </a:rPr>
              <a:t>e</a:t>
            </a:r>
            <a:r>
              <a:rPr sz="2200" b="1" spc="-235" dirty="0">
                <a:solidFill>
                  <a:srgbClr val="003300"/>
                </a:solidFill>
                <a:latin typeface="Verdana"/>
                <a:cs typeface="Verdana"/>
              </a:rPr>
              <a:t>n</a:t>
            </a:r>
            <a:r>
              <a:rPr sz="2200" b="1" spc="-590" dirty="0">
                <a:solidFill>
                  <a:srgbClr val="003300"/>
                </a:solidFill>
                <a:latin typeface="Verdana"/>
                <a:cs typeface="Verdana"/>
              </a:rPr>
              <a:t>&gt;</a:t>
            </a:r>
            <a:r>
              <a:rPr sz="2200" b="1" dirty="0">
                <a:solidFill>
                  <a:srgbClr val="003300"/>
                </a:solidFill>
                <a:latin typeface="Verdana"/>
                <a:cs typeface="Verdana"/>
              </a:rPr>
              <a:t> </a:t>
            </a:r>
            <a:r>
              <a:rPr sz="2200" b="1" spc="-330"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50" dirty="0">
                <a:solidFill>
                  <a:srgbClr val="003300"/>
                </a:solidFill>
                <a:latin typeface="Verdana"/>
                <a:cs typeface="Verdana"/>
              </a:rPr>
              <a:t>c</a:t>
            </a:r>
            <a:r>
              <a:rPr sz="2200" spc="175" dirty="0">
                <a:solidFill>
                  <a:srgbClr val="003300"/>
                </a:solidFill>
                <a:latin typeface="Verdana"/>
                <a:cs typeface="Verdana"/>
              </a:rPr>
              <a:t>a</a:t>
            </a:r>
            <a:r>
              <a:rPr sz="2200" dirty="0">
                <a:solidFill>
                  <a:srgbClr val="003300"/>
                </a:solidFill>
                <a:latin typeface="Verdana"/>
                <a:cs typeface="Verdana"/>
              </a:rPr>
              <a:t> </a:t>
            </a:r>
            <a:r>
              <a:rPr sz="2200" spc="-38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370" dirty="0">
                <a:solidFill>
                  <a:srgbClr val="003300"/>
                </a:solidFill>
                <a:latin typeface="Verdana"/>
                <a:cs typeface="Verdana"/>
              </a:rPr>
              <a:t> </a:t>
            </a:r>
            <a:r>
              <a:rPr sz="2200" spc="95" dirty="0">
                <a:solidFill>
                  <a:srgbClr val="003300"/>
                </a:solidFill>
                <a:latin typeface="Verdana"/>
                <a:cs typeface="Verdana"/>
              </a:rPr>
              <a:t>ca</a:t>
            </a:r>
            <a:r>
              <a:rPr sz="2200" spc="175" dirty="0">
                <a:solidFill>
                  <a:srgbClr val="003300"/>
                </a:solidFill>
                <a:latin typeface="Verdana"/>
                <a:cs typeface="Verdana"/>
              </a:rPr>
              <a:t>m</a:t>
            </a:r>
            <a:r>
              <a:rPr sz="2200" spc="110" dirty="0">
                <a:solidFill>
                  <a:srgbClr val="003300"/>
                </a:solidFill>
                <a:latin typeface="Verdana"/>
                <a:cs typeface="Verdana"/>
              </a:rPr>
              <a:t>po</a:t>
            </a:r>
            <a:r>
              <a:rPr sz="2200" dirty="0">
                <a:solidFill>
                  <a:srgbClr val="003300"/>
                </a:solidFill>
                <a:latin typeface="Verdana"/>
                <a:cs typeface="Verdana"/>
              </a:rPr>
              <a:t> </a:t>
            </a:r>
            <a:r>
              <a:rPr sz="2200" spc="-375" dirty="0">
                <a:solidFill>
                  <a:srgbClr val="003300"/>
                </a:solidFill>
                <a:latin typeface="Verdana"/>
                <a:cs typeface="Verdana"/>
              </a:rPr>
              <a:t> </a:t>
            </a:r>
            <a:r>
              <a:rPr sz="2200" spc="30" dirty="0">
                <a:solidFill>
                  <a:srgbClr val="003300"/>
                </a:solidFill>
                <a:latin typeface="Verdana"/>
                <a:cs typeface="Verdana"/>
              </a:rPr>
              <a:t>gener</a:t>
            </a:r>
            <a:r>
              <a:rPr sz="2200" spc="20" dirty="0">
                <a:solidFill>
                  <a:srgbClr val="003300"/>
                </a:solidFill>
                <a:latin typeface="Verdana"/>
                <a:cs typeface="Verdana"/>
              </a:rPr>
              <a:t>a</a:t>
            </a:r>
            <a:r>
              <a:rPr sz="2200" spc="-25" dirty="0">
                <a:solidFill>
                  <a:srgbClr val="003300"/>
                </a:solidFill>
                <a:latin typeface="Verdana"/>
                <a:cs typeface="Verdana"/>
              </a:rPr>
              <a:t>do</a:t>
            </a:r>
            <a:r>
              <a:rPr sz="2200" spc="-15" dirty="0">
                <a:solidFill>
                  <a:srgbClr val="003300"/>
                </a:solidFill>
                <a:latin typeface="Verdana"/>
                <a:cs typeface="Verdana"/>
              </a:rPr>
              <a:t>r</a:t>
            </a:r>
            <a:r>
              <a:rPr sz="2200" dirty="0">
                <a:solidFill>
                  <a:srgbClr val="003300"/>
                </a:solidFill>
                <a:latin typeface="Verdana"/>
                <a:cs typeface="Verdana"/>
              </a:rPr>
              <a:t> </a:t>
            </a:r>
            <a:r>
              <a:rPr sz="2200" spc="-365"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385" dirty="0">
                <a:solidFill>
                  <a:srgbClr val="003300"/>
                </a:solidFill>
                <a:latin typeface="Verdana"/>
                <a:cs typeface="Verdana"/>
              </a:rPr>
              <a:t> </a:t>
            </a:r>
            <a:r>
              <a:rPr sz="2200" spc="150" dirty="0">
                <a:solidFill>
                  <a:srgbClr val="003300"/>
                </a:solidFill>
                <a:latin typeface="Verdana"/>
                <a:cs typeface="Verdana"/>
              </a:rPr>
              <a:t>pa</a:t>
            </a:r>
            <a:r>
              <a:rPr sz="2200" spc="-280" dirty="0">
                <a:solidFill>
                  <a:srgbClr val="003300"/>
                </a:solidFill>
                <a:latin typeface="Verdana"/>
                <a:cs typeface="Verdana"/>
              </a:rPr>
              <a:t>r</a:t>
            </a:r>
            <a:r>
              <a:rPr sz="2200" dirty="0">
                <a:solidFill>
                  <a:srgbClr val="003300"/>
                </a:solidFill>
                <a:latin typeface="Verdana"/>
                <a:cs typeface="Verdana"/>
              </a:rPr>
              <a:t> </a:t>
            </a:r>
            <a:r>
              <a:rPr sz="2200" spc="-375" dirty="0">
                <a:solidFill>
                  <a:srgbClr val="003300"/>
                </a:solidFill>
                <a:latin typeface="Verdana"/>
                <a:cs typeface="Verdana"/>
              </a:rPr>
              <a:t> </a:t>
            </a:r>
            <a:r>
              <a:rPr sz="2200" spc="114" dirty="0">
                <a:solidFill>
                  <a:srgbClr val="003300"/>
                </a:solidFill>
                <a:latin typeface="Verdana"/>
                <a:cs typeface="Verdana"/>
              </a:rPr>
              <a:t>de</a:t>
            </a:r>
            <a:r>
              <a:rPr sz="2200" spc="65" dirty="0">
                <a:solidFill>
                  <a:srgbClr val="003300"/>
                </a:solidFill>
                <a:latin typeface="Verdana"/>
                <a:cs typeface="Verdana"/>
              </a:rPr>
              <a:t> </a:t>
            </a:r>
            <a:r>
              <a:rPr sz="2200" spc="45" dirty="0">
                <a:solidFill>
                  <a:srgbClr val="003300"/>
                </a:solidFill>
                <a:latin typeface="Verdana"/>
                <a:cs typeface="Verdana"/>
              </a:rPr>
              <a:t>cla</a:t>
            </a:r>
            <a:r>
              <a:rPr sz="2200" spc="75" dirty="0">
                <a:solidFill>
                  <a:srgbClr val="003300"/>
                </a:solidFill>
                <a:latin typeface="Verdana"/>
                <a:cs typeface="Verdana"/>
              </a:rPr>
              <a:t>v</a:t>
            </a:r>
            <a:r>
              <a:rPr sz="2200" spc="-90" dirty="0">
                <a:solidFill>
                  <a:srgbClr val="003300"/>
                </a:solidFill>
                <a:latin typeface="Verdana"/>
                <a:cs typeface="Verdana"/>
              </a:rPr>
              <a:t>es</a:t>
            </a:r>
            <a:r>
              <a:rPr sz="2200" spc="-15" dirty="0">
                <a:solidFill>
                  <a:srgbClr val="003300"/>
                </a:solidFill>
                <a:latin typeface="Verdana"/>
                <a:cs typeface="Verdana"/>
              </a:rPr>
              <a:t> </a:t>
            </a:r>
            <a:r>
              <a:rPr sz="2200" spc="15" dirty="0">
                <a:solidFill>
                  <a:srgbClr val="003300"/>
                </a:solidFill>
                <a:latin typeface="Verdana"/>
                <a:cs typeface="Verdana"/>
              </a:rPr>
              <a:t>e</a:t>
            </a:r>
            <a:r>
              <a:rPr sz="2200" spc="30" dirty="0">
                <a:solidFill>
                  <a:srgbClr val="003300"/>
                </a:solidFill>
                <a:latin typeface="Verdana"/>
                <a:cs typeface="Verdana"/>
              </a:rPr>
              <a:t>n</a:t>
            </a:r>
            <a:r>
              <a:rPr sz="2200" spc="-1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5" dirty="0">
                <a:solidFill>
                  <a:srgbClr val="003300"/>
                </a:solidFill>
                <a:latin typeface="Verdana"/>
                <a:cs typeface="Verdana"/>
              </a:rPr>
              <a:t> </a:t>
            </a:r>
            <a:r>
              <a:rPr sz="2200" spc="-90" dirty="0">
                <a:solidFill>
                  <a:srgbClr val="003300"/>
                </a:solidFill>
                <a:latin typeface="Verdana"/>
                <a:cs typeface="Verdana"/>
              </a:rPr>
              <a:t>formula</a:t>
            </a:r>
            <a:r>
              <a:rPr sz="2200" spc="-65" dirty="0">
                <a:solidFill>
                  <a:srgbClr val="003300"/>
                </a:solidFill>
                <a:latin typeface="Verdana"/>
                <a:cs typeface="Verdana"/>
              </a:rPr>
              <a:t>r</a:t>
            </a:r>
            <a:r>
              <a:rPr sz="2200" spc="-25" dirty="0">
                <a:solidFill>
                  <a:srgbClr val="003300"/>
                </a:solidFill>
                <a:latin typeface="Verdana"/>
                <a:cs typeface="Verdana"/>
              </a:rPr>
              <a:t>i</a:t>
            </a:r>
            <a:r>
              <a:rPr sz="2200" spc="-35" dirty="0">
                <a:solidFill>
                  <a:srgbClr val="003300"/>
                </a:solidFill>
                <a:latin typeface="Verdana"/>
                <a:cs typeface="Verdana"/>
              </a:rPr>
              <a:t>o</a:t>
            </a:r>
            <a:r>
              <a:rPr sz="2200" spc="-195" dirty="0">
                <a:solidFill>
                  <a:srgbClr val="003300"/>
                </a:solidFill>
                <a:latin typeface="Verdana"/>
                <a:cs typeface="Verdana"/>
              </a:rPr>
              <a:t>.</a:t>
            </a:r>
            <a:r>
              <a:rPr sz="2200" spc="-30" dirty="0">
                <a:solidFill>
                  <a:srgbClr val="003300"/>
                </a:solidFill>
                <a:latin typeface="Verdana"/>
                <a:cs typeface="Verdana"/>
              </a:rPr>
              <a:t> </a:t>
            </a:r>
            <a:r>
              <a:rPr sz="2200" spc="75" dirty="0">
                <a:solidFill>
                  <a:srgbClr val="003300"/>
                </a:solidFill>
                <a:latin typeface="Verdana"/>
                <a:cs typeface="Verdana"/>
              </a:rPr>
              <a:t>Cua</a:t>
            </a:r>
            <a:r>
              <a:rPr sz="2200" spc="85" dirty="0">
                <a:solidFill>
                  <a:srgbClr val="003300"/>
                </a:solidFill>
                <a:latin typeface="Verdana"/>
                <a:cs typeface="Verdana"/>
              </a:rPr>
              <a:t>n</a:t>
            </a:r>
            <a:r>
              <a:rPr sz="2200" spc="110" dirty="0">
                <a:solidFill>
                  <a:srgbClr val="003300"/>
                </a:solidFill>
                <a:latin typeface="Verdana"/>
                <a:cs typeface="Verdana"/>
              </a:rPr>
              <a:t>d</a:t>
            </a:r>
            <a:r>
              <a:rPr sz="2200" spc="114" dirty="0">
                <a:solidFill>
                  <a:srgbClr val="003300"/>
                </a:solidFill>
                <a:latin typeface="Verdana"/>
                <a:cs typeface="Verdana"/>
              </a:rPr>
              <a:t>o</a:t>
            </a:r>
            <a:r>
              <a:rPr sz="2200" spc="-2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5" dirty="0">
                <a:solidFill>
                  <a:srgbClr val="003300"/>
                </a:solidFill>
                <a:latin typeface="Verdana"/>
                <a:cs typeface="Verdana"/>
              </a:rPr>
              <a:t> </a:t>
            </a:r>
            <a:r>
              <a:rPr sz="2200" spc="-10" dirty="0">
                <a:solidFill>
                  <a:srgbClr val="003300"/>
                </a:solidFill>
                <a:latin typeface="Verdana"/>
                <a:cs typeface="Verdana"/>
              </a:rPr>
              <a:t>en</a:t>
            </a:r>
            <a:r>
              <a:rPr sz="2200" dirty="0">
                <a:solidFill>
                  <a:srgbClr val="003300"/>
                </a:solidFill>
                <a:latin typeface="Verdana"/>
                <a:cs typeface="Verdana"/>
              </a:rPr>
              <a:t>v</a:t>
            </a:r>
            <a:r>
              <a:rPr sz="2200" spc="-5" dirty="0">
                <a:solidFill>
                  <a:srgbClr val="003300"/>
                </a:solidFill>
                <a:latin typeface="Verdana"/>
                <a:cs typeface="Verdana"/>
              </a:rPr>
              <a:t>í</a:t>
            </a:r>
            <a:r>
              <a:rPr sz="2200" spc="10" dirty="0">
                <a:solidFill>
                  <a:srgbClr val="003300"/>
                </a:solidFill>
                <a:latin typeface="Verdana"/>
                <a:cs typeface="Verdana"/>
              </a:rPr>
              <a:t>a</a:t>
            </a:r>
            <a:r>
              <a:rPr sz="2200" spc="-15" dirty="0">
                <a:solidFill>
                  <a:srgbClr val="003300"/>
                </a:solidFill>
                <a:latin typeface="Verdana"/>
                <a:cs typeface="Verdana"/>
              </a:rPr>
              <a:t> </a:t>
            </a:r>
            <a:r>
              <a:rPr sz="2200" spc="-50" dirty="0">
                <a:solidFill>
                  <a:srgbClr val="003300"/>
                </a:solidFill>
                <a:latin typeface="Verdana"/>
                <a:cs typeface="Verdana"/>
              </a:rPr>
              <a:t>e</a:t>
            </a:r>
            <a:r>
              <a:rPr sz="2200" spc="-15" dirty="0">
                <a:solidFill>
                  <a:srgbClr val="003300"/>
                </a:solidFill>
                <a:latin typeface="Verdana"/>
                <a:cs typeface="Verdana"/>
              </a:rPr>
              <a:t>l </a:t>
            </a:r>
            <a:r>
              <a:rPr sz="2200" spc="-85" dirty="0">
                <a:solidFill>
                  <a:srgbClr val="003300"/>
                </a:solidFill>
                <a:latin typeface="Verdana"/>
                <a:cs typeface="Verdana"/>
              </a:rPr>
              <a:t>formulario,</a:t>
            </a:r>
            <a:r>
              <a:rPr sz="2200" spc="-30" dirty="0">
                <a:solidFill>
                  <a:srgbClr val="003300"/>
                </a:solidFill>
                <a:latin typeface="Verdana"/>
                <a:cs typeface="Verdana"/>
              </a:rPr>
              <a:t> </a:t>
            </a:r>
            <a:r>
              <a:rPr sz="2200" spc="135" dirty="0">
                <a:solidFill>
                  <a:srgbClr val="003300"/>
                </a:solidFill>
                <a:latin typeface="Verdana"/>
                <a:cs typeface="Verdana"/>
              </a:rPr>
              <a:t>d</a:t>
            </a:r>
            <a:r>
              <a:rPr sz="2200" spc="-100" dirty="0">
                <a:solidFill>
                  <a:srgbClr val="003300"/>
                </a:solidFill>
                <a:latin typeface="Verdana"/>
                <a:cs typeface="Verdana"/>
              </a:rPr>
              <a:t>os</a:t>
            </a:r>
            <a:r>
              <a:rPr sz="2200" spc="-60" dirty="0">
                <a:solidFill>
                  <a:srgbClr val="003300"/>
                </a:solidFill>
                <a:latin typeface="Verdana"/>
                <a:cs typeface="Verdana"/>
              </a:rPr>
              <a:t> </a:t>
            </a:r>
            <a:r>
              <a:rPr sz="2200" spc="45" dirty="0">
                <a:solidFill>
                  <a:srgbClr val="003300"/>
                </a:solidFill>
                <a:latin typeface="Verdana"/>
                <a:cs typeface="Verdana"/>
              </a:rPr>
              <a:t>cla</a:t>
            </a:r>
            <a:r>
              <a:rPr sz="2200" spc="75" dirty="0">
                <a:solidFill>
                  <a:srgbClr val="003300"/>
                </a:solidFill>
                <a:latin typeface="Verdana"/>
                <a:cs typeface="Verdana"/>
              </a:rPr>
              <a:t>v</a:t>
            </a:r>
            <a:r>
              <a:rPr sz="2200" spc="-90" dirty="0">
                <a:solidFill>
                  <a:srgbClr val="003300"/>
                </a:solidFill>
                <a:latin typeface="Verdana"/>
                <a:cs typeface="Verdana"/>
              </a:rPr>
              <a:t>es</a:t>
            </a:r>
            <a:r>
              <a:rPr sz="2200" spc="-17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65" dirty="0">
                <a:solidFill>
                  <a:srgbClr val="003300"/>
                </a:solidFill>
                <a:latin typeface="Verdana"/>
                <a:cs typeface="Verdana"/>
              </a:rPr>
              <a:t> </a:t>
            </a:r>
            <a:r>
              <a:rPr sz="2200" spc="15" dirty="0">
                <a:solidFill>
                  <a:srgbClr val="003300"/>
                </a:solidFill>
                <a:latin typeface="Verdana"/>
                <a:cs typeface="Verdana"/>
              </a:rPr>
              <a:t>generan</a:t>
            </a:r>
            <a:r>
              <a:rPr sz="2200" spc="-195" dirty="0">
                <a:solidFill>
                  <a:srgbClr val="003300"/>
                </a:solidFill>
                <a:latin typeface="Verdana"/>
                <a:cs typeface="Verdana"/>
              </a:rPr>
              <a:t>,</a:t>
            </a:r>
            <a:r>
              <a:rPr sz="2200" spc="-180" dirty="0">
                <a:solidFill>
                  <a:srgbClr val="003300"/>
                </a:solidFill>
                <a:latin typeface="Verdana"/>
                <a:cs typeface="Verdana"/>
              </a:rPr>
              <a:t> </a:t>
            </a:r>
            <a:r>
              <a:rPr sz="2200" spc="20" dirty="0">
                <a:solidFill>
                  <a:srgbClr val="003300"/>
                </a:solidFill>
                <a:latin typeface="Verdana"/>
                <a:cs typeface="Verdana"/>
              </a:rPr>
              <a:t>una</a:t>
            </a:r>
            <a:r>
              <a:rPr sz="2200" spc="-165" dirty="0">
                <a:solidFill>
                  <a:srgbClr val="003300"/>
                </a:solidFill>
                <a:latin typeface="Verdana"/>
                <a:cs typeface="Verdana"/>
              </a:rPr>
              <a:t> </a:t>
            </a:r>
            <a:r>
              <a:rPr sz="2200" spc="-130" dirty="0">
                <a:solidFill>
                  <a:srgbClr val="003300"/>
                </a:solidFill>
                <a:latin typeface="Verdana"/>
                <a:cs typeface="Verdana"/>
              </a:rPr>
              <a:t>pr</a:t>
            </a:r>
            <a:r>
              <a:rPr sz="2200" spc="-55" dirty="0">
                <a:solidFill>
                  <a:srgbClr val="003300"/>
                </a:solidFill>
                <a:latin typeface="Verdana"/>
                <a:cs typeface="Verdana"/>
              </a:rPr>
              <a:t>i</a:t>
            </a:r>
            <a:r>
              <a:rPr sz="2200" spc="-75" dirty="0">
                <a:solidFill>
                  <a:srgbClr val="003300"/>
                </a:solidFill>
                <a:latin typeface="Verdana"/>
                <a:cs typeface="Verdana"/>
              </a:rPr>
              <a:t>v</a:t>
            </a:r>
            <a:r>
              <a:rPr sz="2200" spc="155" dirty="0">
                <a:solidFill>
                  <a:srgbClr val="003300"/>
                </a:solidFill>
                <a:latin typeface="Verdana"/>
                <a:cs typeface="Verdana"/>
              </a:rPr>
              <a:t>ad</a:t>
            </a:r>
            <a:r>
              <a:rPr sz="2200" spc="160" dirty="0">
                <a:solidFill>
                  <a:srgbClr val="003300"/>
                </a:solidFill>
                <a:latin typeface="Verdana"/>
                <a:cs typeface="Verdana"/>
              </a:rPr>
              <a:t>a</a:t>
            </a:r>
            <a:r>
              <a:rPr sz="2200" spc="-175" dirty="0">
                <a:solidFill>
                  <a:srgbClr val="003300"/>
                </a:solidFill>
                <a:latin typeface="Verdana"/>
                <a:cs typeface="Verdana"/>
              </a:rPr>
              <a:t> </a:t>
            </a:r>
            <a:r>
              <a:rPr sz="2200" spc="-125" dirty="0">
                <a:solidFill>
                  <a:srgbClr val="003300"/>
                </a:solidFill>
                <a:latin typeface="Verdana"/>
                <a:cs typeface="Verdana"/>
              </a:rPr>
              <a:t>y</a:t>
            </a:r>
            <a:r>
              <a:rPr sz="2200" spc="-165" dirty="0">
                <a:solidFill>
                  <a:srgbClr val="003300"/>
                </a:solidFill>
                <a:latin typeface="Verdana"/>
                <a:cs typeface="Verdana"/>
              </a:rPr>
              <a:t> </a:t>
            </a:r>
            <a:r>
              <a:rPr sz="2200" spc="20" dirty="0">
                <a:solidFill>
                  <a:srgbClr val="003300"/>
                </a:solidFill>
                <a:latin typeface="Verdana"/>
                <a:cs typeface="Verdana"/>
              </a:rPr>
              <a:t>una</a:t>
            </a:r>
            <a:r>
              <a:rPr sz="2200" spc="-160" dirty="0">
                <a:solidFill>
                  <a:srgbClr val="003300"/>
                </a:solidFill>
                <a:latin typeface="Verdana"/>
                <a:cs typeface="Verdana"/>
              </a:rPr>
              <a:t> </a:t>
            </a:r>
            <a:r>
              <a:rPr sz="2200" spc="-35" dirty="0">
                <a:solidFill>
                  <a:srgbClr val="003300"/>
                </a:solidFill>
                <a:latin typeface="Verdana"/>
                <a:cs typeface="Verdana"/>
              </a:rPr>
              <a:t>públ</a:t>
            </a:r>
            <a:r>
              <a:rPr sz="2200" spc="0" dirty="0">
                <a:solidFill>
                  <a:srgbClr val="003300"/>
                </a:solidFill>
                <a:latin typeface="Verdana"/>
                <a:cs typeface="Verdana"/>
              </a:rPr>
              <a:t>i</a:t>
            </a:r>
            <a:r>
              <a:rPr sz="2200" spc="210" dirty="0">
                <a:solidFill>
                  <a:srgbClr val="003300"/>
                </a:solidFill>
                <a:latin typeface="Verdana"/>
                <a:cs typeface="Verdana"/>
              </a:rPr>
              <a:t>c</a:t>
            </a:r>
            <a:r>
              <a:rPr sz="2200" spc="235" dirty="0">
                <a:solidFill>
                  <a:srgbClr val="003300"/>
                </a:solidFill>
                <a:latin typeface="Verdana"/>
                <a:cs typeface="Verdana"/>
              </a:rPr>
              <a:t>a</a:t>
            </a:r>
            <a:r>
              <a:rPr sz="2200" spc="-195" dirty="0">
                <a:solidFill>
                  <a:srgbClr val="003300"/>
                </a:solidFill>
                <a:latin typeface="Verdana"/>
                <a:cs typeface="Verdana"/>
              </a:rPr>
              <a:t>.</a:t>
            </a:r>
            <a:endParaRPr sz="2200">
              <a:latin typeface="Verdana"/>
              <a:cs typeface="Verdana"/>
            </a:endParaRPr>
          </a:p>
          <a:p>
            <a:pPr marL="355600" marR="5080" indent="-342900" algn="just">
              <a:lnSpc>
                <a:spcPct val="100000"/>
              </a:lnSpc>
              <a:spcBef>
                <a:spcPts val="1200"/>
              </a:spcBef>
              <a:buFont typeface="Wingdings"/>
              <a:buChar char=""/>
              <a:tabLst>
                <a:tab pos="355600"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dirty="0">
                <a:solidFill>
                  <a:srgbClr val="003300"/>
                </a:solidFill>
                <a:latin typeface="Verdana"/>
                <a:cs typeface="Verdana"/>
              </a:rPr>
              <a:t> </a:t>
            </a:r>
            <a:r>
              <a:rPr sz="2200" spc="-25" dirty="0">
                <a:solidFill>
                  <a:srgbClr val="003300"/>
                </a:solidFill>
                <a:latin typeface="Verdana"/>
                <a:cs typeface="Verdana"/>
              </a:rPr>
              <a:t> </a:t>
            </a:r>
            <a:r>
              <a:rPr sz="2200" spc="80" dirty="0">
                <a:solidFill>
                  <a:srgbClr val="003300"/>
                </a:solidFill>
                <a:latin typeface="Verdana"/>
                <a:cs typeface="Verdana"/>
              </a:rPr>
              <a:t>cl</a:t>
            </a:r>
            <a:r>
              <a:rPr sz="2200" spc="105" dirty="0">
                <a:solidFill>
                  <a:srgbClr val="003300"/>
                </a:solidFill>
                <a:latin typeface="Verdana"/>
                <a:cs typeface="Verdana"/>
              </a:rPr>
              <a:t>a</a:t>
            </a:r>
            <a:r>
              <a:rPr sz="2200" spc="-75" dirty="0">
                <a:solidFill>
                  <a:srgbClr val="003300"/>
                </a:solidFill>
                <a:latin typeface="Verdana"/>
                <a:cs typeface="Verdana"/>
              </a:rPr>
              <a:t>v</a:t>
            </a:r>
            <a:r>
              <a:rPr sz="2200" spc="114" dirty="0">
                <a:solidFill>
                  <a:srgbClr val="003300"/>
                </a:solidFill>
                <a:latin typeface="Verdana"/>
                <a:cs typeface="Verdana"/>
              </a:rPr>
              <a:t>e</a:t>
            </a:r>
            <a:r>
              <a:rPr sz="2200" dirty="0">
                <a:solidFill>
                  <a:srgbClr val="003300"/>
                </a:solidFill>
                <a:latin typeface="Verdana"/>
                <a:cs typeface="Verdana"/>
              </a:rPr>
              <a:t> </a:t>
            </a:r>
            <a:r>
              <a:rPr sz="2200" spc="-35" dirty="0">
                <a:solidFill>
                  <a:srgbClr val="003300"/>
                </a:solidFill>
                <a:latin typeface="Verdana"/>
                <a:cs typeface="Verdana"/>
              </a:rPr>
              <a:t> </a:t>
            </a:r>
            <a:r>
              <a:rPr sz="2200" spc="-100" dirty="0">
                <a:solidFill>
                  <a:srgbClr val="003300"/>
                </a:solidFill>
                <a:latin typeface="Verdana"/>
                <a:cs typeface="Verdana"/>
              </a:rPr>
              <a:t>pri</a:t>
            </a:r>
            <a:r>
              <a:rPr sz="2200" spc="-105" dirty="0">
                <a:solidFill>
                  <a:srgbClr val="003300"/>
                </a:solidFill>
                <a:latin typeface="Verdana"/>
                <a:cs typeface="Verdana"/>
              </a:rPr>
              <a:t>v</a:t>
            </a:r>
            <a:r>
              <a:rPr sz="2200" spc="155" dirty="0">
                <a:solidFill>
                  <a:srgbClr val="003300"/>
                </a:solidFill>
                <a:latin typeface="Verdana"/>
                <a:cs typeface="Verdana"/>
              </a:rPr>
              <a:t>ad</a:t>
            </a:r>
            <a:r>
              <a:rPr sz="2200" spc="160" dirty="0">
                <a:solidFill>
                  <a:srgbClr val="003300"/>
                </a:solidFill>
                <a:latin typeface="Verdana"/>
                <a:cs typeface="Verdana"/>
              </a:rPr>
              <a:t>a</a:t>
            </a:r>
            <a:r>
              <a:rPr sz="2200" dirty="0">
                <a:solidFill>
                  <a:srgbClr val="003300"/>
                </a:solidFill>
                <a:latin typeface="Verdana"/>
                <a:cs typeface="Verdana"/>
              </a:rPr>
              <a:t> </a:t>
            </a:r>
            <a:r>
              <a:rPr sz="2200" spc="-3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40" dirty="0">
                <a:solidFill>
                  <a:srgbClr val="003300"/>
                </a:solidFill>
                <a:latin typeface="Verdana"/>
                <a:cs typeface="Verdana"/>
              </a:rPr>
              <a:t> </a:t>
            </a:r>
            <a:r>
              <a:rPr sz="2200" spc="-25" dirty="0">
                <a:solidFill>
                  <a:srgbClr val="003300"/>
                </a:solidFill>
                <a:latin typeface="Verdana"/>
                <a:cs typeface="Verdana"/>
              </a:rPr>
              <a:t>al</a:t>
            </a:r>
            <a:r>
              <a:rPr sz="2200" spc="-30" dirty="0">
                <a:solidFill>
                  <a:srgbClr val="003300"/>
                </a:solidFill>
                <a:latin typeface="Verdana"/>
                <a:cs typeface="Verdana"/>
              </a:rPr>
              <a:t>m</a:t>
            </a:r>
            <a:r>
              <a:rPr sz="2200" spc="120" dirty="0">
                <a:solidFill>
                  <a:srgbClr val="003300"/>
                </a:solidFill>
                <a:latin typeface="Verdana"/>
                <a:cs typeface="Verdana"/>
              </a:rPr>
              <a:t>ace</a:t>
            </a:r>
            <a:r>
              <a:rPr sz="2200" spc="125" dirty="0">
                <a:solidFill>
                  <a:srgbClr val="003300"/>
                </a:solidFill>
                <a:latin typeface="Verdana"/>
                <a:cs typeface="Verdana"/>
              </a:rPr>
              <a:t>n</a:t>
            </a:r>
            <a:r>
              <a:rPr sz="2200" spc="175" dirty="0">
                <a:solidFill>
                  <a:srgbClr val="003300"/>
                </a:solidFill>
                <a:latin typeface="Verdana"/>
                <a:cs typeface="Verdana"/>
              </a:rPr>
              <a:t>a</a:t>
            </a:r>
            <a:r>
              <a:rPr sz="2200" dirty="0">
                <a:solidFill>
                  <a:srgbClr val="003300"/>
                </a:solidFill>
                <a:latin typeface="Verdana"/>
                <a:cs typeface="Verdana"/>
              </a:rPr>
              <a:t> </a:t>
            </a:r>
            <a:r>
              <a:rPr sz="2200" spc="-20" dirty="0">
                <a:solidFill>
                  <a:srgbClr val="003300"/>
                </a:solidFill>
                <a:latin typeface="Verdana"/>
                <a:cs typeface="Verdana"/>
              </a:rPr>
              <a:t> </a:t>
            </a:r>
            <a:r>
              <a:rPr sz="2200" spc="15" dirty="0">
                <a:solidFill>
                  <a:srgbClr val="003300"/>
                </a:solidFill>
                <a:latin typeface="Verdana"/>
                <a:cs typeface="Verdana"/>
              </a:rPr>
              <a:t>local</a:t>
            </a:r>
            <a:r>
              <a:rPr sz="2200" spc="50" dirty="0">
                <a:solidFill>
                  <a:srgbClr val="003300"/>
                </a:solidFill>
                <a:latin typeface="Verdana"/>
                <a:cs typeface="Verdana"/>
              </a:rPr>
              <a:t>m</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25" dirty="0">
                <a:solidFill>
                  <a:srgbClr val="003300"/>
                </a:solidFill>
                <a:latin typeface="Verdana"/>
                <a:cs typeface="Verdana"/>
              </a:rPr>
              <a:t>e</a:t>
            </a:r>
            <a:r>
              <a:rPr sz="2200" spc="-195" dirty="0">
                <a:solidFill>
                  <a:srgbClr val="003300"/>
                </a:solidFill>
                <a:latin typeface="Verdana"/>
                <a:cs typeface="Verdana"/>
              </a:rPr>
              <a:t>,</a:t>
            </a:r>
            <a:r>
              <a:rPr sz="2200" dirty="0">
                <a:solidFill>
                  <a:srgbClr val="003300"/>
                </a:solidFill>
                <a:latin typeface="Verdana"/>
                <a:cs typeface="Verdana"/>
              </a:rPr>
              <a:t> </a:t>
            </a:r>
            <a:r>
              <a:rPr sz="2200" spc="-55" dirty="0">
                <a:solidFill>
                  <a:srgbClr val="003300"/>
                </a:solidFill>
                <a:latin typeface="Verdana"/>
                <a:cs typeface="Verdana"/>
              </a:rPr>
              <a:t> </a:t>
            </a:r>
            <a:r>
              <a:rPr sz="2200" spc="-125" dirty="0">
                <a:solidFill>
                  <a:srgbClr val="003300"/>
                </a:solidFill>
                <a:latin typeface="Verdana"/>
                <a:cs typeface="Verdana"/>
              </a:rPr>
              <a:t>y</a:t>
            </a:r>
            <a:r>
              <a:rPr sz="2200" dirty="0">
                <a:solidFill>
                  <a:srgbClr val="003300"/>
                </a:solidFill>
                <a:latin typeface="Verdana"/>
                <a:cs typeface="Verdana"/>
              </a:rPr>
              <a:t> </a:t>
            </a:r>
            <a:r>
              <a:rPr sz="2200" spc="-40"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25" dirty="0">
                <a:solidFill>
                  <a:srgbClr val="003300"/>
                </a:solidFill>
                <a:latin typeface="Verdana"/>
                <a:cs typeface="Verdana"/>
              </a:rPr>
              <a:t> </a:t>
            </a:r>
            <a:r>
              <a:rPr sz="2200" spc="45" dirty="0">
                <a:solidFill>
                  <a:srgbClr val="003300"/>
                </a:solidFill>
                <a:latin typeface="Verdana"/>
                <a:cs typeface="Verdana"/>
              </a:rPr>
              <a:t>cla</a:t>
            </a:r>
            <a:r>
              <a:rPr sz="2200" spc="75" dirty="0">
                <a:solidFill>
                  <a:srgbClr val="003300"/>
                </a:solidFill>
                <a:latin typeface="Verdana"/>
                <a:cs typeface="Verdana"/>
              </a:rPr>
              <a:t>v</a:t>
            </a:r>
            <a:r>
              <a:rPr sz="2200" spc="114" dirty="0">
                <a:solidFill>
                  <a:srgbClr val="003300"/>
                </a:solidFill>
                <a:latin typeface="Verdana"/>
                <a:cs typeface="Verdana"/>
              </a:rPr>
              <a:t>e</a:t>
            </a:r>
            <a:r>
              <a:rPr sz="2200" spc="65" dirty="0">
                <a:solidFill>
                  <a:srgbClr val="003300"/>
                </a:solidFill>
                <a:latin typeface="Verdana"/>
                <a:cs typeface="Verdana"/>
              </a:rPr>
              <a:t> </a:t>
            </a:r>
            <a:r>
              <a:rPr sz="2200" spc="-35" dirty="0">
                <a:solidFill>
                  <a:srgbClr val="003300"/>
                </a:solidFill>
                <a:latin typeface="Verdana"/>
                <a:cs typeface="Verdana"/>
              </a:rPr>
              <a:t>públ</a:t>
            </a:r>
            <a:r>
              <a:rPr sz="2200" spc="-10" dirty="0">
                <a:solidFill>
                  <a:srgbClr val="003300"/>
                </a:solidFill>
                <a:latin typeface="Verdana"/>
                <a:cs typeface="Verdana"/>
              </a:rPr>
              <a:t>i</a:t>
            </a:r>
            <a:r>
              <a:rPr sz="2200" spc="225" dirty="0">
                <a:solidFill>
                  <a:srgbClr val="003300"/>
                </a:solidFill>
                <a:latin typeface="Verdana"/>
                <a:cs typeface="Verdana"/>
              </a:rPr>
              <a:t>ca</a:t>
            </a:r>
            <a:r>
              <a:rPr sz="2200" dirty="0">
                <a:solidFill>
                  <a:srgbClr val="003300"/>
                </a:solidFill>
                <a:latin typeface="Verdana"/>
                <a:cs typeface="Verdana"/>
              </a:rPr>
              <a:t> </a:t>
            </a:r>
            <a:r>
              <a:rPr sz="2200" spc="-29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290" dirty="0">
                <a:solidFill>
                  <a:srgbClr val="003300"/>
                </a:solidFill>
                <a:latin typeface="Verdana"/>
                <a:cs typeface="Verdana"/>
              </a:rPr>
              <a:t> </a:t>
            </a:r>
            <a:r>
              <a:rPr sz="2200" spc="-10" dirty="0">
                <a:solidFill>
                  <a:srgbClr val="003300"/>
                </a:solidFill>
                <a:latin typeface="Verdana"/>
                <a:cs typeface="Verdana"/>
              </a:rPr>
              <a:t>en</a:t>
            </a:r>
            <a:r>
              <a:rPr sz="2200" dirty="0">
                <a:solidFill>
                  <a:srgbClr val="003300"/>
                </a:solidFill>
                <a:latin typeface="Verdana"/>
                <a:cs typeface="Verdana"/>
              </a:rPr>
              <a:t>v</a:t>
            </a:r>
            <a:r>
              <a:rPr sz="2200" spc="-5" dirty="0">
                <a:solidFill>
                  <a:srgbClr val="003300"/>
                </a:solidFill>
                <a:latin typeface="Verdana"/>
                <a:cs typeface="Verdana"/>
              </a:rPr>
              <a:t>í</a:t>
            </a:r>
            <a:r>
              <a:rPr sz="2200" spc="10" dirty="0">
                <a:solidFill>
                  <a:srgbClr val="003300"/>
                </a:solidFill>
                <a:latin typeface="Verdana"/>
                <a:cs typeface="Verdana"/>
              </a:rPr>
              <a:t>a</a:t>
            </a:r>
            <a:r>
              <a:rPr sz="2200" dirty="0">
                <a:solidFill>
                  <a:srgbClr val="003300"/>
                </a:solidFill>
                <a:latin typeface="Verdana"/>
                <a:cs typeface="Verdana"/>
              </a:rPr>
              <a:t> </a:t>
            </a:r>
            <a:r>
              <a:rPr sz="2200" spc="-285" dirty="0">
                <a:solidFill>
                  <a:srgbClr val="003300"/>
                </a:solidFill>
                <a:latin typeface="Verdana"/>
                <a:cs typeface="Verdana"/>
              </a:rPr>
              <a:t> </a:t>
            </a:r>
            <a:r>
              <a:rPr sz="2200" spc="5" dirty="0">
                <a:solidFill>
                  <a:srgbClr val="003300"/>
                </a:solidFill>
                <a:latin typeface="Verdana"/>
                <a:cs typeface="Verdana"/>
              </a:rPr>
              <a:t>al</a:t>
            </a:r>
            <a:r>
              <a:rPr sz="2200" dirty="0">
                <a:solidFill>
                  <a:srgbClr val="003300"/>
                </a:solidFill>
                <a:latin typeface="Verdana"/>
                <a:cs typeface="Verdana"/>
              </a:rPr>
              <a:t> </a:t>
            </a:r>
            <a:r>
              <a:rPr sz="2200" spc="-295" dirty="0">
                <a:solidFill>
                  <a:srgbClr val="003300"/>
                </a:solidFill>
                <a:latin typeface="Verdana"/>
                <a:cs typeface="Verdana"/>
              </a:rPr>
              <a:t> </a:t>
            </a:r>
            <a:r>
              <a:rPr sz="2200" spc="-140" dirty="0">
                <a:solidFill>
                  <a:srgbClr val="003300"/>
                </a:solidFill>
                <a:latin typeface="Verdana"/>
                <a:cs typeface="Verdana"/>
              </a:rPr>
              <a:t>ser</a:t>
            </a:r>
            <a:r>
              <a:rPr sz="2200" spc="-150" dirty="0">
                <a:solidFill>
                  <a:srgbClr val="003300"/>
                </a:solidFill>
                <a:latin typeface="Verdana"/>
                <a:cs typeface="Verdana"/>
              </a:rPr>
              <a:t>vi</a:t>
            </a:r>
            <a:r>
              <a:rPr sz="2200" spc="-25" dirty="0">
                <a:solidFill>
                  <a:srgbClr val="003300"/>
                </a:solidFill>
                <a:latin typeface="Verdana"/>
                <a:cs typeface="Verdana"/>
              </a:rPr>
              <a:t>do</a:t>
            </a:r>
            <a:r>
              <a:rPr sz="2200" spc="-15" dirty="0">
                <a:solidFill>
                  <a:srgbClr val="003300"/>
                </a:solidFill>
                <a:latin typeface="Verdana"/>
                <a:cs typeface="Verdana"/>
              </a:rPr>
              <a:t>r</a:t>
            </a:r>
            <a:r>
              <a:rPr sz="2200" spc="-195" dirty="0">
                <a:solidFill>
                  <a:srgbClr val="003300"/>
                </a:solidFill>
                <a:latin typeface="Verdana"/>
                <a:cs typeface="Verdana"/>
              </a:rPr>
              <a:t>.</a:t>
            </a:r>
            <a:r>
              <a:rPr sz="2200" dirty="0">
                <a:solidFill>
                  <a:srgbClr val="003300"/>
                </a:solidFill>
                <a:latin typeface="Verdana"/>
                <a:cs typeface="Verdana"/>
              </a:rPr>
              <a:t> </a:t>
            </a:r>
            <a:r>
              <a:rPr sz="2200" spc="-300" dirty="0">
                <a:solidFill>
                  <a:srgbClr val="003300"/>
                </a:solidFill>
                <a:latin typeface="Verdana"/>
                <a:cs typeface="Verdana"/>
              </a:rPr>
              <a:t> </a:t>
            </a:r>
            <a:r>
              <a:rPr sz="2200" spc="-15" dirty="0">
                <a:solidFill>
                  <a:srgbClr val="003300"/>
                </a:solidFill>
                <a:latin typeface="Verdana"/>
                <a:cs typeface="Verdana"/>
              </a:rPr>
              <a:t>L</a:t>
            </a:r>
            <a:r>
              <a:rPr sz="2200" spc="-20" dirty="0">
                <a:solidFill>
                  <a:srgbClr val="003300"/>
                </a:solidFill>
                <a:latin typeface="Verdana"/>
                <a:cs typeface="Verdana"/>
              </a:rPr>
              <a:t>a</a:t>
            </a:r>
            <a:r>
              <a:rPr sz="2200" dirty="0">
                <a:solidFill>
                  <a:srgbClr val="003300"/>
                </a:solidFill>
                <a:latin typeface="Verdana"/>
                <a:cs typeface="Verdana"/>
              </a:rPr>
              <a:t> </a:t>
            </a:r>
            <a:r>
              <a:rPr sz="2200" spc="-290" dirty="0">
                <a:solidFill>
                  <a:srgbClr val="003300"/>
                </a:solidFill>
                <a:latin typeface="Verdana"/>
                <a:cs typeface="Verdana"/>
              </a:rPr>
              <a:t> </a:t>
            </a:r>
            <a:r>
              <a:rPr sz="2200" spc="45" dirty="0">
                <a:solidFill>
                  <a:srgbClr val="003300"/>
                </a:solidFill>
                <a:latin typeface="Verdana"/>
                <a:cs typeface="Verdana"/>
              </a:rPr>
              <a:t>cla</a:t>
            </a:r>
            <a:r>
              <a:rPr sz="2200" spc="75" dirty="0">
                <a:solidFill>
                  <a:srgbClr val="003300"/>
                </a:solidFill>
                <a:latin typeface="Verdana"/>
                <a:cs typeface="Verdana"/>
              </a:rPr>
              <a:t>v</a:t>
            </a:r>
            <a:r>
              <a:rPr sz="2200" spc="114" dirty="0">
                <a:solidFill>
                  <a:srgbClr val="003300"/>
                </a:solidFill>
                <a:latin typeface="Verdana"/>
                <a:cs typeface="Verdana"/>
              </a:rPr>
              <a:t>e</a:t>
            </a:r>
            <a:r>
              <a:rPr sz="2200" dirty="0">
                <a:solidFill>
                  <a:srgbClr val="003300"/>
                </a:solidFill>
                <a:latin typeface="Verdana"/>
                <a:cs typeface="Verdana"/>
              </a:rPr>
              <a:t> </a:t>
            </a:r>
            <a:r>
              <a:rPr sz="2200" spc="-290" dirty="0">
                <a:solidFill>
                  <a:srgbClr val="003300"/>
                </a:solidFill>
                <a:latin typeface="Verdana"/>
                <a:cs typeface="Verdana"/>
              </a:rPr>
              <a:t> </a:t>
            </a:r>
            <a:r>
              <a:rPr sz="2200" spc="-35" dirty="0">
                <a:solidFill>
                  <a:srgbClr val="003300"/>
                </a:solidFill>
                <a:latin typeface="Verdana"/>
                <a:cs typeface="Verdana"/>
              </a:rPr>
              <a:t>públ</a:t>
            </a:r>
            <a:r>
              <a:rPr sz="2200" spc="-10" dirty="0">
                <a:solidFill>
                  <a:srgbClr val="003300"/>
                </a:solidFill>
                <a:latin typeface="Verdana"/>
                <a:cs typeface="Verdana"/>
              </a:rPr>
              <a:t>i</a:t>
            </a:r>
            <a:r>
              <a:rPr sz="2200" spc="225" dirty="0">
                <a:solidFill>
                  <a:srgbClr val="003300"/>
                </a:solidFill>
                <a:latin typeface="Verdana"/>
                <a:cs typeface="Verdana"/>
              </a:rPr>
              <a:t>ca</a:t>
            </a:r>
            <a:r>
              <a:rPr sz="2200" dirty="0">
                <a:solidFill>
                  <a:srgbClr val="003300"/>
                </a:solidFill>
                <a:latin typeface="Verdana"/>
                <a:cs typeface="Verdana"/>
              </a:rPr>
              <a:t> </a:t>
            </a:r>
            <a:r>
              <a:rPr sz="2200" spc="-29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290" dirty="0">
                <a:solidFill>
                  <a:srgbClr val="003300"/>
                </a:solidFill>
                <a:latin typeface="Verdana"/>
                <a:cs typeface="Verdana"/>
              </a:rPr>
              <a:t> </a:t>
            </a:r>
            <a:r>
              <a:rPr sz="2200" spc="10" dirty="0">
                <a:solidFill>
                  <a:srgbClr val="003300"/>
                </a:solidFill>
                <a:latin typeface="Verdana"/>
                <a:cs typeface="Verdana"/>
              </a:rPr>
              <a:t>podría</a:t>
            </a:r>
            <a:endParaRPr sz="2200">
              <a:latin typeface="Verdana"/>
              <a:cs typeface="Verdana"/>
            </a:endParaRPr>
          </a:p>
        </p:txBody>
      </p:sp>
      <p:sp>
        <p:nvSpPr>
          <p:cNvPr id="7" name="object 7"/>
          <p:cNvSpPr txBox="1"/>
          <p:nvPr/>
        </p:nvSpPr>
        <p:spPr>
          <a:xfrm>
            <a:off x="8135493" y="3744214"/>
            <a:ext cx="680720" cy="342265"/>
          </a:xfrm>
          <a:prstGeom prst="rect">
            <a:avLst/>
          </a:prstGeom>
        </p:spPr>
        <p:txBody>
          <a:bodyPr vert="horz" wrap="square" lIns="0" tIns="0" rIns="0" bIns="0" rtlCol="0">
            <a:spAutoFit/>
          </a:bodyPr>
          <a:lstStyle/>
          <a:p>
            <a:pPr marL="12700">
              <a:lnSpc>
                <a:spcPct val="100000"/>
              </a:lnSpc>
            </a:pPr>
            <a:r>
              <a:rPr sz="2200" spc="45" dirty="0">
                <a:solidFill>
                  <a:srgbClr val="003300"/>
                </a:solidFill>
                <a:latin typeface="Verdana"/>
                <a:cs typeface="Verdana"/>
              </a:rPr>
              <a:t>para</a:t>
            </a:r>
            <a:endParaRPr sz="2200">
              <a:latin typeface="Verdana"/>
              <a:cs typeface="Verdana"/>
            </a:endParaRPr>
          </a:p>
        </p:txBody>
      </p:sp>
      <p:sp>
        <p:nvSpPr>
          <p:cNvPr id="8" name="object 8"/>
          <p:cNvSpPr txBox="1"/>
          <p:nvPr/>
        </p:nvSpPr>
        <p:spPr>
          <a:xfrm>
            <a:off x="601167" y="3744214"/>
            <a:ext cx="7383145" cy="2673985"/>
          </a:xfrm>
          <a:prstGeom prst="rect">
            <a:avLst/>
          </a:prstGeom>
        </p:spPr>
        <p:txBody>
          <a:bodyPr vert="horz" wrap="square" lIns="0" tIns="0" rIns="0" bIns="0" rtlCol="0">
            <a:spAutoFit/>
          </a:bodyPr>
          <a:lstStyle/>
          <a:p>
            <a:pPr marL="12700" marR="92075">
              <a:lnSpc>
                <a:spcPct val="100000"/>
              </a:lnSpc>
              <a:tabLst>
                <a:tab pos="1103630" algn="l"/>
                <a:tab pos="2024380" algn="l"/>
                <a:tab pos="3367404" algn="l"/>
                <a:tab pos="3971925" algn="l"/>
                <a:tab pos="5723890" algn="l"/>
                <a:tab pos="6362065" algn="l"/>
              </a:tabLst>
            </a:pPr>
            <a:r>
              <a:rPr sz="2200" spc="-140" dirty="0">
                <a:solidFill>
                  <a:srgbClr val="003300"/>
                </a:solidFill>
                <a:latin typeface="Verdana"/>
                <a:cs typeface="Verdana"/>
              </a:rPr>
              <a:t>ut</a:t>
            </a:r>
            <a:r>
              <a:rPr sz="2200" spc="-65" dirty="0">
                <a:solidFill>
                  <a:srgbClr val="003300"/>
                </a:solidFill>
                <a:latin typeface="Verdana"/>
                <a:cs typeface="Verdana"/>
              </a:rPr>
              <a:t>i</a:t>
            </a:r>
            <a:r>
              <a:rPr sz="2200" spc="-175" dirty="0">
                <a:solidFill>
                  <a:srgbClr val="003300"/>
                </a:solidFill>
                <a:latin typeface="Verdana"/>
                <a:cs typeface="Verdana"/>
              </a:rPr>
              <a:t>l</a:t>
            </a:r>
            <a:r>
              <a:rPr sz="2200" spc="-140" dirty="0">
                <a:solidFill>
                  <a:srgbClr val="003300"/>
                </a:solidFill>
                <a:latin typeface="Verdana"/>
                <a:cs typeface="Verdana"/>
              </a:rPr>
              <a:t>i</a:t>
            </a:r>
            <a:r>
              <a:rPr sz="2200" spc="-254" dirty="0">
                <a:solidFill>
                  <a:srgbClr val="003300"/>
                </a:solidFill>
                <a:latin typeface="Verdana"/>
                <a:cs typeface="Verdana"/>
              </a:rPr>
              <a:t>z</a:t>
            </a:r>
            <a:r>
              <a:rPr sz="2200" spc="-65" dirty="0">
                <a:solidFill>
                  <a:srgbClr val="003300"/>
                </a:solidFill>
                <a:latin typeface="Verdana"/>
                <a:cs typeface="Verdana"/>
              </a:rPr>
              <a:t>a</a:t>
            </a:r>
            <a:r>
              <a:rPr sz="2200" spc="-45" dirty="0">
                <a:solidFill>
                  <a:srgbClr val="003300"/>
                </a:solidFill>
                <a:latin typeface="Verdana"/>
                <a:cs typeface="Verdana"/>
              </a:rPr>
              <a:t>r</a:t>
            </a:r>
            <a:r>
              <a:rPr sz="220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dirty="0">
                <a:solidFill>
                  <a:srgbClr val="003300"/>
                </a:solidFill>
                <a:latin typeface="Verdana"/>
                <a:cs typeface="Verdana"/>
              </a:rPr>
              <a:t>	</a:t>
            </a:r>
            <a:r>
              <a:rPr sz="2200" spc="-15" dirty="0">
                <a:solidFill>
                  <a:srgbClr val="003300"/>
                </a:solidFill>
                <a:latin typeface="Verdana"/>
                <a:cs typeface="Verdana"/>
              </a:rPr>
              <a:t>generar</a:t>
            </a:r>
            <a:r>
              <a:rPr sz="220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40" dirty="0">
                <a:solidFill>
                  <a:srgbClr val="003300"/>
                </a:solidFill>
                <a:latin typeface="Verdana"/>
                <a:cs typeface="Verdana"/>
              </a:rPr>
              <a:t>cert</a:t>
            </a:r>
            <a:r>
              <a:rPr sz="2200" spc="-20" dirty="0">
                <a:solidFill>
                  <a:srgbClr val="003300"/>
                </a:solidFill>
                <a:latin typeface="Verdana"/>
                <a:cs typeface="Verdana"/>
              </a:rPr>
              <a:t>i</a:t>
            </a:r>
            <a:r>
              <a:rPr sz="2200" spc="-140" dirty="0">
                <a:solidFill>
                  <a:srgbClr val="003300"/>
                </a:solidFill>
                <a:latin typeface="Verdana"/>
                <a:cs typeface="Verdana"/>
              </a:rPr>
              <a:t>f</a:t>
            </a:r>
            <a:r>
              <a:rPr sz="2200" spc="-105" dirty="0">
                <a:solidFill>
                  <a:srgbClr val="003300"/>
                </a:solidFill>
                <a:latin typeface="Verdana"/>
                <a:cs typeface="Verdana"/>
              </a:rPr>
              <a:t>i</a:t>
            </a:r>
            <a:r>
              <a:rPr sz="2200" spc="185" dirty="0">
                <a:solidFill>
                  <a:srgbClr val="003300"/>
                </a:solidFill>
                <a:latin typeface="Verdana"/>
                <a:cs typeface="Verdana"/>
              </a:rPr>
              <a:t>ca</a:t>
            </a:r>
            <a:r>
              <a:rPr sz="2200" spc="195" dirty="0">
                <a:solidFill>
                  <a:srgbClr val="003300"/>
                </a:solidFill>
                <a:latin typeface="Verdana"/>
                <a:cs typeface="Verdana"/>
              </a:rPr>
              <a:t>d</a:t>
            </a:r>
            <a:r>
              <a:rPr sz="2200" spc="100" dirty="0">
                <a:solidFill>
                  <a:srgbClr val="003300"/>
                </a:solidFill>
                <a:latin typeface="Verdana"/>
                <a:cs typeface="Verdana"/>
              </a:rPr>
              <a:t>o</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70" dirty="0">
                <a:solidFill>
                  <a:srgbClr val="003300"/>
                </a:solidFill>
                <a:latin typeface="Verdana"/>
                <a:cs typeface="Verdana"/>
              </a:rPr>
              <a:t>c</a:t>
            </a:r>
            <a:r>
              <a:rPr sz="2200" spc="20" dirty="0">
                <a:solidFill>
                  <a:srgbClr val="003300"/>
                </a:solidFill>
                <a:latin typeface="Verdana"/>
                <a:cs typeface="Verdana"/>
              </a:rPr>
              <a:t>l</a:t>
            </a:r>
            <a:r>
              <a:rPr sz="2200" spc="-150" dirty="0">
                <a:solidFill>
                  <a:srgbClr val="003300"/>
                </a:solidFill>
                <a:latin typeface="Verdana"/>
                <a:cs typeface="Verdana"/>
              </a:rPr>
              <a:t>i</a:t>
            </a:r>
            <a:r>
              <a:rPr sz="2200" spc="30" dirty="0">
                <a:solidFill>
                  <a:srgbClr val="003300"/>
                </a:solidFill>
                <a:latin typeface="Verdana"/>
                <a:cs typeface="Verdana"/>
              </a:rPr>
              <a:t>e</a:t>
            </a:r>
            <a:r>
              <a:rPr sz="2200" spc="20" dirty="0">
                <a:solidFill>
                  <a:srgbClr val="003300"/>
                </a:solidFill>
                <a:latin typeface="Verdana"/>
                <a:cs typeface="Verdana"/>
              </a:rPr>
              <a:t>n</a:t>
            </a:r>
            <a:r>
              <a:rPr sz="2200" spc="-120" dirty="0">
                <a:solidFill>
                  <a:srgbClr val="003300"/>
                </a:solidFill>
                <a:latin typeface="Verdana"/>
                <a:cs typeface="Verdana"/>
              </a:rPr>
              <a:t>t</a:t>
            </a:r>
            <a:r>
              <a:rPr sz="2200" spc="114" dirty="0">
                <a:solidFill>
                  <a:srgbClr val="003300"/>
                </a:solidFill>
                <a:latin typeface="Verdana"/>
                <a:cs typeface="Verdana"/>
              </a:rPr>
              <a:t>e</a:t>
            </a:r>
            <a:r>
              <a:rPr sz="2200" spc="65" dirty="0">
                <a:solidFill>
                  <a:srgbClr val="003300"/>
                </a:solidFill>
                <a:latin typeface="Verdana"/>
                <a:cs typeface="Verdana"/>
              </a:rPr>
              <a:t> </a:t>
            </a:r>
            <a:r>
              <a:rPr sz="2200" spc="-10" dirty="0">
                <a:solidFill>
                  <a:srgbClr val="003300"/>
                </a:solidFill>
                <a:latin typeface="Verdana"/>
                <a:cs typeface="Verdana"/>
              </a:rPr>
              <a:t>au</a:t>
            </a:r>
            <a:r>
              <a:rPr sz="2200" dirty="0">
                <a:solidFill>
                  <a:srgbClr val="003300"/>
                </a:solidFill>
                <a:latin typeface="Verdana"/>
                <a:cs typeface="Verdana"/>
              </a:rPr>
              <a:t>t</a:t>
            </a:r>
            <a:r>
              <a:rPr sz="2200" spc="-25" dirty="0">
                <a:solidFill>
                  <a:srgbClr val="003300"/>
                </a:solidFill>
                <a:latin typeface="Verdana"/>
                <a:cs typeface="Verdana"/>
              </a:rPr>
              <a:t>en</a:t>
            </a:r>
            <a:r>
              <a:rPr sz="2200" dirty="0">
                <a:solidFill>
                  <a:srgbClr val="003300"/>
                </a:solidFill>
                <a:latin typeface="Verdana"/>
                <a:cs typeface="Verdana"/>
              </a:rPr>
              <a:t>t</a:t>
            </a:r>
            <a:r>
              <a:rPr sz="2200" spc="-150" dirty="0">
                <a:solidFill>
                  <a:srgbClr val="003300"/>
                </a:solidFill>
                <a:latin typeface="Verdana"/>
                <a:cs typeface="Verdana"/>
              </a:rPr>
              <a:t>i</a:t>
            </a:r>
            <a:r>
              <a:rPr sz="2200" spc="55" dirty="0">
                <a:solidFill>
                  <a:srgbClr val="003300"/>
                </a:solidFill>
                <a:latin typeface="Verdana"/>
                <a:cs typeface="Verdana"/>
              </a:rPr>
              <a:t>car</a:t>
            </a:r>
            <a:r>
              <a:rPr sz="2200" spc="-185" dirty="0">
                <a:solidFill>
                  <a:srgbClr val="003300"/>
                </a:solidFill>
                <a:latin typeface="Verdana"/>
                <a:cs typeface="Verdana"/>
              </a:rPr>
              <a:t> </a:t>
            </a:r>
            <a:r>
              <a:rPr sz="2200" spc="5" dirty="0">
                <a:solidFill>
                  <a:srgbClr val="003300"/>
                </a:solidFill>
                <a:latin typeface="Verdana"/>
                <a:cs typeface="Verdana"/>
              </a:rPr>
              <a:t>al</a:t>
            </a:r>
            <a:r>
              <a:rPr sz="2200" spc="-160" dirty="0">
                <a:solidFill>
                  <a:srgbClr val="003300"/>
                </a:solidFill>
                <a:latin typeface="Verdana"/>
                <a:cs typeface="Verdana"/>
              </a:rPr>
              <a:t> </a:t>
            </a:r>
            <a:r>
              <a:rPr sz="2200" spc="-110" dirty="0">
                <a:solidFill>
                  <a:srgbClr val="003300"/>
                </a:solidFill>
                <a:latin typeface="Verdana"/>
                <a:cs typeface="Verdana"/>
              </a:rPr>
              <a:t>usua</a:t>
            </a:r>
            <a:r>
              <a:rPr sz="2200" spc="-90" dirty="0">
                <a:solidFill>
                  <a:srgbClr val="003300"/>
                </a:solidFill>
                <a:latin typeface="Verdana"/>
                <a:cs typeface="Verdana"/>
              </a:rPr>
              <a:t>r</a:t>
            </a:r>
            <a:r>
              <a:rPr sz="2200" spc="-150" dirty="0">
                <a:solidFill>
                  <a:srgbClr val="003300"/>
                </a:solidFill>
                <a:latin typeface="Verdana"/>
                <a:cs typeface="Verdana"/>
              </a:rPr>
              <a:t>i</a:t>
            </a:r>
            <a:r>
              <a:rPr sz="2200" spc="100" dirty="0">
                <a:solidFill>
                  <a:srgbClr val="003300"/>
                </a:solidFill>
                <a:latin typeface="Verdana"/>
                <a:cs typeface="Verdana"/>
              </a:rPr>
              <a:t>o</a:t>
            </a:r>
            <a:r>
              <a:rPr sz="2200" spc="-170" dirty="0">
                <a:solidFill>
                  <a:srgbClr val="003300"/>
                </a:solidFill>
                <a:latin typeface="Verdana"/>
                <a:cs typeface="Verdana"/>
              </a:rPr>
              <a:t> </a:t>
            </a:r>
            <a:r>
              <a:rPr sz="2200" spc="30" dirty="0">
                <a:solidFill>
                  <a:srgbClr val="003300"/>
                </a:solidFill>
                <a:latin typeface="Verdana"/>
                <a:cs typeface="Verdana"/>
              </a:rPr>
              <a:t>en</a:t>
            </a:r>
            <a:r>
              <a:rPr sz="2200" spc="-170" dirty="0">
                <a:solidFill>
                  <a:srgbClr val="003300"/>
                </a:solidFill>
                <a:latin typeface="Verdana"/>
                <a:cs typeface="Verdana"/>
              </a:rPr>
              <a:t> </a:t>
            </a:r>
            <a:r>
              <a:rPr sz="2200" spc="-25" dirty="0">
                <a:solidFill>
                  <a:srgbClr val="003300"/>
                </a:solidFill>
                <a:latin typeface="Verdana"/>
                <a:cs typeface="Verdana"/>
              </a:rPr>
              <a:t>el</a:t>
            </a:r>
            <a:r>
              <a:rPr sz="2200" spc="-170" dirty="0">
                <a:solidFill>
                  <a:srgbClr val="003300"/>
                </a:solidFill>
                <a:latin typeface="Verdana"/>
                <a:cs typeface="Verdana"/>
              </a:rPr>
              <a:t> </a:t>
            </a:r>
            <a:r>
              <a:rPr sz="2200" spc="-55" dirty="0">
                <a:solidFill>
                  <a:srgbClr val="003300"/>
                </a:solidFill>
                <a:latin typeface="Verdana"/>
                <a:cs typeface="Verdana"/>
              </a:rPr>
              <a:t>f</a:t>
            </a:r>
            <a:r>
              <a:rPr sz="2200" spc="-105" dirty="0">
                <a:solidFill>
                  <a:srgbClr val="003300"/>
                </a:solidFill>
                <a:latin typeface="Verdana"/>
                <a:cs typeface="Verdana"/>
              </a:rPr>
              <a:t>u</a:t>
            </a:r>
            <a:r>
              <a:rPr sz="2200" spc="-120" dirty="0">
                <a:solidFill>
                  <a:srgbClr val="003300"/>
                </a:solidFill>
                <a:latin typeface="Verdana"/>
                <a:cs typeface="Verdana"/>
              </a:rPr>
              <a:t>t</a:t>
            </a:r>
            <a:r>
              <a:rPr sz="2200" spc="-80" dirty="0">
                <a:solidFill>
                  <a:srgbClr val="003300"/>
                </a:solidFill>
                <a:latin typeface="Verdana"/>
                <a:cs typeface="Verdana"/>
              </a:rPr>
              <a:t>uro</a:t>
            </a:r>
            <a:r>
              <a:rPr sz="2200" spc="-195" dirty="0">
                <a:solidFill>
                  <a:srgbClr val="003300"/>
                </a:solidFill>
                <a:latin typeface="Verdana"/>
                <a:cs typeface="Verdana"/>
              </a:rPr>
              <a:t>.</a:t>
            </a:r>
            <a:endParaRPr sz="2200">
              <a:latin typeface="Verdana"/>
              <a:cs typeface="Verdana"/>
            </a:endParaRPr>
          </a:p>
          <a:p>
            <a:pPr marL="469900">
              <a:lnSpc>
                <a:spcPct val="100000"/>
              </a:lnSpc>
              <a:spcBef>
                <a:spcPts val="1130"/>
              </a:spcBef>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10" dirty="0">
                <a:solidFill>
                  <a:srgbClr val="A42A2A"/>
                </a:solidFill>
                <a:latin typeface="Consolas"/>
                <a:cs typeface="Consolas"/>
              </a:rPr>
              <a:t> </a:t>
            </a:r>
            <a:r>
              <a:rPr sz="2400" spc="-5" dirty="0">
                <a:solidFill>
                  <a:srgbClr val="DC133B"/>
                </a:solidFill>
                <a:latin typeface="Consolas"/>
                <a:cs typeface="Consolas"/>
              </a:rPr>
              <a:t>a</a:t>
            </a:r>
            <a:r>
              <a:rPr sz="2400" spc="0" dirty="0">
                <a:solidFill>
                  <a:srgbClr val="DC133B"/>
                </a:solidFill>
                <a:latin typeface="Consolas"/>
                <a:cs typeface="Consolas"/>
              </a:rPr>
              <a:t>ct</a:t>
            </a:r>
            <a:r>
              <a:rPr sz="2400" spc="-5" dirty="0">
                <a:solidFill>
                  <a:srgbClr val="DC133B"/>
                </a:solidFill>
                <a:latin typeface="Consolas"/>
                <a:cs typeface="Consolas"/>
              </a:rPr>
              <a:t>io</a:t>
            </a:r>
            <a:r>
              <a:rPr sz="2400" spc="5" dirty="0">
                <a:solidFill>
                  <a:srgbClr val="DC133B"/>
                </a:solidFill>
                <a:latin typeface="Consolas"/>
                <a:cs typeface="Consolas"/>
              </a:rPr>
              <a:t>n</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a</a:t>
            </a:r>
            <a:r>
              <a:rPr sz="2400" spc="-5" dirty="0">
                <a:solidFill>
                  <a:srgbClr val="0000CD"/>
                </a:solidFill>
                <a:latin typeface="Consolas"/>
                <a:cs typeface="Consolas"/>
              </a:rPr>
              <a:t>c</a:t>
            </a:r>
            <a:r>
              <a:rPr sz="2400" spc="0" dirty="0">
                <a:solidFill>
                  <a:srgbClr val="0000CD"/>
                </a:solidFill>
                <a:latin typeface="Consolas"/>
                <a:cs typeface="Consolas"/>
              </a:rPr>
              <a:t>ti</a:t>
            </a:r>
            <a:r>
              <a:rPr sz="2400" spc="-5" dirty="0">
                <a:solidFill>
                  <a:srgbClr val="0000CD"/>
                </a:solidFill>
                <a:latin typeface="Consolas"/>
                <a:cs typeface="Consolas"/>
              </a:rPr>
              <a:t>on</a:t>
            </a:r>
            <a:r>
              <a:rPr sz="2400" spc="0" dirty="0">
                <a:solidFill>
                  <a:srgbClr val="0000CD"/>
                </a:solidFill>
                <a:latin typeface="Consolas"/>
                <a:cs typeface="Consolas"/>
              </a:rPr>
              <a:t>_</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0" dirty="0">
                <a:solidFill>
                  <a:srgbClr val="0000CD"/>
                </a:solidFill>
                <a:latin typeface="Consolas"/>
                <a:cs typeface="Consolas"/>
              </a:rPr>
              <a:t>.p</a:t>
            </a:r>
            <a:r>
              <a:rPr sz="2400" spc="-5" dirty="0">
                <a:solidFill>
                  <a:srgbClr val="0000CD"/>
                </a:solidFill>
                <a:latin typeface="Consolas"/>
                <a:cs typeface="Consolas"/>
              </a:rPr>
              <a:t>h</a:t>
            </a:r>
            <a:r>
              <a:rPr sz="2400" spc="10" dirty="0">
                <a:solidFill>
                  <a:srgbClr val="0000CD"/>
                </a:solidFill>
                <a:latin typeface="Consolas"/>
                <a:cs typeface="Consolas"/>
              </a:rPr>
              <a:t>p</a:t>
            </a:r>
            <a:r>
              <a:rPr sz="2400" spc="0"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469900" marR="5080">
              <a:lnSpc>
                <a:spcPct val="100000"/>
              </a:lnSpc>
            </a:pPr>
            <a:r>
              <a:rPr sz="2400" spc="-5" dirty="0">
                <a:latin typeface="Consolas"/>
                <a:cs typeface="Consolas"/>
              </a:rPr>
              <a:t>Us</a:t>
            </a:r>
            <a:r>
              <a:rPr sz="2400" spc="0" dirty="0">
                <a:latin typeface="Consolas"/>
                <a:cs typeface="Consolas"/>
              </a:rPr>
              <a:t>e</a:t>
            </a:r>
            <a:r>
              <a:rPr sz="2400" spc="-5" dirty="0">
                <a:latin typeface="Consolas"/>
                <a:cs typeface="Consolas"/>
              </a:rPr>
              <a:t>rn</a:t>
            </a:r>
            <a:r>
              <a:rPr sz="2400" spc="0" dirty="0">
                <a:latin typeface="Consolas"/>
                <a:cs typeface="Consolas"/>
              </a:rPr>
              <a:t>a</a:t>
            </a:r>
            <a:r>
              <a:rPr sz="2400" spc="-5" dirty="0">
                <a:latin typeface="Consolas"/>
                <a:cs typeface="Consolas"/>
              </a:rPr>
              <a:t>m</a:t>
            </a:r>
            <a:r>
              <a:rPr sz="2400" spc="5" dirty="0">
                <a:latin typeface="Consolas"/>
                <a:cs typeface="Consolas"/>
              </a:rPr>
              <a:t>e</a:t>
            </a:r>
            <a:r>
              <a:rPr sz="2400" spc="-5" dirty="0">
                <a:latin typeface="Consolas"/>
                <a:cs typeface="Consolas"/>
              </a:rPr>
              <a:t>:</a:t>
            </a:r>
            <a:r>
              <a:rPr sz="2400" spc="10" dirty="0">
                <a:latin typeface="Consolas"/>
                <a:cs typeface="Consolas"/>
              </a:rPr>
              <a:t> </a:t>
            </a:r>
            <a:r>
              <a:rPr sz="2400" spc="-5" dirty="0">
                <a:solidFill>
                  <a:srgbClr val="0000FF"/>
                </a:solidFill>
                <a:latin typeface="Consolas"/>
                <a:cs typeface="Consolas"/>
              </a:rPr>
              <a:t>&lt;</a:t>
            </a:r>
            <a:r>
              <a:rPr sz="2400" spc="0" dirty="0">
                <a:solidFill>
                  <a:srgbClr val="A42A2A"/>
                </a:solidFill>
                <a:latin typeface="Consolas"/>
                <a:cs typeface="Consolas"/>
              </a:rPr>
              <a:t>i</a:t>
            </a:r>
            <a:r>
              <a:rPr sz="2400" spc="-5" dirty="0">
                <a:solidFill>
                  <a:srgbClr val="A42A2A"/>
                </a:solidFill>
                <a:latin typeface="Consolas"/>
                <a:cs typeface="Consolas"/>
              </a:rPr>
              <a:t>np</a:t>
            </a:r>
            <a:r>
              <a:rPr sz="2400" spc="0" dirty="0">
                <a:solidFill>
                  <a:srgbClr val="A42A2A"/>
                </a:solidFill>
                <a:latin typeface="Consolas"/>
                <a:cs typeface="Consolas"/>
              </a:rPr>
              <a:t>u</a:t>
            </a:r>
            <a:r>
              <a:rPr sz="2400" spc="-5" dirty="0">
                <a:solidFill>
                  <a:srgbClr val="A42A2A"/>
                </a:solidFill>
                <a:latin typeface="Consolas"/>
                <a:cs typeface="Consolas"/>
              </a:rPr>
              <a:t>t</a:t>
            </a:r>
            <a:r>
              <a:rPr sz="2400" spc="15" dirty="0">
                <a:solidFill>
                  <a:srgbClr val="A42A2A"/>
                </a:solidFill>
                <a:latin typeface="Consolas"/>
                <a:cs typeface="Consolas"/>
              </a:rPr>
              <a:t> </a:t>
            </a:r>
            <a:r>
              <a:rPr sz="2400" spc="0" dirty="0">
                <a:solidFill>
                  <a:srgbClr val="DC133B"/>
                </a:solidFill>
                <a:latin typeface="Consolas"/>
                <a:cs typeface="Consolas"/>
              </a:rPr>
              <a:t>t</a:t>
            </a:r>
            <a:r>
              <a:rPr sz="2400" spc="-5" dirty="0">
                <a:solidFill>
                  <a:srgbClr val="DC133B"/>
                </a:solidFill>
                <a:latin typeface="Consolas"/>
                <a:cs typeface="Consolas"/>
              </a:rPr>
              <a:t>yp</a:t>
            </a:r>
            <a:r>
              <a:rPr sz="2400" spc="0" dirty="0">
                <a:solidFill>
                  <a:srgbClr val="DC133B"/>
                </a:solidFill>
                <a:latin typeface="Consolas"/>
                <a:cs typeface="Consolas"/>
              </a:rPr>
              <a:t>e</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t</a:t>
            </a:r>
            <a:r>
              <a:rPr sz="2400" spc="-5" dirty="0">
                <a:solidFill>
                  <a:srgbClr val="0000CD"/>
                </a:solidFill>
                <a:latin typeface="Consolas"/>
                <a:cs typeface="Consolas"/>
              </a:rPr>
              <a:t>e</a:t>
            </a:r>
            <a:r>
              <a:rPr sz="2400" spc="0" dirty="0">
                <a:solidFill>
                  <a:srgbClr val="0000CD"/>
                </a:solidFill>
                <a:latin typeface="Consolas"/>
                <a:cs typeface="Consolas"/>
              </a:rPr>
              <a:t>x</a:t>
            </a:r>
            <a:r>
              <a:rPr sz="2400" spc="10" dirty="0">
                <a:solidFill>
                  <a:srgbClr val="0000CD"/>
                </a:solidFill>
                <a:latin typeface="Consolas"/>
                <a:cs typeface="Consolas"/>
              </a:rPr>
              <a:t>t</a:t>
            </a:r>
            <a:r>
              <a:rPr sz="2400" spc="-5" dirty="0">
                <a:solidFill>
                  <a:srgbClr val="0000CD"/>
                </a:solidFill>
                <a:latin typeface="Consolas"/>
                <a:cs typeface="Consolas"/>
              </a:rPr>
              <a:t>"</a:t>
            </a:r>
            <a:r>
              <a:rPr sz="2400" dirty="0">
                <a:solidFill>
                  <a:srgbClr val="0000CD"/>
                </a:solidFill>
                <a:latin typeface="Consolas"/>
                <a:cs typeface="Consolas"/>
              </a:rPr>
              <a:t> </a:t>
            </a:r>
            <a:r>
              <a:rPr sz="2400" spc="0" dirty="0">
                <a:solidFill>
                  <a:srgbClr val="DC133B"/>
                </a:solidFill>
                <a:latin typeface="Consolas"/>
                <a:cs typeface="Consolas"/>
              </a:rPr>
              <a:t>n</a:t>
            </a:r>
            <a:r>
              <a:rPr sz="2400" spc="-5" dirty="0">
                <a:solidFill>
                  <a:srgbClr val="DC133B"/>
                </a:solidFill>
                <a:latin typeface="Consolas"/>
                <a:cs typeface="Consolas"/>
              </a:rPr>
              <a:t>am</a:t>
            </a:r>
            <a:r>
              <a:rPr sz="2400" spc="0" dirty="0">
                <a:solidFill>
                  <a:srgbClr val="DC133B"/>
                </a:solidFill>
                <a:latin typeface="Consolas"/>
                <a:cs typeface="Consolas"/>
              </a:rPr>
              <a:t>e</a:t>
            </a:r>
            <a:r>
              <a:rPr sz="2400" spc="-5" dirty="0">
                <a:solidFill>
                  <a:srgbClr val="DC133B"/>
                </a:solidFill>
                <a:latin typeface="Consolas"/>
                <a:cs typeface="Consolas"/>
              </a:rPr>
              <a:t>=</a:t>
            </a:r>
            <a:r>
              <a:rPr sz="2400" spc="0" dirty="0">
                <a:solidFill>
                  <a:srgbClr val="0000CD"/>
                </a:solidFill>
                <a:latin typeface="Consolas"/>
                <a:cs typeface="Consolas"/>
              </a:rPr>
              <a:t>"u</a:t>
            </a:r>
            <a:r>
              <a:rPr sz="2400" spc="-5" dirty="0">
                <a:solidFill>
                  <a:srgbClr val="0000CD"/>
                </a:solidFill>
                <a:latin typeface="Consolas"/>
                <a:cs typeface="Consolas"/>
              </a:rPr>
              <a:t>se</a:t>
            </a:r>
            <a:r>
              <a:rPr sz="2400" spc="5" dirty="0">
                <a:solidFill>
                  <a:srgbClr val="0000CD"/>
                </a:solidFill>
                <a:latin typeface="Consolas"/>
                <a:cs typeface="Consolas"/>
              </a:rPr>
              <a:t>r</a:t>
            </a:r>
            <a:r>
              <a:rPr sz="2400" spc="-5" dirty="0">
                <a:solidFill>
                  <a:srgbClr val="0000CD"/>
                </a:solidFill>
                <a:latin typeface="Consolas"/>
                <a:cs typeface="Consolas"/>
              </a:rPr>
              <a:t>"</a:t>
            </a:r>
            <a:r>
              <a:rPr sz="2400" spc="-5" dirty="0">
                <a:solidFill>
                  <a:srgbClr val="0000FF"/>
                </a:solidFill>
                <a:latin typeface="Consolas"/>
                <a:cs typeface="Consolas"/>
              </a:rPr>
              <a:t>&gt; </a:t>
            </a:r>
            <a:r>
              <a:rPr sz="2400" spc="-5" dirty="0">
                <a:latin typeface="Consolas"/>
                <a:cs typeface="Consolas"/>
              </a:rPr>
              <a:t>En</a:t>
            </a:r>
            <a:r>
              <a:rPr sz="2400" spc="0" dirty="0">
                <a:latin typeface="Consolas"/>
                <a:cs typeface="Consolas"/>
              </a:rPr>
              <a:t>c</a:t>
            </a:r>
            <a:r>
              <a:rPr sz="2400" spc="-5" dirty="0">
                <a:latin typeface="Consolas"/>
                <a:cs typeface="Consolas"/>
              </a:rPr>
              <a:t>ry</a:t>
            </a:r>
            <a:r>
              <a:rPr sz="2400" spc="0" dirty="0">
                <a:latin typeface="Consolas"/>
                <a:cs typeface="Consolas"/>
              </a:rPr>
              <a:t>p</a:t>
            </a:r>
            <a:r>
              <a:rPr sz="2400" spc="-5" dirty="0">
                <a:latin typeface="Consolas"/>
                <a:cs typeface="Consolas"/>
              </a:rPr>
              <a:t>t</a:t>
            </a:r>
            <a:r>
              <a:rPr sz="2400" spc="0" dirty="0">
                <a:latin typeface="Consolas"/>
                <a:cs typeface="Consolas"/>
              </a:rPr>
              <a:t>ion</a:t>
            </a:r>
            <a:r>
              <a:rPr sz="2400" spc="-5" dirty="0">
                <a:latin typeface="Consolas"/>
                <a:cs typeface="Consolas"/>
              </a:rPr>
              <a:t>:</a:t>
            </a:r>
            <a:r>
              <a:rPr sz="2400" spc="10" dirty="0">
                <a:latin typeface="Consolas"/>
                <a:cs typeface="Consolas"/>
              </a:rPr>
              <a:t> </a:t>
            </a:r>
            <a:r>
              <a:rPr sz="2400" spc="-5" dirty="0">
                <a:solidFill>
                  <a:srgbClr val="0000FF"/>
                </a:solidFill>
                <a:latin typeface="Consolas"/>
                <a:cs typeface="Consolas"/>
              </a:rPr>
              <a:t>&lt;</a:t>
            </a:r>
            <a:r>
              <a:rPr sz="2400" spc="-5" dirty="0">
                <a:solidFill>
                  <a:srgbClr val="A42A2A"/>
                </a:solidFill>
                <a:latin typeface="Consolas"/>
                <a:cs typeface="Consolas"/>
              </a:rPr>
              <a:t>k</a:t>
            </a:r>
            <a:r>
              <a:rPr sz="2400" spc="0" dirty="0">
                <a:solidFill>
                  <a:srgbClr val="A42A2A"/>
                </a:solidFill>
                <a:latin typeface="Consolas"/>
                <a:cs typeface="Consolas"/>
              </a:rPr>
              <a:t>e</a:t>
            </a:r>
            <a:r>
              <a:rPr sz="2400" spc="-5" dirty="0">
                <a:solidFill>
                  <a:srgbClr val="A42A2A"/>
                </a:solidFill>
                <a:latin typeface="Consolas"/>
                <a:cs typeface="Consolas"/>
              </a:rPr>
              <a:t>y</a:t>
            </a:r>
            <a:r>
              <a:rPr sz="2400" spc="0" dirty="0">
                <a:solidFill>
                  <a:srgbClr val="A42A2A"/>
                </a:solidFill>
                <a:latin typeface="Consolas"/>
                <a:cs typeface="Consolas"/>
              </a:rPr>
              <a:t>ge</a:t>
            </a:r>
            <a:r>
              <a:rPr sz="2400" spc="-5" dirty="0">
                <a:solidFill>
                  <a:srgbClr val="A42A2A"/>
                </a:solidFill>
                <a:latin typeface="Consolas"/>
                <a:cs typeface="Consolas"/>
              </a:rPr>
              <a:t>n</a:t>
            </a:r>
            <a:r>
              <a:rPr sz="2400" spc="5" dirty="0">
                <a:solidFill>
                  <a:srgbClr val="A42A2A"/>
                </a:solidFill>
                <a:latin typeface="Consolas"/>
                <a:cs typeface="Consolas"/>
              </a:rPr>
              <a:t> </a:t>
            </a:r>
            <a:r>
              <a:rPr sz="2400" spc="0" dirty="0">
                <a:solidFill>
                  <a:srgbClr val="DC133B"/>
                </a:solidFill>
                <a:latin typeface="Consolas"/>
                <a:cs typeface="Consolas"/>
              </a:rPr>
              <a:t>n</a:t>
            </a:r>
            <a:r>
              <a:rPr sz="2400" spc="-5" dirty="0">
                <a:solidFill>
                  <a:srgbClr val="DC133B"/>
                </a:solidFill>
                <a:latin typeface="Consolas"/>
                <a:cs typeface="Consolas"/>
              </a:rPr>
              <a:t>am</a:t>
            </a:r>
            <a:r>
              <a:rPr sz="2400" spc="0" dirty="0">
                <a:solidFill>
                  <a:srgbClr val="DC133B"/>
                </a:solidFill>
                <a:latin typeface="Consolas"/>
                <a:cs typeface="Consolas"/>
              </a:rPr>
              <a:t>e</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s</a:t>
            </a:r>
            <a:r>
              <a:rPr sz="2400" spc="-5" dirty="0">
                <a:solidFill>
                  <a:srgbClr val="0000CD"/>
                </a:solidFill>
                <a:latin typeface="Consolas"/>
                <a:cs typeface="Consolas"/>
              </a:rPr>
              <a:t>ec</a:t>
            </a:r>
            <a:r>
              <a:rPr sz="2400" spc="0" dirty="0">
                <a:solidFill>
                  <a:srgbClr val="0000CD"/>
                </a:solidFill>
                <a:latin typeface="Consolas"/>
                <a:cs typeface="Consolas"/>
              </a:rPr>
              <a:t>u</a:t>
            </a:r>
            <a:r>
              <a:rPr sz="2400" spc="-5" dirty="0">
                <a:solidFill>
                  <a:srgbClr val="0000CD"/>
                </a:solidFill>
                <a:latin typeface="Consolas"/>
                <a:cs typeface="Consolas"/>
              </a:rPr>
              <a:t>ri</a:t>
            </a:r>
            <a:r>
              <a:rPr sz="2400" spc="0" dirty="0">
                <a:solidFill>
                  <a:srgbClr val="0000CD"/>
                </a:solidFill>
                <a:latin typeface="Consolas"/>
                <a:cs typeface="Consolas"/>
              </a:rPr>
              <a:t>t</a:t>
            </a:r>
            <a:r>
              <a:rPr sz="2400" dirty="0">
                <a:solidFill>
                  <a:srgbClr val="0000CD"/>
                </a:solidFill>
                <a:latin typeface="Consolas"/>
                <a:cs typeface="Consolas"/>
              </a:rPr>
              <a:t>y</a:t>
            </a:r>
            <a:r>
              <a:rPr sz="2400" spc="0"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4699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i</a:t>
            </a:r>
            <a:r>
              <a:rPr sz="2400" spc="0" dirty="0">
                <a:solidFill>
                  <a:srgbClr val="A42A2A"/>
                </a:solidFill>
                <a:latin typeface="Consolas"/>
                <a:cs typeface="Consolas"/>
              </a:rPr>
              <a:t>n</a:t>
            </a:r>
            <a:r>
              <a:rPr sz="2400" spc="-5" dirty="0">
                <a:solidFill>
                  <a:srgbClr val="A42A2A"/>
                </a:solidFill>
                <a:latin typeface="Consolas"/>
                <a:cs typeface="Consolas"/>
              </a:rPr>
              <a:t>put</a:t>
            </a:r>
            <a:r>
              <a:rPr sz="2400" spc="10" dirty="0">
                <a:solidFill>
                  <a:srgbClr val="A42A2A"/>
                </a:solidFill>
                <a:latin typeface="Consolas"/>
                <a:cs typeface="Consolas"/>
              </a:rPr>
              <a:t> </a:t>
            </a:r>
            <a:r>
              <a:rPr sz="2400" spc="0" dirty="0">
                <a:solidFill>
                  <a:srgbClr val="DC133B"/>
                </a:solidFill>
                <a:latin typeface="Consolas"/>
                <a:cs typeface="Consolas"/>
              </a:rPr>
              <a:t>ty</a:t>
            </a:r>
            <a:r>
              <a:rPr sz="2400" spc="-5" dirty="0">
                <a:solidFill>
                  <a:srgbClr val="DC133B"/>
                </a:solidFill>
                <a:latin typeface="Consolas"/>
                <a:cs typeface="Consolas"/>
              </a:rPr>
              <a:t>p</a:t>
            </a:r>
            <a:r>
              <a:rPr sz="2400" dirty="0">
                <a:solidFill>
                  <a:srgbClr val="DC133B"/>
                </a:solidFill>
                <a:latin typeface="Consolas"/>
                <a:cs typeface="Consolas"/>
              </a:rPr>
              <a:t>e</a:t>
            </a:r>
            <a:r>
              <a:rPr sz="2400" spc="0" dirty="0">
                <a:solidFill>
                  <a:srgbClr val="DC133B"/>
                </a:solidFill>
                <a:latin typeface="Consolas"/>
                <a:cs typeface="Consolas"/>
              </a:rPr>
              <a:t>=</a:t>
            </a:r>
            <a:r>
              <a:rPr sz="2400" spc="-5" dirty="0">
                <a:solidFill>
                  <a:srgbClr val="0000CD"/>
                </a:solidFill>
                <a:latin typeface="Consolas"/>
                <a:cs typeface="Consolas"/>
              </a:rPr>
              <a:t>"s</a:t>
            </a:r>
            <a:r>
              <a:rPr sz="2400" spc="0" dirty="0">
                <a:solidFill>
                  <a:srgbClr val="0000CD"/>
                </a:solidFill>
                <a:latin typeface="Consolas"/>
                <a:cs typeface="Consolas"/>
              </a:rPr>
              <a:t>u</a:t>
            </a:r>
            <a:r>
              <a:rPr sz="2400" spc="-5" dirty="0">
                <a:solidFill>
                  <a:srgbClr val="0000CD"/>
                </a:solidFill>
                <a:latin typeface="Consolas"/>
                <a:cs typeface="Consolas"/>
              </a:rPr>
              <a:t>b</a:t>
            </a:r>
            <a:r>
              <a:rPr sz="2400" spc="0" dirty="0">
                <a:solidFill>
                  <a:srgbClr val="0000CD"/>
                </a:solidFill>
                <a:latin typeface="Consolas"/>
                <a:cs typeface="Consolas"/>
              </a:rPr>
              <a:t>mi</a:t>
            </a:r>
            <a:r>
              <a:rPr sz="2400" dirty="0">
                <a:solidFill>
                  <a:srgbClr val="0000CD"/>
                </a:solidFill>
                <a:latin typeface="Consolas"/>
                <a:cs typeface="Consolas"/>
              </a:rPr>
              <a:t>t</a:t>
            </a:r>
            <a:r>
              <a:rPr sz="2400" spc="-5"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a:p>
            <a:pPr marL="469900">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14" name="Rectángulo 13"/>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490293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601315"/>
            <a:ext cx="6696744" cy="461665"/>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25" dirty="0"/>
              <a:t>ormulario</a:t>
            </a:r>
            <a:r>
              <a:rPr sz="3000" spc="-135" dirty="0"/>
              <a:t>s</a:t>
            </a:r>
            <a:r>
              <a:rPr sz="3000" spc="-535" dirty="0"/>
              <a:t>:</a:t>
            </a:r>
            <a:r>
              <a:rPr sz="3000" spc="-254" dirty="0"/>
              <a:t>  otros </a:t>
            </a:r>
            <a:r>
              <a:rPr sz="3000" spc="30" dirty="0"/>
              <a:t>elem</a:t>
            </a:r>
            <a:r>
              <a:rPr sz="3000" spc="10" dirty="0"/>
              <a:t>e</a:t>
            </a:r>
            <a:r>
              <a:rPr sz="3000" spc="-125" dirty="0"/>
              <a:t>ntos</a:t>
            </a:r>
            <a:endParaRPr sz="3000" dirty="0"/>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25400">
              <a:lnSpc>
                <a:spcPts val="1325"/>
              </a:lnSpc>
            </a:pPr>
            <a:fld id="{81D60167-4931-47E6-BA6A-407CBD079E47}" type="slidenum">
              <a:rPr spc="-100" dirty="0"/>
              <a:t>39</a:t>
            </a:fld>
            <a:endParaRPr spc="-100" dirty="0"/>
          </a:p>
        </p:txBody>
      </p:sp>
      <p:sp>
        <p:nvSpPr>
          <p:cNvPr id="6" name="object 6"/>
          <p:cNvSpPr txBox="1"/>
          <p:nvPr/>
        </p:nvSpPr>
        <p:spPr>
          <a:xfrm>
            <a:off x="258267" y="1092200"/>
            <a:ext cx="8555990" cy="4197350"/>
          </a:xfrm>
          <a:prstGeom prst="rect">
            <a:avLst/>
          </a:prstGeom>
        </p:spPr>
        <p:txBody>
          <a:bodyPr vert="horz" wrap="square" lIns="0" tIns="0" rIns="0" bIns="0" rtlCol="0">
            <a:spAutoFit/>
          </a:bodyPr>
          <a:lstStyle/>
          <a:p>
            <a:pPr marL="355600" marR="5080" indent="-342900">
              <a:lnSpc>
                <a:spcPct val="100000"/>
              </a:lnSpc>
              <a:buFont typeface="Wingdings"/>
              <a:buChar char=""/>
              <a:tabLst>
                <a:tab pos="355600"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40" dirty="0">
                <a:solidFill>
                  <a:srgbClr val="003300"/>
                </a:solidFill>
                <a:latin typeface="Verdana"/>
                <a:cs typeface="Verdana"/>
              </a:rPr>
              <a:t> </a:t>
            </a:r>
            <a:r>
              <a:rPr sz="2200" spc="100" dirty="0">
                <a:solidFill>
                  <a:srgbClr val="003300"/>
                </a:solidFill>
                <a:latin typeface="Verdana"/>
                <a:cs typeface="Verdana"/>
              </a:rPr>
              <a:t>e</a:t>
            </a:r>
            <a:r>
              <a:rPr sz="2200" spc="-40" dirty="0">
                <a:solidFill>
                  <a:srgbClr val="003300"/>
                </a:solidFill>
                <a:latin typeface="Verdana"/>
                <a:cs typeface="Verdana"/>
              </a:rPr>
              <a:t>le</a:t>
            </a:r>
            <a:r>
              <a:rPr sz="2200" spc="-65" dirty="0">
                <a:solidFill>
                  <a:srgbClr val="003300"/>
                </a:solidFill>
                <a:latin typeface="Verdana"/>
                <a:cs typeface="Verdana"/>
              </a:rPr>
              <a:t>m</a:t>
            </a:r>
            <a:r>
              <a:rPr sz="2200" spc="100" dirty="0">
                <a:solidFill>
                  <a:srgbClr val="003300"/>
                </a:solidFill>
                <a:latin typeface="Verdana"/>
                <a:cs typeface="Verdana"/>
              </a:rPr>
              <a:t>e</a:t>
            </a:r>
            <a:r>
              <a:rPr sz="2200" spc="-25" dirty="0">
                <a:solidFill>
                  <a:srgbClr val="003300"/>
                </a:solidFill>
                <a:latin typeface="Verdana"/>
                <a:cs typeface="Verdana"/>
              </a:rPr>
              <a:t>nto</a:t>
            </a:r>
            <a:r>
              <a:rPr sz="2200" spc="-35" dirty="0">
                <a:solidFill>
                  <a:srgbClr val="003300"/>
                </a:solidFill>
                <a:latin typeface="Verdana"/>
                <a:cs typeface="Verdana"/>
              </a:rPr>
              <a:t> </a:t>
            </a:r>
            <a:r>
              <a:rPr sz="2200" spc="-155" dirty="0">
                <a:solidFill>
                  <a:srgbClr val="003300"/>
                </a:solidFill>
                <a:latin typeface="Verdana"/>
                <a:cs typeface="Verdana"/>
              </a:rPr>
              <a:t>&lt;ou</a:t>
            </a:r>
            <a:r>
              <a:rPr sz="2200" spc="-85" dirty="0">
                <a:solidFill>
                  <a:srgbClr val="003300"/>
                </a:solidFill>
                <a:latin typeface="Verdana"/>
                <a:cs typeface="Verdana"/>
              </a:rPr>
              <a:t>t</a:t>
            </a:r>
            <a:r>
              <a:rPr sz="2200" spc="-30" dirty="0">
                <a:solidFill>
                  <a:srgbClr val="003300"/>
                </a:solidFill>
                <a:latin typeface="Verdana"/>
                <a:cs typeface="Verdana"/>
              </a:rPr>
              <a:t>pu</a:t>
            </a:r>
            <a:r>
              <a:rPr sz="2200" spc="-10" dirty="0">
                <a:solidFill>
                  <a:srgbClr val="003300"/>
                </a:solidFill>
                <a:latin typeface="Verdana"/>
                <a:cs typeface="Verdana"/>
              </a:rPr>
              <a:t>t</a:t>
            </a:r>
            <a:r>
              <a:rPr sz="2200" spc="-470" dirty="0">
                <a:solidFill>
                  <a:srgbClr val="003300"/>
                </a:solidFill>
                <a:latin typeface="Verdana"/>
                <a:cs typeface="Verdana"/>
              </a:rPr>
              <a:t>&gt;</a:t>
            </a:r>
            <a:r>
              <a:rPr sz="2200" spc="-35" dirty="0">
                <a:solidFill>
                  <a:srgbClr val="003300"/>
                </a:solidFill>
                <a:latin typeface="Verdana"/>
                <a:cs typeface="Verdana"/>
              </a:rPr>
              <a:t> </a:t>
            </a:r>
            <a:r>
              <a:rPr sz="2200" spc="-40" dirty="0">
                <a:solidFill>
                  <a:srgbClr val="003300"/>
                </a:solidFill>
                <a:latin typeface="Verdana"/>
                <a:cs typeface="Verdana"/>
              </a:rPr>
              <a:t>representa</a:t>
            </a:r>
            <a:r>
              <a:rPr sz="2200" spc="-55" dirty="0">
                <a:solidFill>
                  <a:srgbClr val="003300"/>
                </a:solidFill>
                <a:latin typeface="Verdana"/>
                <a:cs typeface="Verdana"/>
              </a:rPr>
              <a:t> </a:t>
            </a:r>
            <a:r>
              <a:rPr sz="2200" spc="-25" dirty="0">
                <a:solidFill>
                  <a:srgbClr val="003300"/>
                </a:solidFill>
                <a:latin typeface="Verdana"/>
                <a:cs typeface="Verdana"/>
              </a:rPr>
              <a:t>el</a:t>
            </a:r>
            <a:r>
              <a:rPr sz="2200" spc="-35" dirty="0">
                <a:solidFill>
                  <a:srgbClr val="003300"/>
                </a:solidFill>
                <a:latin typeface="Verdana"/>
                <a:cs typeface="Verdana"/>
              </a:rPr>
              <a:t> </a:t>
            </a:r>
            <a:r>
              <a:rPr sz="2200" spc="-155" dirty="0">
                <a:solidFill>
                  <a:srgbClr val="003300"/>
                </a:solidFill>
                <a:latin typeface="Verdana"/>
                <a:cs typeface="Verdana"/>
              </a:rPr>
              <a:t>resu</a:t>
            </a:r>
            <a:r>
              <a:rPr sz="2200" spc="-95" dirty="0">
                <a:solidFill>
                  <a:srgbClr val="003300"/>
                </a:solidFill>
                <a:latin typeface="Verdana"/>
                <a:cs typeface="Verdana"/>
              </a:rPr>
              <a:t>l</a:t>
            </a:r>
            <a:r>
              <a:rPr sz="2200" spc="-120" dirty="0">
                <a:solidFill>
                  <a:srgbClr val="003300"/>
                </a:solidFill>
                <a:latin typeface="Verdana"/>
                <a:cs typeface="Verdana"/>
              </a:rPr>
              <a:t>t</a:t>
            </a:r>
            <a:r>
              <a:rPr sz="2200" spc="130" dirty="0">
                <a:solidFill>
                  <a:srgbClr val="003300"/>
                </a:solidFill>
                <a:latin typeface="Verdana"/>
                <a:cs typeface="Verdana"/>
              </a:rPr>
              <a:t>ad</a:t>
            </a:r>
            <a:r>
              <a:rPr sz="2200" spc="135" dirty="0">
                <a:solidFill>
                  <a:srgbClr val="003300"/>
                </a:solidFill>
                <a:latin typeface="Verdana"/>
                <a:cs typeface="Verdana"/>
              </a:rPr>
              <a:t>o</a:t>
            </a:r>
            <a:r>
              <a:rPr sz="2200" spc="-45" dirty="0">
                <a:solidFill>
                  <a:srgbClr val="003300"/>
                </a:solidFill>
                <a:latin typeface="Verdana"/>
                <a:cs typeface="Verdana"/>
              </a:rPr>
              <a:t> </a:t>
            </a:r>
            <a:r>
              <a:rPr sz="2200" spc="120" dirty="0">
                <a:solidFill>
                  <a:srgbClr val="003300"/>
                </a:solidFill>
                <a:latin typeface="Verdana"/>
                <a:cs typeface="Verdana"/>
              </a:rPr>
              <a:t>de</a:t>
            </a:r>
            <a:r>
              <a:rPr sz="2200" spc="-4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40" dirty="0">
                <a:solidFill>
                  <a:srgbClr val="003300"/>
                </a:solidFill>
                <a:latin typeface="Verdana"/>
                <a:cs typeface="Verdana"/>
              </a:rPr>
              <a:t> </a:t>
            </a:r>
            <a:r>
              <a:rPr sz="2200" spc="225" dirty="0">
                <a:solidFill>
                  <a:srgbClr val="003300"/>
                </a:solidFill>
                <a:latin typeface="Verdana"/>
                <a:cs typeface="Verdana"/>
              </a:rPr>
              <a:t>cá</a:t>
            </a:r>
            <a:r>
              <a:rPr sz="2200" spc="-10" dirty="0">
                <a:solidFill>
                  <a:srgbClr val="003300"/>
                </a:solidFill>
                <a:latin typeface="Verdana"/>
                <a:cs typeface="Verdana"/>
              </a:rPr>
              <a:t>lculo </a:t>
            </a:r>
            <a:r>
              <a:rPr sz="2200" spc="-235" dirty="0">
                <a:solidFill>
                  <a:srgbClr val="003300"/>
                </a:solidFill>
                <a:latin typeface="Verdana"/>
                <a:cs typeface="Verdana"/>
              </a:rPr>
              <a:t>(</a:t>
            </a:r>
            <a:r>
              <a:rPr sz="2200" spc="95" dirty="0">
                <a:solidFill>
                  <a:srgbClr val="003300"/>
                </a:solidFill>
                <a:latin typeface="Verdana"/>
                <a:cs typeface="Verdana"/>
              </a:rPr>
              <a:t>como</a:t>
            </a:r>
            <a:r>
              <a:rPr sz="2200" spc="-110" dirty="0">
                <a:solidFill>
                  <a:srgbClr val="003300"/>
                </a:solidFill>
                <a:latin typeface="Verdana"/>
                <a:cs typeface="Verdana"/>
              </a:rPr>
              <a:t> </a:t>
            </a:r>
            <a:r>
              <a:rPr sz="2200" spc="-5" dirty="0">
                <a:solidFill>
                  <a:srgbClr val="003300"/>
                </a:solidFill>
                <a:latin typeface="Verdana"/>
                <a:cs typeface="Verdana"/>
              </a:rPr>
              <a:t>uno</a:t>
            </a:r>
            <a:r>
              <a:rPr sz="2200" spc="-160" dirty="0">
                <a:solidFill>
                  <a:srgbClr val="003300"/>
                </a:solidFill>
                <a:latin typeface="Verdana"/>
                <a:cs typeface="Verdana"/>
              </a:rPr>
              <a:t> </a:t>
            </a:r>
            <a:r>
              <a:rPr sz="2200" spc="-70" dirty="0">
                <a:solidFill>
                  <a:srgbClr val="003300"/>
                </a:solidFill>
                <a:latin typeface="Verdana"/>
                <a:cs typeface="Verdana"/>
              </a:rPr>
              <a:t>real</a:t>
            </a:r>
            <a:r>
              <a:rPr sz="2200" spc="-25" dirty="0">
                <a:solidFill>
                  <a:srgbClr val="003300"/>
                </a:solidFill>
                <a:latin typeface="Verdana"/>
                <a:cs typeface="Verdana"/>
              </a:rPr>
              <a:t>i</a:t>
            </a:r>
            <a:r>
              <a:rPr sz="2200" spc="45" dirty="0">
                <a:solidFill>
                  <a:srgbClr val="003300"/>
                </a:solidFill>
                <a:latin typeface="Verdana"/>
                <a:cs typeface="Verdana"/>
              </a:rPr>
              <a:t>zado</a:t>
            </a:r>
            <a:r>
              <a:rPr sz="2200" spc="-175" dirty="0">
                <a:solidFill>
                  <a:srgbClr val="003300"/>
                </a:solidFill>
                <a:latin typeface="Verdana"/>
                <a:cs typeface="Verdana"/>
              </a:rPr>
              <a:t> </a:t>
            </a:r>
            <a:r>
              <a:rPr sz="2200" spc="-20" dirty="0">
                <a:solidFill>
                  <a:srgbClr val="003300"/>
                </a:solidFill>
                <a:latin typeface="Verdana"/>
                <a:cs typeface="Verdana"/>
              </a:rPr>
              <a:t>por</a:t>
            </a:r>
            <a:r>
              <a:rPr sz="2200" spc="-16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60" dirty="0">
                <a:solidFill>
                  <a:srgbClr val="003300"/>
                </a:solidFill>
                <a:latin typeface="Verdana"/>
                <a:cs typeface="Verdana"/>
              </a:rPr>
              <a:t> </a:t>
            </a:r>
            <a:r>
              <a:rPr sz="2200" spc="-135" dirty="0">
                <a:solidFill>
                  <a:srgbClr val="003300"/>
                </a:solidFill>
                <a:latin typeface="Verdana"/>
                <a:cs typeface="Verdana"/>
              </a:rPr>
              <a:t>scr</a:t>
            </a:r>
            <a:r>
              <a:rPr sz="2200" spc="-70" dirty="0">
                <a:solidFill>
                  <a:srgbClr val="003300"/>
                </a:solidFill>
                <a:latin typeface="Verdana"/>
                <a:cs typeface="Verdana"/>
              </a:rPr>
              <a:t>i</a:t>
            </a:r>
            <a:r>
              <a:rPr sz="2200" spc="-5" dirty="0">
                <a:solidFill>
                  <a:srgbClr val="003300"/>
                </a:solidFill>
                <a:latin typeface="Verdana"/>
                <a:cs typeface="Verdana"/>
              </a:rPr>
              <a:t>p</a:t>
            </a:r>
            <a:r>
              <a:rPr sz="2200" spc="15" dirty="0">
                <a:solidFill>
                  <a:srgbClr val="003300"/>
                </a:solidFill>
                <a:latin typeface="Verdana"/>
                <a:cs typeface="Verdana"/>
              </a:rPr>
              <a:t>t</a:t>
            </a:r>
            <a:r>
              <a:rPr sz="2200" spc="-210" dirty="0">
                <a:solidFill>
                  <a:srgbClr val="003300"/>
                </a:solidFill>
                <a:latin typeface="Verdana"/>
                <a:cs typeface="Verdana"/>
              </a:rPr>
              <a:t>)</a:t>
            </a:r>
            <a:r>
              <a:rPr sz="2200" spc="-195" dirty="0">
                <a:solidFill>
                  <a:srgbClr val="003300"/>
                </a:solidFill>
                <a:latin typeface="Verdana"/>
                <a:cs typeface="Verdana"/>
              </a:rPr>
              <a:t>.</a:t>
            </a:r>
            <a:endParaRPr sz="2200">
              <a:latin typeface="Verdana"/>
              <a:cs typeface="Verdana"/>
            </a:endParaRPr>
          </a:p>
          <a:p>
            <a:pPr marL="413384" marR="589280">
              <a:lnSpc>
                <a:spcPct val="100299"/>
              </a:lnSpc>
              <a:spcBef>
                <a:spcPts val="1125"/>
              </a:spcBef>
            </a:pPr>
            <a:r>
              <a:rPr sz="2000" dirty="0">
                <a:solidFill>
                  <a:srgbClr val="0000FF"/>
                </a:solidFill>
                <a:latin typeface="Consolas"/>
                <a:cs typeface="Consolas"/>
              </a:rPr>
              <a:t>&lt;</a:t>
            </a:r>
            <a:r>
              <a:rPr sz="2000" dirty="0">
                <a:solidFill>
                  <a:srgbClr val="A42A2A"/>
                </a:solidFill>
                <a:latin typeface="Consolas"/>
                <a:cs typeface="Consolas"/>
              </a:rPr>
              <a:t>fo</a:t>
            </a:r>
            <a:r>
              <a:rPr sz="2000" spc="-10" dirty="0">
                <a:solidFill>
                  <a:srgbClr val="A42A2A"/>
                </a:solidFill>
                <a:latin typeface="Consolas"/>
                <a:cs typeface="Consolas"/>
              </a:rPr>
              <a:t>r</a:t>
            </a:r>
            <a:r>
              <a:rPr sz="2000" dirty="0">
                <a:solidFill>
                  <a:srgbClr val="A42A2A"/>
                </a:solidFill>
                <a:latin typeface="Consolas"/>
                <a:cs typeface="Consolas"/>
              </a:rPr>
              <a:t>m</a:t>
            </a:r>
            <a:r>
              <a:rPr sz="2000" spc="5" dirty="0">
                <a:solidFill>
                  <a:srgbClr val="A42A2A"/>
                </a:solidFill>
                <a:latin typeface="Consolas"/>
                <a:cs typeface="Consolas"/>
              </a:rPr>
              <a:t> </a:t>
            </a:r>
            <a:r>
              <a:rPr sz="2000" spc="-10" dirty="0">
                <a:solidFill>
                  <a:srgbClr val="DC133B"/>
                </a:solidFill>
                <a:latin typeface="Consolas"/>
                <a:cs typeface="Consolas"/>
              </a:rPr>
              <a:t>a</a:t>
            </a:r>
            <a:r>
              <a:rPr sz="2000" dirty="0">
                <a:solidFill>
                  <a:srgbClr val="DC133B"/>
                </a:solidFill>
                <a:latin typeface="Consolas"/>
                <a:cs typeface="Consolas"/>
              </a:rPr>
              <a:t>ct</a:t>
            </a:r>
            <a:r>
              <a:rPr sz="2000" spc="-10" dirty="0">
                <a:solidFill>
                  <a:srgbClr val="DC133B"/>
                </a:solidFill>
                <a:latin typeface="Consolas"/>
                <a:cs typeface="Consolas"/>
              </a:rPr>
              <a:t>io</a:t>
            </a:r>
            <a:r>
              <a:rPr sz="2000" dirty="0">
                <a:solidFill>
                  <a:srgbClr val="DC133B"/>
                </a:solidFill>
                <a:latin typeface="Consolas"/>
                <a:cs typeface="Consolas"/>
              </a:rPr>
              <a:t>n=</a:t>
            </a:r>
            <a:r>
              <a:rPr sz="2000" dirty="0">
                <a:solidFill>
                  <a:srgbClr val="0000CD"/>
                </a:solidFill>
                <a:latin typeface="Consolas"/>
                <a:cs typeface="Consolas"/>
              </a:rPr>
              <a:t>"</a:t>
            </a:r>
            <a:r>
              <a:rPr sz="2000" spc="-10" dirty="0">
                <a:solidFill>
                  <a:srgbClr val="0000CD"/>
                </a:solidFill>
                <a:latin typeface="Consolas"/>
                <a:cs typeface="Consolas"/>
              </a:rPr>
              <a:t>a</a:t>
            </a:r>
            <a:r>
              <a:rPr sz="2000" dirty="0">
                <a:solidFill>
                  <a:srgbClr val="0000CD"/>
                </a:solidFill>
                <a:latin typeface="Consolas"/>
                <a:cs typeface="Consolas"/>
              </a:rPr>
              <a:t>ct</a:t>
            </a:r>
            <a:r>
              <a:rPr sz="2000" spc="-10" dirty="0">
                <a:solidFill>
                  <a:srgbClr val="0000CD"/>
                </a:solidFill>
                <a:latin typeface="Consolas"/>
                <a:cs typeface="Consolas"/>
              </a:rPr>
              <a:t>i</a:t>
            </a:r>
            <a:r>
              <a:rPr sz="2000" dirty="0">
                <a:solidFill>
                  <a:srgbClr val="0000CD"/>
                </a:solidFill>
                <a:latin typeface="Consolas"/>
                <a:cs typeface="Consolas"/>
              </a:rPr>
              <a:t>on</a:t>
            </a:r>
            <a:r>
              <a:rPr sz="2000" spc="-10" dirty="0">
                <a:solidFill>
                  <a:srgbClr val="0000CD"/>
                </a:solidFill>
                <a:latin typeface="Consolas"/>
                <a:cs typeface="Consolas"/>
              </a:rPr>
              <a:t>_p</a:t>
            </a:r>
            <a:r>
              <a:rPr sz="2000" dirty="0">
                <a:solidFill>
                  <a:srgbClr val="0000CD"/>
                </a:solidFill>
                <a:latin typeface="Consolas"/>
                <a:cs typeface="Consolas"/>
              </a:rPr>
              <a:t>age.as</a:t>
            </a:r>
            <a:r>
              <a:rPr sz="2000" spc="-15" dirty="0">
                <a:solidFill>
                  <a:srgbClr val="0000CD"/>
                </a:solidFill>
                <a:latin typeface="Consolas"/>
                <a:cs typeface="Consolas"/>
              </a:rPr>
              <a:t>p</a:t>
            </a:r>
            <a:r>
              <a:rPr sz="2000" dirty="0">
                <a:solidFill>
                  <a:srgbClr val="0000CD"/>
                </a:solidFill>
                <a:latin typeface="Consolas"/>
                <a:cs typeface="Consolas"/>
              </a:rPr>
              <a:t>" </a:t>
            </a:r>
            <a:r>
              <a:rPr sz="2000" dirty="0">
                <a:solidFill>
                  <a:srgbClr val="DC133B"/>
                </a:solidFill>
                <a:latin typeface="Consolas"/>
                <a:cs typeface="Consolas"/>
              </a:rPr>
              <a:t>oninpu</a:t>
            </a:r>
            <a:r>
              <a:rPr sz="2000" spc="-10" dirty="0">
                <a:solidFill>
                  <a:srgbClr val="DC133B"/>
                </a:solidFill>
                <a:latin typeface="Consolas"/>
                <a:cs typeface="Consolas"/>
              </a:rPr>
              <a:t>t</a:t>
            </a:r>
            <a:r>
              <a:rPr sz="2000" dirty="0">
                <a:solidFill>
                  <a:srgbClr val="DC133B"/>
                </a:solidFill>
                <a:latin typeface="Consolas"/>
                <a:cs typeface="Consolas"/>
              </a:rPr>
              <a:t>=</a:t>
            </a:r>
            <a:r>
              <a:rPr sz="2000" dirty="0">
                <a:solidFill>
                  <a:srgbClr val="0000CD"/>
                </a:solidFill>
                <a:latin typeface="Consolas"/>
                <a:cs typeface="Consolas"/>
              </a:rPr>
              <a:t>"</a:t>
            </a:r>
            <a:r>
              <a:rPr sz="2000" spc="-10" dirty="0">
                <a:solidFill>
                  <a:srgbClr val="0000CD"/>
                </a:solidFill>
                <a:latin typeface="Consolas"/>
                <a:cs typeface="Consolas"/>
              </a:rPr>
              <a:t>x.</a:t>
            </a:r>
            <a:r>
              <a:rPr sz="2000" dirty="0">
                <a:solidFill>
                  <a:srgbClr val="0000CD"/>
                </a:solidFill>
                <a:latin typeface="Consolas"/>
                <a:cs typeface="Consolas"/>
              </a:rPr>
              <a:t>valu</a:t>
            </a:r>
            <a:r>
              <a:rPr sz="2000" spc="-5" dirty="0">
                <a:solidFill>
                  <a:srgbClr val="0000CD"/>
                </a:solidFill>
                <a:latin typeface="Consolas"/>
                <a:cs typeface="Consolas"/>
              </a:rPr>
              <a:t>e</a:t>
            </a:r>
            <a:r>
              <a:rPr sz="2000" dirty="0">
                <a:solidFill>
                  <a:srgbClr val="0000CD"/>
                </a:solidFill>
                <a:latin typeface="Consolas"/>
                <a:cs typeface="Consolas"/>
              </a:rPr>
              <a:t>=</a:t>
            </a:r>
            <a:r>
              <a:rPr sz="2000" spc="-10" dirty="0">
                <a:solidFill>
                  <a:srgbClr val="0000CD"/>
                </a:solidFill>
                <a:latin typeface="Consolas"/>
                <a:cs typeface="Consolas"/>
              </a:rPr>
              <a:t>p</a:t>
            </a:r>
            <a:r>
              <a:rPr sz="2000" dirty="0">
                <a:solidFill>
                  <a:srgbClr val="0000CD"/>
                </a:solidFill>
                <a:latin typeface="Consolas"/>
                <a:cs typeface="Consolas"/>
              </a:rPr>
              <a:t>ar</a:t>
            </a:r>
            <a:r>
              <a:rPr sz="2000" spc="-10" dirty="0">
                <a:solidFill>
                  <a:srgbClr val="0000CD"/>
                </a:solidFill>
                <a:latin typeface="Consolas"/>
                <a:cs typeface="Consolas"/>
              </a:rPr>
              <a:t>se</a:t>
            </a:r>
            <a:r>
              <a:rPr sz="2000" dirty="0">
                <a:solidFill>
                  <a:srgbClr val="0000CD"/>
                </a:solidFill>
                <a:latin typeface="Consolas"/>
                <a:cs typeface="Consolas"/>
              </a:rPr>
              <a:t>In</a:t>
            </a:r>
            <a:r>
              <a:rPr sz="2000" spc="5" dirty="0">
                <a:solidFill>
                  <a:srgbClr val="0000CD"/>
                </a:solidFill>
                <a:latin typeface="Consolas"/>
                <a:cs typeface="Consolas"/>
              </a:rPr>
              <a:t>t</a:t>
            </a:r>
            <a:r>
              <a:rPr sz="2000" spc="-10" dirty="0">
                <a:solidFill>
                  <a:srgbClr val="0000CD"/>
                </a:solidFill>
                <a:latin typeface="Consolas"/>
                <a:cs typeface="Consolas"/>
              </a:rPr>
              <a:t>(</a:t>
            </a:r>
            <a:r>
              <a:rPr sz="2000" dirty="0">
                <a:solidFill>
                  <a:srgbClr val="0000CD"/>
                </a:solidFill>
                <a:latin typeface="Consolas"/>
                <a:cs typeface="Consolas"/>
              </a:rPr>
              <a:t>a.</a:t>
            </a:r>
            <a:r>
              <a:rPr sz="2000" spc="-10" dirty="0">
                <a:solidFill>
                  <a:srgbClr val="0000CD"/>
                </a:solidFill>
                <a:latin typeface="Consolas"/>
                <a:cs typeface="Consolas"/>
              </a:rPr>
              <a:t>v</a:t>
            </a:r>
            <a:r>
              <a:rPr sz="2000" dirty="0">
                <a:solidFill>
                  <a:srgbClr val="0000CD"/>
                </a:solidFill>
                <a:latin typeface="Consolas"/>
                <a:cs typeface="Consolas"/>
              </a:rPr>
              <a:t>al</a:t>
            </a:r>
            <a:r>
              <a:rPr sz="2000" spc="-10" dirty="0">
                <a:solidFill>
                  <a:srgbClr val="0000CD"/>
                </a:solidFill>
                <a:latin typeface="Consolas"/>
                <a:cs typeface="Consolas"/>
              </a:rPr>
              <a:t>u</a:t>
            </a:r>
            <a:r>
              <a:rPr sz="2000" spc="-15" dirty="0">
                <a:solidFill>
                  <a:srgbClr val="0000CD"/>
                </a:solidFill>
                <a:latin typeface="Consolas"/>
                <a:cs typeface="Consolas"/>
              </a:rPr>
              <a:t>e</a:t>
            </a:r>
            <a:r>
              <a:rPr sz="2000" dirty="0">
                <a:solidFill>
                  <a:srgbClr val="0000CD"/>
                </a:solidFill>
                <a:latin typeface="Consolas"/>
                <a:cs typeface="Consolas"/>
              </a:rPr>
              <a:t>)</a:t>
            </a:r>
            <a:r>
              <a:rPr sz="2000" spc="5" dirty="0">
                <a:solidFill>
                  <a:srgbClr val="0000CD"/>
                </a:solidFill>
                <a:latin typeface="Consolas"/>
                <a:cs typeface="Consolas"/>
              </a:rPr>
              <a:t>+</a:t>
            </a:r>
            <a:r>
              <a:rPr sz="2000" dirty="0">
                <a:solidFill>
                  <a:srgbClr val="0000CD"/>
                </a:solidFill>
                <a:latin typeface="Consolas"/>
                <a:cs typeface="Consolas"/>
              </a:rPr>
              <a:t>p</a:t>
            </a:r>
            <a:r>
              <a:rPr sz="2000" spc="-10" dirty="0">
                <a:solidFill>
                  <a:srgbClr val="0000CD"/>
                </a:solidFill>
                <a:latin typeface="Consolas"/>
                <a:cs typeface="Consolas"/>
              </a:rPr>
              <a:t>a</a:t>
            </a:r>
            <a:r>
              <a:rPr sz="2000" dirty="0">
                <a:solidFill>
                  <a:srgbClr val="0000CD"/>
                </a:solidFill>
                <a:latin typeface="Consolas"/>
                <a:cs typeface="Consolas"/>
              </a:rPr>
              <a:t>rs</a:t>
            </a:r>
            <a:r>
              <a:rPr sz="2000" spc="-10" dirty="0">
                <a:solidFill>
                  <a:srgbClr val="0000CD"/>
                </a:solidFill>
                <a:latin typeface="Consolas"/>
                <a:cs typeface="Consolas"/>
              </a:rPr>
              <a:t>e</a:t>
            </a:r>
            <a:r>
              <a:rPr sz="2000" dirty="0">
                <a:solidFill>
                  <a:srgbClr val="0000CD"/>
                </a:solidFill>
                <a:latin typeface="Consolas"/>
                <a:cs typeface="Consolas"/>
              </a:rPr>
              <a:t>In</a:t>
            </a:r>
            <a:r>
              <a:rPr sz="2000" spc="-10" dirty="0">
                <a:solidFill>
                  <a:srgbClr val="0000CD"/>
                </a:solidFill>
                <a:latin typeface="Consolas"/>
                <a:cs typeface="Consolas"/>
              </a:rPr>
              <a:t>t(</a:t>
            </a:r>
            <a:r>
              <a:rPr sz="2000" dirty="0">
                <a:solidFill>
                  <a:srgbClr val="0000CD"/>
                </a:solidFill>
                <a:latin typeface="Consolas"/>
                <a:cs typeface="Consolas"/>
              </a:rPr>
              <a:t>b.valu</a:t>
            </a:r>
            <a:r>
              <a:rPr sz="2000" spc="-10" dirty="0">
                <a:solidFill>
                  <a:srgbClr val="0000CD"/>
                </a:solidFill>
                <a:latin typeface="Consolas"/>
                <a:cs typeface="Consolas"/>
              </a:rPr>
              <a:t>e</a:t>
            </a:r>
            <a:r>
              <a:rPr sz="2000" dirty="0">
                <a:solidFill>
                  <a:srgbClr val="0000CD"/>
                </a:solidFill>
                <a:latin typeface="Consolas"/>
                <a:cs typeface="Consolas"/>
              </a:rPr>
              <a:t>)"</a:t>
            </a:r>
            <a:r>
              <a:rPr sz="2000" dirty="0">
                <a:solidFill>
                  <a:srgbClr val="0000FF"/>
                </a:solidFill>
                <a:latin typeface="Consolas"/>
                <a:cs typeface="Consolas"/>
              </a:rPr>
              <a:t>&gt; </a:t>
            </a:r>
            <a:r>
              <a:rPr sz="2000" dirty="0">
                <a:latin typeface="Consolas"/>
                <a:cs typeface="Consolas"/>
              </a:rPr>
              <a:t>0</a:t>
            </a:r>
            <a:endParaRPr sz="2000">
              <a:latin typeface="Consolas"/>
              <a:cs typeface="Consolas"/>
            </a:endParaRPr>
          </a:p>
          <a:p>
            <a:pPr marL="413384">
              <a:lnSpc>
                <a:spcPts val="2390"/>
              </a:lnSpc>
              <a:tabLst>
                <a:tab pos="3347085" algn="l"/>
              </a:tabLst>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a:t>
            </a:r>
            <a:r>
              <a:rPr sz="2000" spc="-15"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"r</a:t>
            </a:r>
            <a:r>
              <a:rPr sz="2000" spc="-10" dirty="0">
                <a:solidFill>
                  <a:srgbClr val="0000CD"/>
                </a:solidFill>
                <a:latin typeface="Consolas"/>
                <a:cs typeface="Consolas"/>
              </a:rPr>
              <a:t>a</a:t>
            </a:r>
            <a:r>
              <a:rPr sz="2000" dirty="0">
                <a:solidFill>
                  <a:srgbClr val="0000CD"/>
                </a:solidFill>
                <a:latin typeface="Consolas"/>
                <a:cs typeface="Consolas"/>
              </a:rPr>
              <a:t>ng</a:t>
            </a:r>
            <a:r>
              <a:rPr sz="2000" spc="-10" dirty="0">
                <a:solidFill>
                  <a:srgbClr val="0000CD"/>
                </a:solidFill>
                <a:latin typeface="Consolas"/>
                <a:cs typeface="Consolas"/>
              </a:rPr>
              <a:t>e</a:t>
            </a:r>
            <a:r>
              <a:rPr sz="2000" dirty="0">
                <a:solidFill>
                  <a:srgbClr val="0000CD"/>
                </a:solidFill>
                <a:latin typeface="Consolas"/>
                <a:cs typeface="Consolas"/>
              </a:rPr>
              <a:t>"	</a:t>
            </a:r>
            <a:r>
              <a:rPr sz="2000" spc="-10" dirty="0">
                <a:solidFill>
                  <a:srgbClr val="DC133B"/>
                </a:solidFill>
                <a:latin typeface="Consolas"/>
                <a:cs typeface="Consolas"/>
              </a:rPr>
              <a:t>i</a:t>
            </a:r>
            <a:r>
              <a:rPr sz="2000" dirty="0">
                <a:solidFill>
                  <a:srgbClr val="DC133B"/>
                </a:solidFill>
                <a:latin typeface="Consolas"/>
                <a:cs typeface="Consolas"/>
              </a:rPr>
              <a:t>d=</a:t>
            </a:r>
            <a:r>
              <a:rPr sz="2000" dirty="0">
                <a:solidFill>
                  <a:srgbClr val="0000CD"/>
                </a:solidFill>
                <a:latin typeface="Consolas"/>
                <a:cs typeface="Consolas"/>
              </a:rPr>
              <a:t>"</a:t>
            </a:r>
            <a:r>
              <a:rPr sz="2000" spc="-10" dirty="0">
                <a:solidFill>
                  <a:srgbClr val="0000CD"/>
                </a:solidFill>
                <a:latin typeface="Consolas"/>
                <a:cs typeface="Consolas"/>
              </a:rPr>
              <a:t>a</a:t>
            </a:r>
            <a:r>
              <a:rPr sz="2000" dirty="0">
                <a:solidFill>
                  <a:srgbClr val="0000CD"/>
                </a:solidFill>
                <a:latin typeface="Consolas"/>
                <a:cs typeface="Consolas"/>
              </a:rPr>
              <a:t>"</a:t>
            </a:r>
            <a:r>
              <a:rPr sz="2000" spc="5" dirty="0">
                <a:solidFill>
                  <a:srgbClr val="0000CD"/>
                </a:solidFill>
                <a:latin typeface="Consolas"/>
                <a:cs typeface="Consolas"/>
              </a:rPr>
              <a:t> </a:t>
            </a:r>
            <a:r>
              <a:rPr sz="2000" spc="-10" dirty="0">
                <a:solidFill>
                  <a:srgbClr val="DC133B"/>
                </a:solidFill>
                <a:latin typeface="Consolas"/>
                <a:cs typeface="Consolas"/>
              </a:rPr>
              <a:t>n</a:t>
            </a:r>
            <a:r>
              <a:rPr sz="2000" dirty="0">
                <a:solidFill>
                  <a:srgbClr val="DC133B"/>
                </a:solidFill>
                <a:latin typeface="Consolas"/>
                <a:cs typeface="Consolas"/>
              </a:rPr>
              <a:t>am</a:t>
            </a:r>
            <a:r>
              <a:rPr sz="2000" spc="-10" dirty="0">
                <a:solidFill>
                  <a:srgbClr val="DC133B"/>
                </a:solidFill>
                <a:latin typeface="Consolas"/>
                <a:cs typeface="Consolas"/>
              </a:rPr>
              <a:t>e=</a:t>
            </a:r>
            <a:r>
              <a:rPr sz="2000" dirty="0">
                <a:solidFill>
                  <a:srgbClr val="0000CD"/>
                </a:solidFill>
                <a:latin typeface="Consolas"/>
                <a:cs typeface="Consolas"/>
              </a:rPr>
              <a:t>"a"</a:t>
            </a:r>
            <a:r>
              <a:rPr sz="2000" spc="-5" dirty="0">
                <a:solidFill>
                  <a:srgbClr val="0000CD"/>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50"</a:t>
            </a:r>
            <a:r>
              <a:rPr sz="2000" dirty="0">
                <a:solidFill>
                  <a:srgbClr val="0000FF"/>
                </a:solidFill>
                <a:latin typeface="Consolas"/>
                <a:cs typeface="Consolas"/>
              </a:rPr>
              <a:t>&gt;</a:t>
            </a:r>
            <a:endParaRPr sz="2000">
              <a:latin typeface="Consolas"/>
              <a:cs typeface="Consolas"/>
            </a:endParaRPr>
          </a:p>
          <a:p>
            <a:pPr marL="413384">
              <a:lnSpc>
                <a:spcPts val="2395"/>
              </a:lnSpc>
              <a:spcBef>
                <a:spcPts val="10"/>
              </a:spcBef>
            </a:pPr>
            <a:r>
              <a:rPr sz="2000" dirty="0">
                <a:latin typeface="Consolas"/>
                <a:cs typeface="Consolas"/>
              </a:rPr>
              <a:t>100</a:t>
            </a:r>
            <a:r>
              <a:rPr sz="2000" spc="-5" dirty="0">
                <a:latin typeface="Consolas"/>
                <a:cs typeface="Consolas"/>
              </a:rPr>
              <a:t> </a:t>
            </a:r>
            <a:r>
              <a:rPr sz="2000" dirty="0">
                <a:latin typeface="Consolas"/>
                <a:cs typeface="Consolas"/>
              </a:rPr>
              <a:t>+</a:t>
            </a:r>
            <a:endParaRPr sz="2000">
              <a:latin typeface="Consolas"/>
              <a:cs typeface="Consolas"/>
            </a:endParaRPr>
          </a:p>
          <a:p>
            <a:pPr marL="413384">
              <a:lnSpc>
                <a:spcPts val="2395"/>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a:t>
            </a:r>
            <a:r>
              <a:rPr sz="2000" spc="-15"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"n</a:t>
            </a:r>
            <a:r>
              <a:rPr sz="2000" spc="-10" dirty="0">
                <a:solidFill>
                  <a:srgbClr val="0000CD"/>
                </a:solidFill>
                <a:latin typeface="Consolas"/>
                <a:cs typeface="Consolas"/>
              </a:rPr>
              <a:t>u</a:t>
            </a:r>
            <a:r>
              <a:rPr sz="2000" dirty="0">
                <a:solidFill>
                  <a:srgbClr val="0000CD"/>
                </a:solidFill>
                <a:latin typeface="Consolas"/>
                <a:cs typeface="Consolas"/>
              </a:rPr>
              <a:t>mb</a:t>
            </a:r>
            <a:r>
              <a:rPr sz="2000" spc="-10" dirty="0">
                <a:solidFill>
                  <a:srgbClr val="0000CD"/>
                </a:solidFill>
                <a:latin typeface="Consolas"/>
                <a:cs typeface="Consolas"/>
              </a:rPr>
              <a:t>e</a:t>
            </a:r>
            <a:r>
              <a:rPr sz="2000" dirty="0">
                <a:solidFill>
                  <a:srgbClr val="0000CD"/>
                </a:solidFill>
                <a:latin typeface="Consolas"/>
                <a:cs typeface="Consolas"/>
              </a:rPr>
              <a:t>r"</a:t>
            </a:r>
            <a:r>
              <a:rPr sz="2000" spc="-10" dirty="0">
                <a:solidFill>
                  <a:srgbClr val="0000CD"/>
                </a:solidFill>
                <a:latin typeface="Consolas"/>
                <a:cs typeface="Consolas"/>
              </a:rPr>
              <a:t> </a:t>
            </a:r>
            <a:r>
              <a:rPr sz="2000" spc="-10" dirty="0">
                <a:solidFill>
                  <a:srgbClr val="DC133B"/>
                </a:solidFill>
                <a:latin typeface="Consolas"/>
                <a:cs typeface="Consolas"/>
              </a:rPr>
              <a:t>i</a:t>
            </a:r>
            <a:r>
              <a:rPr sz="2000" dirty="0">
                <a:solidFill>
                  <a:srgbClr val="DC133B"/>
                </a:solidFill>
                <a:latin typeface="Consolas"/>
                <a:cs typeface="Consolas"/>
              </a:rPr>
              <a:t>d=</a:t>
            </a:r>
            <a:r>
              <a:rPr sz="2000" dirty="0">
                <a:solidFill>
                  <a:srgbClr val="0000CD"/>
                </a:solidFill>
                <a:latin typeface="Consolas"/>
                <a:cs typeface="Consolas"/>
              </a:rPr>
              <a:t>"</a:t>
            </a:r>
            <a:r>
              <a:rPr sz="2000" spc="-10" dirty="0">
                <a:solidFill>
                  <a:srgbClr val="0000CD"/>
                </a:solidFill>
                <a:latin typeface="Consolas"/>
                <a:cs typeface="Consolas"/>
              </a:rPr>
              <a:t>b</a:t>
            </a:r>
            <a:r>
              <a:rPr sz="2000" dirty="0">
                <a:solidFill>
                  <a:srgbClr val="0000CD"/>
                </a:solidFill>
                <a:latin typeface="Consolas"/>
                <a:cs typeface="Consolas"/>
              </a:rPr>
              <a:t>"</a:t>
            </a:r>
            <a:r>
              <a:rPr sz="2000" spc="5" dirty="0">
                <a:solidFill>
                  <a:srgbClr val="0000CD"/>
                </a:solidFill>
                <a:latin typeface="Consolas"/>
                <a:cs typeface="Consolas"/>
              </a:rPr>
              <a:t> </a:t>
            </a:r>
            <a:r>
              <a:rPr sz="2000" spc="-10" dirty="0">
                <a:solidFill>
                  <a:srgbClr val="DC133B"/>
                </a:solidFill>
                <a:latin typeface="Consolas"/>
                <a:cs typeface="Consolas"/>
              </a:rPr>
              <a:t>n</a:t>
            </a:r>
            <a:r>
              <a:rPr sz="2000" dirty="0">
                <a:solidFill>
                  <a:srgbClr val="DC133B"/>
                </a:solidFill>
                <a:latin typeface="Consolas"/>
                <a:cs typeface="Consolas"/>
              </a:rPr>
              <a:t>am</a:t>
            </a:r>
            <a:r>
              <a:rPr sz="2000" spc="-10" dirty="0">
                <a:solidFill>
                  <a:srgbClr val="DC133B"/>
                </a:solidFill>
                <a:latin typeface="Consolas"/>
                <a:cs typeface="Consolas"/>
              </a:rPr>
              <a:t>e=</a:t>
            </a:r>
            <a:r>
              <a:rPr sz="2000" dirty="0">
                <a:solidFill>
                  <a:srgbClr val="0000CD"/>
                </a:solidFill>
                <a:latin typeface="Consolas"/>
                <a:cs typeface="Consolas"/>
              </a:rPr>
              <a:t>"b"</a:t>
            </a:r>
            <a:r>
              <a:rPr sz="2000" spc="-5" dirty="0">
                <a:solidFill>
                  <a:srgbClr val="0000CD"/>
                </a:solidFill>
                <a:latin typeface="Consolas"/>
                <a:cs typeface="Consolas"/>
              </a:rPr>
              <a:t> </a:t>
            </a:r>
            <a:r>
              <a:rPr sz="2000" dirty="0">
                <a:solidFill>
                  <a:srgbClr val="DC133B"/>
                </a:solidFill>
                <a:latin typeface="Consolas"/>
                <a:cs typeface="Consolas"/>
              </a:rPr>
              <a:t>va</a:t>
            </a:r>
            <a:r>
              <a:rPr sz="2000" spc="-10" dirty="0">
                <a:solidFill>
                  <a:srgbClr val="DC133B"/>
                </a:solidFill>
                <a:latin typeface="Consolas"/>
                <a:cs typeface="Consolas"/>
              </a:rPr>
              <a:t>l</a:t>
            </a:r>
            <a:r>
              <a:rPr sz="2000" dirty="0">
                <a:solidFill>
                  <a:srgbClr val="DC133B"/>
                </a:solidFill>
                <a:latin typeface="Consolas"/>
                <a:cs typeface="Consolas"/>
              </a:rPr>
              <a:t>ue</a:t>
            </a:r>
            <a:r>
              <a:rPr sz="2000" spc="-10" dirty="0">
                <a:solidFill>
                  <a:srgbClr val="DC133B"/>
                </a:solidFill>
                <a:latin typeface="Consolas"/>
                <a:cs typeface="Consolas"/>
              </a:rPr>
              <a:t>=</a:t>
            </a:r>
            <a:r>
              <a:rPr sz="2000" spc="-10" dirty="0">
                <a:solidFill>
                  <a:srgbClr val="0000CD"/>
                </a:solidFill>
                <a:latin typeface="Consolas"/>
                <a:cs typeface="Consolas"/>
              </a:rPr>
              <a:t>"</a:t>
            </a:r>
            <a:r>
              <a:rPr sz="2000" dirty="0">
                <a:solidFill>
                  <a:srgbClr val="0000CD"/>
                </a:solidFill>
                <a:latin typeface="Consolas"/>
                <a:cs typeface="Consolas"/>
              </a:rPr>
              <a:t>50"</a:t>
            </a:r>
            <a:r>
              <a:rPr sz="2000" dirty="0">
                <a:solidFill>
                  <a:srgbClr val="0000FF"/>
                </a:solidFill>
                <a:latin typeface="Consolas"/>
                <a:cs typeface="Consolas"/>
              </a:rPr>
              <a:t>&gt;</a:t>
            </a:r>
            <a:endParaRPr sz="2000">
              <a:latin typeface="Consolas"/>
              <a:cs typeface="Consolas"/>
            </a:endParaRPr>
          </a:p>
          <a:p>
            <a:pPr marL="413384">
              <a:lnSpc>
                <a:spcPct val="100000"/>
              </a:lnSpc>
              <a:spcBef>
                <a:spcPts val="10"/>
              </a:spcBef>
            </a:pPr>
            <a:r>
              <a:rPr sz="2000" dirty="0">
                <a:latin typeface="Consolas"/>
                <a:cs typeface="Consolas"/>
              </a:rPr>
              <a: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ou</a:t>
            </a:r>
            <a:r>
              <a:rPr sz="2000" spc="-10" dirty="0">
                <a:solidFill>
                  <a:srgbClr val="A42A2A"/>
                </a:solidFill>
                <a:latin typeface="Consolas"/>
                <a:cs typeface="Consolas"/>
              </a:rPr>
              <a:t>t</a:t>
            </a:r>
            <a:r>
              <a:rPr sz="2000" dirty="0">
                <a:solidFill>
                  <a:srgbClr val="A42A2A"/>
                </a:solidFill>
                <a:latin typeface="Consolas"/>
                <a:cs typeface="Consolas"/>
              </a:rPr>
              <a:t>put</a:t>
            </a:r>
            <a:r>
              <a:rPr sz="2000" spc="-5" dirty="0">
                <a:solidFill>
                  <a:srgbClr val="A42A2A"/>
                </a:solidFill>
                <a:latin typeface="Consolas"/>
                <a:cs typeface="Consolas"/>
              </a:rPr>
              <a:t> </a:t>
            </a:r>
            <a:r>
              <a:rPr sz="2000" dirty="0">
                <a:solidFill>
                  <a:srgbClr val="DC133B"/>
                </a:solidFill>
                <a:latin typeface="Consolas"/>
                <a:cs typeface="Consolas"/>
              </a:rPr>
              <a:t>n</a:t>
            </a:r>
            <a:r>
              <a:rPr sz="2000" spc="-15" dirty="0">
                <a:solidFill>
                  <a:srgbClr val="DC133B"/>
                </a:solidFill>
                <a:latin typeface="Consolas"/>
                <a:cs typeface="Consolas"/>
              </a:rPr>
              <a:t>am</a:t>
            </a:r>
            <a:r>
              <a:rPr sz="2000" dirty="0">
                <a:solidFill>
                  <a:srgbClr val="DC133B"/>
                </a:solidFill>
                <a:latin typeface="Consolas"/>
                <a:cs typeface="Consolas"/>
              </a:rPr>
              <a:t>e=</a:t>
            </a:r>
            <a:r>
              <a:rPr sz="2000" dirty="0">
                <a:solidFill>
                  <a:srgbClr val="0000CD"/>
                </a:solidFill>
                <a:latin typeface="Consolas"/>
                <a:cs typeface="Consolas"/>
              </a:rPr>
              <a:t>"</a:t>
            </a:r>
            <a:r>
              <a:rPr sz="2000" spc="-15" dirty="0">
                <a:solidFill>
                  <a:srgbClr val="0000CD"/>
                </a:solidFill>
                <a:latin typeface="Consolas"/>
                <a:cs typeface="Consolas"/>
              </a:rPr>
              <a:t>x</a:t>
            </a:r>
            <a:r>
              <a:rPr sz="2000" dirty="0">
                <a:solidFill>
                  <a:srgbClr val="0000CD"/>
                </a:solidFill>
                <a:latin typeface="Consolas"/>
                <a:cs typeface="Consolas"/>
              </a:rPr>
              <a:t>"</a:t>
            </a:r>
            <a:r>
              <a:rPr sz="2000" spc="5" dirty="0">
                <a:solidFill>
                  <a:srgbClr val="0000CD"/>
                </a:solidFill>
                <a:latin typeface="Consolas"/>
                <a:cs typeface="Consolas"/>
              </a:rPr>
              <a:t> </a:t>
            </a:r>
            <a:r>
              <a:rPr sz="2000" spc="-15" dirty="0">
                <a:solidFill>
                  <a:srgbClr val="DC133B"/>
                </a:solidFill>
                <a:latin typeface="Consolas"/>
                <a:cs typeface="Consolas"/>
              </a:rPr>
              <a:t>f</a:t>
            </a:r>
            <a:r>
              <a:rPr sz="2000" dirty="0">
                <a:solidFill>
                  <a:srgbClr val="DC133B"/>
                </a:solidFill>
                <a:latin typeface="Consolas"/>
                <a:cs typeface="Consolas"/>
              </a:rPr>
              <a:t>or</a:t>
            </a:r>
            <a:r>
              <a:rPr sz="2000" spc="-15" dirty="0">
                <a:solidFill>
                  <a:srgbClr val="DC133B"/>
                </a:solidFill>
                <a:latin typeface="Consolas"/>
                <a:cs typeface="Consolas"/>
              </a:rPr>
              <a:t>=</a:t>
            </a:r>
            <a:r>
              <a:rPr sz="2000" spc="-15" dirty="0">
                <a:solidFill>
                  <a:srgbClr val="0000CD"/>
                </a:solidFill>
                <a:latin typeface="Consolas"/>
                <a:cs typeface="Consolas"/>
              </a:rPr>
              <a:t>"</a:t>
            </a:r>
            <a:r>
              <a:rPr sz="2000" dirty="0">
                <a:solidFill>
                  <a:srgbClr val="0000CD"/>
                </a:solidFill>
                <a:latin typeface="Consolas"/>
                <a:cs typeface="Consolas"/>
              </a:rPr>
              <a:t>a b</a:t>
            </a:r>
            <a:r>
              <a:rPr sz="2000" spc="-10" dirty="0">
                <a:solidFill>
                  <a:srgbClr val="0000CD"/>
                </a:solidFill>
                <a:latin typeface="Consolas"/>
                <a:cs typeface="Consolas"/>
              </a:rPr>
              <a:t>"</a:t>
            </a:r>
            <a:r>
              <a:rPr sz="2000" dirty="0">
                <a:solidFill>
                  <a:srgbClr val="0000FF"/>
                </a:solidFill>
                <a:latin typeface="Consolas"/>
                <a:cs typeface="Consolas"/>
              </a:rPr>
              <a:t>&gt;&lt;</a:t>
            </a:r>
            <a:r>
              <a:rPr sz="2000" spc="-15" dirty="0">
                <a:solidFill>
                  <a:srgbClr val="A42A2A"/>
                </a:solidFill>
                <a:latin typeface="Consolas"/>
                <a:cs typeface="Consolas"/>
              </a:rPr>
              <a:t>/</a:t>
            </a:r>
            <a:r>
              <a:rPr sz="2000" dirty="0">
                <a:solidFill>
                  <a:srgbClr val="A42A2A"/>
                </a:solidFill>
                <a:latin typeface="Consolas"/>
                <a:cs typeface="Consolas"/>
              </a:rPr>
              <a:t>ou</a:t>
            </a:r>
            <a:r>
              <a:rPr sz="2000" spc="-10" dirty="0">
                <a:solidFill>
                  <a:srgbClr val="A42A2A"/>
                </a:solidFill>
                <a:latin typeface="Consolas"/>
                <a:cs typeface="Consolas"/>
              </a:rPr>
              <a:t>t</a:t>
            </a:r>
            <a:r>
              <a:rPr sz="2000" spc="-15" dirty="0">
                <a:solidFill>
                  <a:srgbClr val="A42A2A"/>
                </a:solidFill>
                <a:latin typeface="Consolas"/>
                <a:cs typeface="Consolas"/>
              </a:rPr>
              <a:t>p</a:t>
            </a:r>
            <a:r>
              <a:rPr sz="2000" dirty="0">
                <a:solidFill>
                  <a:srgbClr val="A42A2A"/>
                </a:solidFill>
                <a:latin typeface="Consolas"/>
                <a:cs typeface="Consolas"/>
              </a:rPr>
              <a:t>ut</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br</a:t>
            </a:r>
            <a:r>
              <a:rPr sz="2000" spc="-10" dirty="0">
                <a:solidFill>
                  <a:srgbClr val="0000FF"/>
                </a:solidFill>
                <a:latin typeface="Consolas"/>
                <a:cs typeface="Consolas"/>
              </a:rPr>
              <a:t>&gt;</a:t>
            </a:r>
            <a:r>
              <a:rPr sz="2000" dirty="0">
                <a:solidFill>
                  <a:srgbClr val="0000FF"/>
                </a:solidFill>
                <a:latin typeface="Consolas"/>
                <a:cs typeface="Consolas"/>
              </a:rPr>
              <a:t>&lt;</a:t>
            </a:r>
            <a:r>
              <a:rPr sz="2000" dirty="0">
                <a:solidFill>
                  <a:srgbClr val="A42A2A"/>
                </a:solidFill>
                <a:latin typeface="Consolas"/>
                <a:cs typeface="Consolas"/>
              </a:rPr>
              <a:t>b</a:t>
            </a:r>
            <a:r>
              <a:rPr sz="2000" spc="-10" dirty="0">
                <a:solidFill>
                  <a:srgbClr val="A42A2A"/>
                </a:solidFill>
                <a:latin typeface="Consolas"/>
                <a:cs typeface="Consolas"/>
              </a:rPr>
              <a:t>r</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in</a:t>
            </a:r>
            <a:r>
              <a:rPr sz="2000" spc="-10" dirty="0">
                <a:solidFill>
                  <a:srgbClr val="A42A2A"/>
                </a:solidFill>
                <a:latin typeface="Consolas"/>
                <a:cs typeface="Consolas"/>
              </a:rPr>
              <a:t>p</a:t>
            </a:r>
            <a:r>
              <a:rPr sz="2000" dirty="0">
                <a:solidFill>
                  <a:srgbClr val="A42A2A"/>
                </a:solidFill>
                <a:latin typeface="Consolas"/>
                <a:cs typeface="Consolas"/>
              </a:rPr>
              <a:t>ut</a:t>
            </a:r>
            <a:r>
              <a:rPr sz="2000" spc="-5" dirty="0">
                <a:solidFill>
                  <a:srgbClr val="A42A2A"/>
                </a:solidFill>
                <a:latin typeface="Consolas"/>
                <a:cs typeface="Consolas"/>
              </a:rPr>
              <a:t> </a:t>
            </a:r>
            <a:r>
              <a:rPr sz="2000" dirty="0">
                <a:solidFill>
                  <a:srgbClr val="DC133B"/>
                </a:solidFill>
                <a:latin typeface="Consolas"/>
                <a:cs typeface="Consolas"/>
              </a:rPr>
              <a:t>ty</a:t>
            </a:r>
            <a:r>
              <a:rPr sz="2000" spc="-10" dirty="0">
                <a:solidFill>
                  <a:srgbClr val="DC133B"/>
                </a:solidFill>
                <a:latin typeface="Consolas"/>
                <a:cs typeface="Consolas"/>
              </a:rPr>
              <a:t>p</a:t>
            </a:r>
            <a:r>
              <a:rPr sz="2000" spc="-15" dirty="0">
                <a:solidFill>
                  <a:srgbClr val="DC133B"/>
                </a:solidFill>
                <a:latin typeface="Consolas"/>
                <a:cs typeface="Consolas"/>
              </a:rPr>
              <a:t>e</a:t>
            </a:r>
            <a:r>
              <a:rPr sz="2000" dirty="0">
                <a:solidFill>
                  <a:srgbClr val="DC133B"/>
                </a:solidFill>
                <a:latin typeface="Consolas"/>
                <a:cs typeface="Consolas"/>
              </a:rPr>
              <a:t>=</a:t>
            </a:r>
            <a:r>
              <a:rPr sz="2000" dirty="0">
                <a:solidFill>
                  <a:srgbClr val="0000CD"/>
                </a:solidFill>
                <a:latin typeface="Consolas"/>
                <a:cs typeface="Consolas"/>
              </a:rPr>
              <a:t>"s</a:t>
            </a:r>
            <a:r>
              <a:rPr sz="2000" spc="-10" dirty="0">
                <a:solidFill>
                  <a:srgbClr val="0000CD"/>
                </a:solidFill>
                <a:latin typeface="Consolas"/>
                <a:cs typeface="Consolas"/>
              </a:rPr>
              <a:t>u</a:t>
            </a:r>
            <a:r>
              <a:rPr sz="2000" dirty="0">
                <a:solidFill>
                  <a:srgbClr val="0000CD"/>
                </a:solidFill>
                <a:latin typeface="Consolas"/>
                <a:cs typeface="Consolas"/>
              </a:rPr>
              <a:t>bm</a:t>
            </a:r>
            <a:r>
              <a:rPr sz="2000" spc="-10" dirty="0">
                <a:solidFill>
                  <a:srgbClr val="0000CD"/>
                </a:solidFill>
                <a:latin typeface="Consolas"/>
                <a:cs typeface="Consolas"/>
              </a:rPr>
              <a:t>i</a:t>
            </a:r>
            <a:r>
              <a:rPr sz="2000" dirty="0">
                <a:solidFill>
                  <a:srgbClr val="0000CD"/>
                </a:solidFill>
                <a:latin typeface="Consolas"/>
                <a:cs typeface="Consolas"/>
              </a:rPr>
              <a:t>t"</a:t>
            </a:r>
            <a:r>
              <a:rPr sz="2000" dirty="0">
                <a:solidFill>
                  <a:srgbClr val="0000FF"/>
                </a:solidFill>
                <a:latin typeface="Consolas"/>
                <a:cs typeface="Consolas"/>
              </a:rPr>
              <a:t>&gt;</a:t>
            </a:r>
            <a:endParaRPr sz="2000">
              <a:latin typeface="Consolas"/>
              <a:cs typeface="Consolas"/>
            </a:endParaRPr>
          </a:p>
          <a:p>
            <a:pPr marL="413384">
              <a:lnSpc>
                <a:spcPct val="100000"/>
              </a:lnSpc>
            </a:pPr>
            <a:r>
              <a:rPr sz="2000" dirty="0">
                <a:solidFill>
                  <a:srgbClr val="0000FF"/>
                </a:solidFill>
                <a:latin typeface="Consolas"/>
                <a:cs typeface="Consolas"/>
              </a:rPr>
              <a:t>&lt;</a:t>
            </a:r>
            <a:r>
              <a:rPr sz="2000" dirty="0">
                <a:solidFill>
                  <a:srgbClr val="A42A2A"/>
                </a:solidFill>
                <a:latin typeface="Consolas"/>
                <a:cs typeface="Consolas"/>
              </a:rPr>
              <a:t>/f</a:t>
            </a:r>
            <a:r>
              <a:rPr sz="2000" spc="-10" dirty="0">
                <a:solidFill>
                  <a:srgbClr val="A42A2A"/>
                </a:solidFill>
                <a:latin typeface="Consolas"/>
                <a:cs typeface="Consolas"/>
              </a:rPr>
              <a:t>o</a:t>
            </a:r>
            <a:r>
              <a:rPr sz="2000" dirty="0">
                <a:solidFill>
                  <a:srgbClr val="A42A2A"/>
                </a:solidFill>
                <a:latin typeface="Consolas"/>
                <a:cs typeface="Consolas"/>
              </a:rPr>
              <a:t>r</a:t>
            </a:r>
            <a:r>
              <a:rPr sz="2000" spc="5" dirty="0">
                <a:solidFill>
                  <a:srgbClr val="A42A2A"/>
                </a:solidFill>
                <a:latin typeface="Consolas"/>
                <a:cs typeface="Consolas"/>
              </a:rPr>
              <a:t>m</a:t>
            </a:r>
            <a:r>
              <a:rPr sz="2000" dirty="0">
                <a:solidFill>
                  <a:srgbClr val="0000FF"/>
                </a:solidFill>
                <a:latin typeface="Consolas"/>
                <a:cs typeface="Consolas"/>
              </a:rPr>
              <a:t>&gt;</a:t>
            </a:r>
            <a:endParaRPr sz="2000">
              <a:latin typeface="Consolas"/>
              <a:cs typeface="Consolas"/>
            </a:endParaRPr>
          </a:p>
        </p:txBody>
      </p:sp>
      <p:sp>
        <p:nvSpPr>
          <p:cNvPr id="10" name="object 10"/>
          <p:cNvSpPr/>
          <p:nvPr/>
        </p:nvSpPr>
        <p:spPr>
          <a:xfrm>
            <a:off x="3729228" y="4820411"/>
            <a:ext cx="5414772" cy="166573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923919" y="5015128"/>
            <a:ext cx="4899533" cy="1078166"/>
          </a:xfrm>
          <a:prstGeom prst="rect">
            <a:avLst/>
          </a:prstGeom>
          <a:blipFill>
            <a:blip r:embed="rId3" cstate="print"/>
            <a:stretch>
              <a:fillRect/>
            </a:stretch>
          </a:blipFill>
        </p:spPr>
        <p:txBody>
          <a:bodyPr wrap="square" lIns="0" tIns="0" rIns="0" bIns="0" rtlCol="0"/>
          <a:lstStyle/>
          <a:p>
            <a:endParaRPr/>
          </a:p>
        </p:txBody>
      </p:sp>
      <p:sp>
        <p:nvSpPr>
          <p:cNvPr id="14" name="Rectángulo 13"/>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61603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7862" y="-8697"/>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65" dirty="0"/>
              <a:t> </a:t>
            </a:r>
            <a:r>
              <a:rPr sz="3000" spc="250" dirty="0"/>
              <a:t>a</a:t>
            </a:r>
            <a:r>
              <a:rPr sz="3000" spc="-140" dirty="0"/>
              <a:t>tribut</a:t>
            </a:r>
            <a:r>
              <a:rPr sz="3000" spc="140" dirty="0"/>
              <a:t>o</a:t>
            </a:r>
            <a:r>
              <a:rPr sz="3000" spc="-250" dirty="0"/>
              <a:t> </a:t>
            </a:r>
            <a:r>
              <a:rPr sz="3000" spc="160" dirty="0"/>
              <a:t>ac</a:t>
            </a:r>
            <a:r>
              <a:rPr sz="3000" spc="120" dirty="0"/>
              <a:t>t</a:t>
            </a:r>
            <a:r>
              <a:rPr sz="3000" spc="-55" dirty="0"/>
              <a:t>ion</a:t>
            </a:r>
            <a:endParaRPr sz="3000" dirty="0"/>
          </a:p>
        </p:txBody>
      </p:sp>
      <p:sp>
        <p:nvSpPr>
          <p:cNvPr id="6" name="object 6"/>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4</a:t>
            </a:fld>
            <a:endParaRPr sz="1200">
              <a:latin typeface="Verdana"/>
              <a:cs typeface="Verdana"/>
            </a:endParaRPr>
          </a:p>
        </p:txBody>
      </p:sp>
      <p:sp>
        <p:nvSpPr>
          <p:cNvPr id="4" name="object 4"/>
          <p:cNvSpPr txBox="1"/>
          <p:nvPr/>
        </p:nvSpPr>
        <p:spPr>
          <a:xfrm>
            <a:off x="330200" y="1202563"/>
            <a:ext cx="8288655" cy="4832985"/>
          </a:xfrm>
          <a:prstGeom prst="rect">
            <a:avLst/>
          </a:prstGeom>
        </p:spPr>
        <p:txBody>
          <a:bodyPr vert="horz" wrap="square" lIns="0" tIns="0" rIns="0" bIns="0" rtlCol="0">
            <a:spAutoFit/>
          </a:bodyPr>
          <a:lstStyle/>
          <a:p>
            <a:pPr marL="355600" indent="-342900">
              <a:lnSpc>
                <a:spcPts val="2510"/>
              </a:lnSpc>
              <a:buFont typeface="Wingdings"/>
              <a:buChar char=""/>
              <a:tabLst>
                <a:tab pos="35623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spc="3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150" dirty="0">
                <a:solidFill>
                  <a:srgbClr val="003300"/>
                </a:solidFill>
                <a:latin typeface="Verdana"/>
                <a:cs typeface="Verdana"/>
              </a:rPr>
              <a:t>i</a:t>
            </a:r>
            <a:r>
              <a:rPr sz="2200" spc="5" dirty="0">
                <a:solidFill>
                  <a:srgbClr val="003300"/>
                </a:solidFill>
                <a:latin typeface="Verdana"/>
                <a:cs typeface="Verdana"/>
              </a:rPr>
              <a:t>but</a:t>
            </a:r>
            <a:r>
              <a:rPr sz="2200" spc="10" dirty="0">
                <a:solidFill>
                  <a:srgbClr val="003300"/>
                </a:solidFill>
                <a:latin typeface="Verdana"/>
                <a:cs typeface="Verdana"/>
              </a:rPr>
              <a:t>o</a:t>
            </a:r>
            <a:r>
              <a:rPr sz="2200" spc="35" dirty="0">
                <a:solidFill>
                  <a:srgbClr val="003300"/>
                </a:solidFill>
                <a:latin typeface="Verdana"/>
                <a:cs typeface="Verdana"/>
              </a:rPr>
              <a:t> </a:t>
            </a:r>
            <a:r>
              <a:rPr sz="2200" b="1" spc="-114" dirty="0">
                <a:solidFill>
                  <a:srgbClr val="003300"/>
                </a:solidFill>
                <a:latin typeface="Verdana"/>
                <a:cs typeface="Verdana"/>
              </a:rPr>
              <a:t>acti</a:t>
            </a:r>
            <a:r>
              <a:rPr sz="2200" b="1" spc="-140" dirty="0">
                <a:solidFill>
                  <a:srgbClr val="003300"/>
                </a:solidFill>
                <a:latin typeface="Verdana"/>
                <a:cs typeface="Verdana"/>
              </a:rPr>
              <a:t>o</a:t>
            </a:r>
            <a:r>
              <a:rPr sz="2200" b="1" spc="-250" dirty="0">
                <a:solidFill>
                  <a:srgbClr val="003300"/>
                </a:solidFill>
                <a:latin typeface="Verdana"/>
                <a:cs typeface="Verdana"/>
              </a:rPr>
              <a:t>n</a:t>
            </a:r>
            <a:r>
              <a:rPr sz="2200" b="1" spc="70"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75" dirty="0">
                <a:solidFill>
                  <a:srgbClr val="003300"/>
                </a:solidFill>
                <a:latin typeface="Verdana"/>
                <a:cs typeface="Verdana"/>
              </a:rPr>
              <a:t>i</a:t>
            </a:r>
            <a:r>
              <a:rPr sz="2200" spc="-150" dirty="0">
                <a:solidFill>
                  <a:srgbClr val="003300"/>
                </a:solidFill>
                <a:latin typeface="Verdana"/>
                <a:cs typeface="Verdana"/>
              </a:rPr>
              <a:t>n</a:t>
            </a:r>
            <a:r>
              <a:rPr sz="2200" spc="114" dirty="0">
                <a:solidFill>
                  <a:srgbClr val="003300"/>
                </a:solidFill>
                <a:latin typeface="Verdana"/>
                <a:cs typeface="Verdana"/>
              </a:rPr>
              <a:t>e</a:t>
            </a:r>
            <a:r>
              <a:rPr sz="2200" spc="30" dirty="0">
                <a:solidFill>
                  <a:srgbClr val="003300"/>
                </a:solidFill>
                <a:latin typeface="Verdana"/>
                <a:cs typeface="Verdana"/>
              </a:rPr>
              <a:t> </a:t>
            </a:r>
            <a:r>
              <a:rPr sz="2200" spc="5" dirty="0">
                <a:solidFill>
                  <a:srgbClr val="003300"/>
                </a:solidFill>
                <a:latin typeface="Verdana"/>
                <a:cs typeface="Verdana"/>
              </a:rPr>
              <a:t>la</a:t>
            </a:r>
            <a:r>
              <a:rPr sz="2200" spc="25" dirty="0">
                <a:solidFill>
                  <a:srgbClr val="003300"/>
                </a:solidFill>
                <a:latin typeface="Verdana"/>
                <a:cs typeface="Verdana"/>
              </a:rPr>
              <a:t> </a:t>
            </a:r>
            <a:r>
              <a:rPr sz="2200" spc="240" dirty="0">
                <a:solidFill>
                  <a:srgbClr val="003300"/>
                </a:solidFill>
                <a:latin typeface="Verdana"/>
                <a:cs typeface="Verdana"/>
              </a:rPr>
              <a:t>ac</a:t>
            </a:r>
            <a:r>
              <a:rPr sz="2200" spc="220" dirty="0">
                <a:solidFill>
                  <a:srgbClr val="003300"/>
                </a:solidFill>
                <a:latin typeface="Verdana"/>
                <a:cs typeface="Verdana"/>
              </a:rPr>
              <a:t>c</a:t>
            </a:r>
            <a:r>
              <a:rPr sz="2200" spc="-40" dirty="0">
                <a:solidFill>
                  <a:srgbClr val="003300"/>
                </a:solidFill>
                <a:latin typeface="Verdana"/>
                <a:cs typeface="Verdana"/>
              </a:rPr>
              <a:t>ió</a:t>
            </a:r>
            <a:r>
              <a:rPr sz="2200" spc="-50" dirty="0">
                <a:solidFill>
                  <a:srgbClr val="003300"/>
                </a:solidFill>
                <a:latin typeface="Verdana"/>
                <a:cs typeface="Verdana"/>
              </a:rPr>
              <a:t>n</a:t>
            </a:r>
            <a:r>
              <a:rPr sz="2200" spc="40" dirty="0">
                <a:solidFill>
                  <a:srgbClr val="003300"/>
                </a:solidFill>
                <a:latin typeface="Verdana"/>
                <a:cs typeface="Verdana"/>
              </a:rPr>
              <a:t> </a:t>
            </a:r>
            <a:r>
              <a:rPr sz="2200" spc="55" dirty="0">
                <a:solidFill>
                  <a:srgbClr val="003300"/>
                </a:solidFill>
                <a:latin typeface="Verdana"/>
                <a:cs typeface="Verdana"/>
              </a:rPr>
              <a:t>que</a:t>
            </a:r>
            <a:r>
              <a:rPr sz="2200" spc="3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30" dirty="0">
                <a:solidFill>
                  <a:srgbClr val="003300"/>
                </a:solidFill>
                <a:latin typeface="Verdana"/>
                <a:cs typeface="Verdana"/>
              </a:rPr>
              <a:t> </a:t>
            </a:r>
            <a:r>
              <a:rPr sz="2200" spc="-45" dirty="0">
                <a:solidFill>
                  <a:srgbClr val="003300"/>
                </a:solidFill>
                <a:latin typeface="Verdana"/>
                <a:cs typeface="Verdana"/>
              </a:rPr>
              <a:t>rea</a:t>
            </a:r>
            <a:r>
              <a:rPr sz="2200" spc="-35" dirty="0">
                <a:solidFill>
                  <a:srgbClr val="003300"/>
                </a:solidFill>
                <a:latin typeface="Verdana"/>
                <a:cs typeface="Verdana"/>
              </a:rPr>
              <a:t>l</a:t>
            </a:r>
            <a:r>
              <a:rPr sz="2200" spc="-150" dirty="0">
                <a:solidFill>
                  <a:srgbClr val="003300"/>
                </a:solidFill>
                <a:latin typeface="Verdana"/>
                <a:cs typeface="Verdana"/>
              </a:rPr>
              <a:t>i</a:t>
            </a:r>
            <a:r>
              <a:rPr sz="2200" spc="-25" dirty="0">
                <a:solidFill>
                  <a:srgbClr val="003300"/>
                </a:solidFill>
                <a:latin typeface="Verdana"/>
                <a:cs typeface="Verdana"/>
              </a:rPr>
              <a:t>za</a:t>
            </a:r>
            <a:r>
              <a:rPr sz="2200" spc="35" dirty="0">
                <a:solidFill>
                  <a:srgbClr val="003300"/>
                </a:solidFill>
                <a:latin typeface="Verdana"/>
                <a:cs typeface="Verdana"/>
              </a:rPr>
              <a:t> </a:t>
            </a:r>
            <a:r>
              <a:rPr sz="2200" spc="95" dirty="0">
                <a:solidFill>
                  <a:srgbClr val="003300"/>
                </a:solidFill>
                <a:latin typeface="Verdana"/>
                <a:cs typeface="Verdana"/>
              </a:rPr>
              <a:t>c</a:t>
            </a:r>
            <a:r>
              <a:rPr sz="2200" spc="105" dirty="0">
                <a:solidFill>
                  <a:srgbClr val="003300"/>
                </a:solidFill>
                <a:latin typeface="Verdana"/>
                <a:cs typeface="Verdana"/>
              </a:rPr>
              <a:t>u</a:t>
            </a:r>
            <a:r>
              <a:rPr sz="2200" spc="85" dirty="0">
                <a:solidFill>
                  <a:srgbClr val="003300"/>
                </a:solidFill>
                <a:latin typeface="Verdana"/>
                <a:cs typeface="Verdana"/>
              </a:rPr>
              <a:t>ando</a:t>
            </a:r>
            <a:endParaRPr sz="2200">
              <a:latin typeface="Verdana"/>
              <a:cs typeface="Verdana"/>
            </a:endParaRPr>
          </a:p>
          <a:p>
            <a:pPr marL="355600">
              <a:lnSpc>
                <a:spcPts val="2510"/>
              </a:lnSpc>
            </a:pPr>
            <a:r>
              <a:rPr sz="2200" spc="-90" dirty="0">
                <a:solidFill>
                  <a:srgbClr val="003300"/>
                </a:solidFill>
                <a:latin typeface="Verdana"/>
                <a:cs typeface="Verdana"/>
              </a:rPr>
              <a:t>s</a:t>
            </a:r>
            <a:r>
              <a:rPr sz="2200" spc="-95" dirty="0">
                <a:solidFill>
                  <a:srgbClr val="003300"/>
                </a:solidFill>
                <a:latin typeface="Verdana"/>
                <a:cs typeface="Verdana"/>
              </a:rPr>
              <a:t>e</a:t>
            </a:r>
            <a:r>
              <a:rPr sz="2200" spc="-165" dirty="0">
                <a:solidFill>
                  <a:srgbClr val="003300"/>
                </a:solidFill>
                <a:latin typeface="Verdana"/>
                <a:cs typeface="Verdana"/>
              </a:rPr>
              <a:t> </a:t>
            </a:r>
            <a:r>
              <a:rPr sz="2200" spc="-10" dirty="0">
                <a:solidFill>
                  <a:srgbClr val="003300"/>
                </a:solidFill>
                <a:latin typeface="Verdana"/>
                <a:cs typeface="Verdana"/>
              </a:rPr>
              <a:t>en</a:t>
            </a:r>
            <a:r>
              <a:rPr sz="2200" spc="0" dirty="0">
                <a:solidFill>
                  <a:srgbClr val="003300"/>
                </a:solidFill>
                <a:latin typeface="Verdana"/>
                <a:cs typeface="Verdana"/>
              </a:rPr>
              <a:t>v</a:t>
            </a:r>
            <a:r>
              <a:rPr sz="2200" dirty="0">
                <a:solidFill>
                  <a:srgbClr val="003300"/>
                </a:solidFill>
                <a:latin typeface="Verdana"/>
                <a:cs typeface="Verdana"/>
              </a:rPr>
              <a:t>í</a:t>
            </a:r>
            <a:r>
              <a:rPr sz="2200" spc="10" dirty="0">
                <a:solidFill>
                  <a:srgbClr val="003300"/>
                </a:solidFill>
                <a:latin typeface="Verdana"/>
                <a:cs typeface="Verdana"/>
              </a:rPr>
              <a:t>a</a:t>
            </a:r>
            <a:r>
              <a:rPr sz="2200" spc="-195"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spc="-160" dirty="0">
                <a:solidFill>
                  <a:srgbClr val="003300"/>
                </a:solidFill>
                <a:latin typeface="Verdana"/>
                <a:cs typeface="Verdana"/>
              </a:rPr>
              <a:t> </a:t>
            </a:r>
            <a:r>
              <a:rPr sz="2200" spc="-90" dirty="0">
                <a:solidFill>
                  <a:srgbClr val="003300"/>
                </a:solidFill>
                <a:latin typeface="Verdana"/>
                <a:cs typeface="Verdana"/>
              </a:rPr>
              <a:t>for</a:t>
            </a:r>
            <a:r>
              <a:rPr sz="2200" spc="-105" dirty="0">
                <a:solidFill>
                  <a:srgbClr val="003300"/>
                </a:solidFill>
                <a:latin typeface="Verdana"/>
                <a:cs typeface="Verdana"/>
              </a:rPr>
              <a:t>mular</a:t>
            </a:r>
            <a:r>
              <a:rPr sz="2200" spc="-40" dirty="0">
                <a:solidFill>
                  <a:srgbClr val="003300"/>
                </a:solidFill>
                <a:latin typeface="Verdana"/>
                <a:cs typeface="Verdana"/>
              </a:rPr>
              <a:t>i</a:t>
            </a:r>
            <a:r>
              <a:rPr sz="2200" spc="100"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a:p>
            <a:pPr marL="355600" marR="5080" indent="-342900" algn="just">
              <a:lnSpc>
                <a:spcPts val="2380"/>
              </a:lnSpc>
              <a:spcBef>
                <a:spcPts val="1830"/>
              </a:spcBef>
              <a:buFont typeface="Wingdings"/>
              <a:buChar char=""/>
              <a:tabLst>
                <a:tab pos="356235" algn="l"/>
              </a:tabLst>
            </a:pPr>
            <a:r>
              <a:rPr sz="2200" spc="-15" dirty="0">
                <a:solidFill>
                  <a:srgbClr val="003300"/>
                </a:solidFill>
                <a:latin typeface="Verdana"/>
                <a:cs typeface="Verdana"/>
              </a:rPr>
              <a:t>L</a:t>
            </a:r>
            <a:r>
              <a:rPr sz="2200" spc="-20" dirty="0">
                <a:solidFill>
                  <a:srgbClr val="003300"/>
                </a:solidFill>
                <a:latin typeface="Verdana"/>
                <a:cs typeface="Verdana"/>
              </a:rPr>
              <a:t>a</a:t>
            </a:r>
            <a:r>
              <a:rPr sz="2200" spc="50" dirty="0">
                <a:solidFill>
                  <a:srgbClr val="003300"/>
                </a:solidFill>
                <a:latin typeface="Verdana"/>
                <a:cs typeface="Verdana"/>
              </a:rPr>
              <a:t> </a:t>
            </a:r>
            <a:r>
              <a:rPr sz="2200" spc="-35" dirty="0">
                <a:solidFill>
                  <a:srgbClr val="003300"/>
                </a:solidFill>
                <a:latin typeface="Verdana"/>
                <a:cs typeface="Verdana"/>
              </a:rPr>
              <a:t>forma</a:t>
            </a:r>
            <a:r>
              <a:rPr sz="2200" spc="50" dirty="0">
                <a:solidFill>
                  <a:srgbClr val="003300"/>
                </a:solidFill>
                <a:latin typeface="Verdana"/>
                <a:cs typeface="Verdana"/>
              </a:rPr>
              <a:t> </a:t>
            </a:r>
            <a:r>
              <a:rPr sz="2200" spc="45" dirty="0">
                <a:solidFill>
                  <a:srgbClr val="003300"/>
                </a:solidFill>
                <a:latin typeface="Verdana"/>
                <a:cs typeface="Verdana"/>
              </a:rPr>
              <a:t>má</a:t>
            </a:r>
            <a:r>
              <a:rPr sz="2200" spc="-295" dirty="0">
                <a:solidFill>
                  <a:srgbClr val="003300"/>
                </a:solidFill>
                <a:latin typeface="Verdana"/>
                <a:cs typeface="Verdana"/>
              </a:rPr>
              <a:t>s</a:t>
            </a:r>
            <a:r>
              <a:rPr sz="2200" spc="55" dirty="0">
                <a:solidFill>
                  <a:srgbClr val="003300"/>
                </a:solidFill>
                <a:latin typeface="Verdana"/>
                <a:cs typeface="Verdana"/>
              </a:rPr>
              <a:t> </a:t>
            </a:r>
            <a:r>
              <a:rPr sz="2200" spc="60" dirty="0">
                <a:solidFill>
                  <a:srgbClr val="003300"/>
                </a:solidFill>
                <a:latin typeface="Verdana"/>
                <a:cs typeface="Verdana"/>
              </a:rPr>
              <a:t>com</a:t>
            </a:r>
            <a:r>
              <a:rPr sz="2200" spc="65" dirty="0">
                <a:solidFill>
                  <a:srgbClr val="003300"/>
                </a:solidFill>
                <a:latin typeface="Verdana"/>
                <a:cs typeface="Verdana"/>
              </a:rPr>
              <a:t>ú</a:t>
            </a:r>
            <a:r>
              <a:rPr sz="2200" spc="-55" dirty="0">
                <a:solidFill>
                  <a:srgbClr val="003300"/>
                </a:solidFill>
                <a:latin typeface="Verdana"/>
                <a:cs typeface="Verdana"/>
              </a:rPr>
              <a:t>n</a:t>
            </a:r>
            <a:r>
              <a:rPr sz="2200" spc="55" dirty="0">
                <a:solidFill>
                  <a:srgbClr val="003300"/>
                </a:solidFill>
                <a:latin typeface="Verdana"/>
                <a:cs typeface="Verdana"/>
              </a:rPr>
              <a:t> </a:t>
            </a:r>
            <a:r>
              <a:rPr sz="2200" spc="30" dirty="0">
                <a:solidFill>
                  <a:srgbClr val="003300"/>
                </a:solidFill>
                <a:latin typeface="Verdana"/>
                <a:cs typeface="Verdana"/>
              </a:rPr>
              <a:t>e</a:t>
            </a:r>
            <a:r>
              <a:rPr sz="2200" spc="20" dirty="0">
                <a:solidFill>
                  <a:srgbClr val="003300"/>
                </a:solidFill>
                <a:latin typeface="Verdana"/>
                <a:cs typeface="Verdana"/>
              </a:rPr>
              <a:t>n</a:t>
            </a:r>
            <a:r>
              <a:rPr sz="2200" spc="-90" dirty="0">
                <a:solidFill>
                  <a:srgbClr val="003300"/>
                </a:solidFill>
                <a:latin typeface="Verdana"/>
                <a:cs typeface="Verdana"/>
              </a:rPr>
              <a:t>v</a:t>
            </a:r>
            <a:r>
              <a:rPr sz="2200" spc="-150" dirty="0">
                <a:solidFill>
                  <a:srgbClr val="003300"/>
                </a:solidFill>
                <a:latin typeface="Verdana"/>
                <a:cs typeface="Verdana"/>
              </a:rPr>
              <a:t>i</a:t>
            </a:r>
            <a:r>
              <a:rPr sz="2200" spc="-65" dirty="0">
                <a:solidFill>
                  <a:srgbClr val="003300"/>
                </a:solidFill>
                <a:latin typeface="Verdana"/>
                <a:cs typeface="Verdana"/>
              </a:rPr>
              <a:t>a</a:t>
            </a:r>
            <a:r>
              <a:rPr sz="2200" spc="-45" dirty="0">
                <a:solidFill>
                  <a:srgbClr val="003300"/>
                </a:solidFill>
                <a:latin typeface="Verdana"/>
                <a:cs typeface="Verdana"/>
              </a:rPr>
              <a:t>r</a:t>
            </a:r>
            <a:r>
              <a:rPr sz="2200" spc="55" dirty="0">
                <a:solidFill>
                  <a:srgbClr val="003300"/>
                </a:solidFill>
                <a:latin typeface="Verdana"/>
                <a:cs typeface="Verdana"/>
              </a:rPr>
              <a:t> </a:t>
            </a:r>
            <a:r>
              <a:rPr sz="2200" spc="-120" dirty="0">
                <a:solidFill>
                  <a:srgbClr val="003300"/>
                </a:solidFill>
                <a:latin typeface="Verdana"/>
                <a:cs typeface="Verdana"/>
              </a:rPr>
              <a:t>lo</a:t>
            </a:r>
            <a:r>
              <a:rPr sz="2200" spc="-135" dirty="0">
                <a:solidFill>
                  <a:srgbClr val="003300"/>
                </a:solidFill>
                <a:latin typeface="Verdana"/>
                <a:cs typeface="Verdana"/>
              </a:rPr>
              <a:t>s</a:t>
            </a:r>
            <a:r>
              <a:rPr sz="2200" spc="50" dirty="0">
                <a:solidFill>
                  <a:srgbClr val="003300"/>
                </a:solidFill>
                <a:latin typeface="Verdana"/>
                <a:cs typeface="Verdana"/>
              </a:rPr>
              <a:t> </a:t>
            </a:r>
            <a:r>
              <a:rPr sz="2200" spc="65" dirty="0">
                <a:solidFill>
                  <a:srgbClr val="003300"/>
                </a:solidFill>
                <a:latin typeface="Verdana"/>
                <a:cs typeface="Verdana"/>
              </a:rPr>
              <a:t>da</a:t>
            </a:r>
            <a:r>
              <a:rPr sz="2200" spc="45" dirty="0">
                <a:solidFill>
                  <a:srgbClr val="003300"/>
                </a:solidFill>
                <a:latin typeface="Verdana"/>
                <a:cs typeface="Verdana"/>
              </a:rPr>
              <a:t>t</a:t>
            </a:r>
            <a:r>
              <a:rPr sz="2200" spc="-100" dirty="0">
                <a:solidFill>
                  <a:srgbClr val="003300"/>
                </a:solidFill>
                <a:latin typeface="Verdana"/>
                <a:cs typeface="Verdana"/>
              </a:rPr>
              <a:t>os</a:t>
            </a:r>
            <a:r>
              <a:rPr sz="2200" spc="65" dirty="0">
                <a:solidFill>
                  <a:srgbClr val="003300"/>
                </a:solidFill>
                <a:latin typeface="Verdana"/>
                <a:cs typeface="Verdana"/>
              </a:rPr>
              <a:t> </a:t>
            </a:r>
            <a:r>
              <a:rPr sz="2200" spc="120" dirty="0">
                <a:solidFill>
                  <a:srgbClr val="003300"/>
                </a:solidFill>
                <a:latin typeface="Verdana"/>
                <a:cs typeface="Verdana"/>
              </a:rPr>
              <a:t>de</a:t>
            </a:r>
            <a:r>
              <a:rPr sz="2200" spc="6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60" dirty="0">
                <a:solidFill>
                  <a:srgbClr val="003300"/>
                </a:solidFill>
                <a:latin typeface="Verdana"/>
                <a:cs typeface="Verdana"/>
              </a:rPr>
              <a:t> </a:t>
            </a:r>
            <a:r>
              <a:rPr sz="2200" spc="-70" dirty="0">
                <a:solidFill>
                  <a:srgbClr val="003300"/>
                </a:solidFill>
                <a:latin typeface="Verdana"/>
                <a:cs typeface="Verdana"/>
              </a:rPr>
              <a:t>for</a:t>
            </a:r>
            <a:r>
              <a:rPr sz="2200" spc="-135" dirty="0">
                <a:solidFill>
                  <a:srgbClr val="003300"/>
                </a:solidFill>
                <a:latin typeface="Verdana"/>
                <a:cs typeface="Verdana"/>
              </a:rPr>
              <a:t>m</a:t>
            </a:r>
            <a:r>
              <a:rPr sz="2200" spc="-65" dirty="0">
                <a:solidFill>
                  <a:srgbClr val="003300"/>
                </a:solidFill>
                <a:latin typeface="Verdana"/>
                <a:cs typeface="Verdana"/>
              </a:rPr>
              <a:t>ulario</a:t>
            </a:r>
            <a:r>
              <a:rPr sz="2200" spc="60" dirty="0">
                <a:solidFill>
                  <a:srgbClr val="003300"/>
                </a:solidFill>
                <a:latin typeface="Verdana"/>
                <a:cs typeface="Verdana"/>
              </a:rPr>
              <a:t> </a:t>
            </a:r>
            <a:r>
              <a:rPr sz="2200" spc="175" dirty="0">
                <a:solidFill>
                  <a:srgbClr val="003300"/>
                </a:solidFill>
                <a:latin typeface="Verdana"/>
                <a:cs typeface="Verdana"/>
              </a:rPr>
              <a:t>a</a:t>
            </a:r>
            <a:r>
              <a:rPr sz="2200" spc="10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370" dirty="0">
                <a:solidFill>
                  <a:srgbClr val="003300"/>
                </a:solidFill>
                <a:latin typeface="Verdana"/>
                <a:cs typeface="Verdana"/>
              </a:rPr>
              <a:t> </a:t>
            </a:r>
            <a:r>
              <a:rPr sz="2200" spc="-140" dirty="0">
                <a:solidFill>
                  <a:srgbClr val="003300"/>
                </a:solidFill>
                <a:latin typeface="Verdana"/>
                <a:cs typeface="Verdana"/>
              </a:rPr>
              <a:t>ser</a:t>
            </a:r>
            <a:r>
              <a:rPr sz="2200" spc="-150" dirty="0">
                <a:solidFill>
                  <a:srgbClr val="003300"/>
                </a:solidFill>
                <a:latin typeface="Verdana"/>
                <a:cs typeface="Verdana"/>
              </a:rPr>
              <a:t>vi</a:t>
            </a:r>
            <a:r>
              <a:rPr sz="2200" spc="-25" dirty="0">
                <a:solidFill>
                  <a:srgbClr val="003300"/>
                </a:solidFill>
                <a:latin typeface="Verdana"/>
                <a:cs typeface="Verdana"/>
              </a:rPr>
              <a:t>do</a:t>
            </a:r>
            <a:r>
              <a:rPr sz="2200" spc="-30" dirty="0">
                <a:solidFill>
                  <a:srgbClr val="003300"/>
                </a:solidFill>
                <a:latin typeface="Verdana"/>
                <a:cs typeface="Verdana"/>
              </a:rPr>
              <a:t>r</a:t>
            </a:r>
            <a:r>
              <a:rPr sz="2200" spc="-195" dirty="0">
                <a:solidFill>
                  <a:srgbClr val="003300"/>
                </a:solidFill>
                <a:latin typeface="Verdana"/>
                <a:cs typeface="Verdana"/>
              </a:rPr>
              <a:t>,</a:t>
            </a:r>
            <a:r>
              <a:rPr sz="2200" dirty="0">
                <a:solidFill>
                  <a:srgbClr val="003300"/>
                </a:solidFill>
                <a:latin typeface="Verdana"/>
                <a:cs typeface="Verdana"/>
              </a:rPr>
              <a:t> </a:t>
            </a:r>
            <a:r>
              <a:rPr sz="2200" spc="-380" dirty="0">
                <a:solidFill>
                  <a:srgbClr val="003300"/>
                </a:solidFill>
                <a:latin typeface="Verdana"/>
                <a:cs typeface="Verdana"/>
              </a:rPr>
              <a:t> </a:t>
            </a:r>
            <a:r>
              <a:rPr sz="2200" spc="-90" dirty="0">
                <a:solidFill>
                  <a:srgbClr val="003300"/>
                </a:solidFill>
                <a:latin typeface="Verdana"/>
                <a:cs typeface="Verdana"/>
              </a:rPr>
              <a:t>es</a:t>
            </a:r>
            <a:r>
              <a:rPr sz="2200" dirty="0">
                <a:solidFill>
                  <a:srgbClr val="003300"/>
                </a:solidFill>
                <a:latin typeface="Verdana"/>
                <a:cs typeface="Verdana"/>
              </a:rPr>
              <a:t> </a:t>
            </a:r>
            <a:r>
              <a:rPr sz="2200" spc="-375" dirty="0">
                <a:solidFill>
                  <a:srgbClr val="003300"/>
                </a:solidFill>
                <a:latin typeface="Verdana"/>
                <a:cs typeface="Verdana"/>
              </a:rPr>
              <a:t> </a:t>
            </a:r>
            <a:r>
              <a:rPr sz="2200" spc="15" dirty="0">
                <a:solidFill>
                  <a:srgbClr val="003300"/>
                </a:solidFill>
                <a:latin typeface="Verdana"/>
                <a:cs typeface="Verdana"/>
              </a:rPr>
              <a:t>me</a:t>
            </a:r>
            <a:r>
              <a:rPr sz="2200" spc="-30" dirty="0">
                <a:solidFill>
                  <a:srgbClr val="003300"/>
                </a:solidFill>
                <a:latin typeface="Verdana"/>
                <a:cs typeface="Verdana"/>
              </a:rPr>
              <a:t>d</a:t>
            </a:r>
            <a:r>
              <a:rPr sz="2200" dirty="0">
                <a:solidFill>
                  <a:srgbClr val="003300"/>
                </a:solidFill>
                <a:latin typeface="Verdana"/>
                <a:cs typeface="Verdana"/>
              </a:rPr>
              <a:t>i</a:t>
            </a:r>
            <a:r>
              <a:rPr sz="2200" spc="-5" dirty="0">
                <a:solidFill>
                  <a:srgbClr val="003300"/>
                </a:solidFill>
                <a:latin typeface="Verdana"/>
                <a:cs typeface="Verdana"/>
              </a:rPr>
              <a:t>an</a:t>
            </a:r>
            <a:r>
              <a:rPr sz="2200" spc="10" dirty="0">
                <a:solidFill>
                  <a:srgbClr val="003300"/>
                </a:solidFill>
                <a:latin typeface="Verdana"/>
                <a:cs typeface="Verdana"/>
              </a:rPr>
              <a:t>t</a:t>
            </a:r>
            <a:r>
              <a:rPr sz="2200" spc="114" dirty="0">
                <a:solidFill>
                  <a:srgbClr val="003300"/>
                </a:solidFill>
                <a:latin typeface="Verdana"/>
                <a:cs typeface="Verdana"/>
              </a:rPr>
              <a:t>e</a:t>
            </a:r>
            <a:r>
              <a:rPr sz="2200" dirty="0">
                <a:solidFill>
                  <a:srgbClr val="003300"/>
                </a:solidFill>
                <a:latin typeface="Verdana"/>
                <a:cs typeface="Verdana"/>
              </a:rPr>
              <a:t> </a:t>
            </a:r>
            <a:r>
              <a:rPr sz="2200" spc="-380" dirty="0">
                <a:solidFill>
                  <a:srgbClr val="003300"/>
                </a:solidFill>
                <a:latin typeface="Verdana"/>
                <a:cs typeface="Verdana"/>
              </a:rPr>
              <a:t> </a:t>
            </a:r>
            <a:r>
              <a:rPr sz="2200" spc="-25" dirty="0">
                <a:solidFill>
                  <a:srgbClr val="003300"/>
                </a:solidFill>
                <a:latin typeface="Verdana"/>
                <a:cs typeface="Verdana"/>
              </a:rPr>
              <a:t>el</a:t>
            </a:r>
            <a:r>
              <a:rPr sz="2200" dirty="0">
                <a:solidFill>
                  <a:srgbClr val="003300"/>
                </a:solidFill>
                <a:latin typeface="Verdana"/>
                <a:cs typeface="Verdana"/>
              </a:rPr>
              <a:t> </a:t>
            </a:r>
            <a:r>
              <a:rPr sz="2200" spc="-370" dirty="0">
                <a:solidFill>
                  <a:srgbClr val="003300"/>
                </a:solidFill>
                <a:latin typeface="Verdana"/>
                <a:cs typeface="Verdana"/>
              </a:rPr>
              <a:t> </a:t>
            </a:r>
            <a:r>
              <a:rPr sz="2200" spc="-85" dirty="0">
                <a:solidFill>
                  <a:srgbClr val="003300"/>
                </a:solidFill>
                <a:latin typeface="Verdana"/>
                <a:cs typeface="Verdana"/>
              </a:rPr>
              <a:t>uso</a:t>
            </a:r>
            <a:r>
              <a:rPr sz="2200" dirty="0">
                <a:solidFill>
                  <a:srgbClr val="003300"/>
                </a:solidFill>
                <a:latin typeface="Verdana"/>
                <a:cs typeface="Verdana"/>
              </a:rPr>
              <a:t> </a:t>
            </a:r>
            <a:r>
              <a:rPr sz="2200" spc="-39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375"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dirty="0">
                <a:solidFill>
                  <a:srgbClr val="003300"/>
                </a:solidFill>
                <a:latin typeface="Verdana"/>
                <a:cs typeface="Verdana"/>
              </a:rPr>
              <a:t> </a:t>
            </a:r>
            <a:r>
              <a:rPr sz="2200" spc="-370" dirty="0">
                <a:solidFill>
                  <a:srgbClr val="003300"/>
                </a:solidFill>
                <a:latin typeface="Verdana"/>
                <a:cs typeface="Verdana"/>
              </a:rPr>
              <a:t> </a:t>
            </a:r>
            <a:r>
              <a:rPr sz="2200" spc="35" dirty="0">
                <a:solidFill>
                  <a:srgbClr val="003300"/>
                </a:solidFill>
                <a:latin typeface="Verdana"/>
                <a:cs typeface="Verdana"/>
              </a:rPr>
              <a:t>bot</a:t>
            </a:r>
            <a:r>
              <a:rPr sz="2200" spc="20" dirty="0">
                <a:solidFill>
                  <a:srgbClr val="003300"/>
                </a:solidFill>
                <a:latin typeface="Verdana"/>
                <a:cs typeface="Verdana"/>
              </a:rPr>
              <a:t>ón</a:t>
            </a:r>
            <a:r>
              <a:rPr sz="2200" dirty="0">
                <a:solidFill>
                  <a:srgbClr val="003300"/>
                </a:solidFill>
                <a:latin typeface="Verdana"/>
                <a:cs typeface="Verdana"/>
              </a:rPr>
              <a:t> </a:t>
            </a:r>
            <a:r>
              <a:rPr sz="2200" spc="-365"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375" dirty="0">
                <a:solidFill>
                  <a:srgbClr val="003300"/>
                </a:solidFill>
                <a:latin typeface="Verdana"/>
                <a:cs typeface="Verdana"/>
              </a:rPr>
              <a:t> </a:t>
            </a:r>
            <a:r>
              <a:rPr sz="2200" spc="30" dirty="0">
                <a:solidFill>
                  <a:srgbClr val="003300"/>
                </a:solidFill>
                <a:latin typeface="Verdana"/>
                <a:cs typeface="Verdana"/>
              </a:rPr>
              <a:t>e</a:t>
            </a:r>
            <a:r>
              <a:rPr sz="2200" spc="20" dirty="0">
                <a:solidFill>
                  <a:srgbClr val="003300"/>
                </a:solidFill>
                <a:latin typeface="Verdana"/>
                <a:cs typeface="Verdana"/>
              </a:rPr>
              <a:t>n</a:t>
            </a:r>
            <a:r>
              <a:rPr sz="2200" spc="-75" dirty="0">
                <a:solidFill>
                  <a:srgbClr val="003300"/>
                </a:solidFill>
                <a:latin typeface="Verdana"/>
                <a:cs typeface="Verdana"/>
              </a:rPr>
              <a:t>v</a:t>
            </a:r>
            <a:r>
              <a:rPr sz="2200" spc="-175" dirty="0">
                <a:solidFill>
                  <a:srgbClr val="003300"/>
                </a:solidFill>
                <a:latin typeface="Verdana"/>
                <a:cs typeface="Verdana"/>
              </a:rPr>
              <a:t>í</a:t>
            </a:r>
            <a:r>
              <a:rPr sz="2200" spc="100" dirty="0">
                <a:solidFill>
                  <a:srgbClr val="003300"/>
                </a:solidFill>
                <a:latin typeface="Verdana"/>
                <a:cs typeface="Verdana"/>
              </a:rPr>
              <a:t>o</a:t>
            </a:r>
            <a:r>
              <a:rPr sz="2200" spc="55" dirty="0">
                <a:solidFill>
                  <a:srgbClr val="003300"/>
                </a:solidFill>
                <a:latin typeface="Verdana"/>
                <a:cs typeface="Verdana"/>
              </a:rPr>
              <a:t> </a:t>
            </a:r>
            <a:r>
              <a:rPr sz="2200" spc="-235" dirty="0">
                <a:solidFill>
                  <a:srgbClr val="003300"/>
                </a:solidFill>
                <a:latin typeface="Verdana"/>
                <a:cs typeface="Verdana"/>
              </a:rPr>
              <a:t>(</a:t>
            </a:r>
            <a:r>
              <a:rPr sz="2200" spc="-114" dirty="0">
                <a:solidFill>
                  <a:srgbClr val="003300"/>
                </a:solidFill>
                <a:latin typeface="Verdana"/>
                <a:cs typeface="Verdana"/>
              </a:rPr>
              <a:t>subm</a:t>
            </a:r>
            <a:r>
              <a:rPr sz="2200" spc="-25" dirty="0">
                <a:solidFill>
                  <a:srgbClr val="003300"/>
                </a:solidFill>
                <a:latin typeface="Verdana"/>
                <a:cs typeface="Verdana"/>
              </a:rPr>
              <a:t>i</a:t>
            </a:r>
            <a:r>
              <a:rPr sz="2200" spc="-114" dirty="0">
                <a:solidFill>
                  <a:srgbClr val="003300"/>
                </a:solidFill>
                <a:latin typeface="Verdana"/>
                <a:cs typeface="Verdana"/>
              </a:rPr>
              <a:t>t</a:t>
            </a:r>
            <a:r>
              <a:rPr sz="2200" spc="-200" dirty="0">
                <a:solidFill>
                  <a:srgbClr val="003300"/>
                </a:solidFill>
                <a:latin typeface="Verdana"/>
                <a:cs typeface="Verdana"/>
              </a:rPr>
              <a:t>)</a:t>
            </a:r>
            <a:r>
              <a:rPr sz="2200" spc="-195" dirty="0">
                <a:solidFill>
                  <a:srgbClr val="003300"/>
                </a:solidFill>
                <a:latin typeface="Verdana"/>
                <a:cs typeface="Verdana"/>
              </a:rPr>
              <a:t>.</a:t>
            </a:r>
            <a:endParaRPr sz="2200">
              <a:latin typeface="Verdana"/>
              <a:cs typeface="Verdana"/>
            </a:endParaRPr>
          </a:p>
          <a:p>
            <a:pPr marL="355600" indent="-342900">
              <a:lnSpc>
                <a:spcPts val="2510"/>
              </a:lnSpc>
              <a:spcBef>
                <a:spcPts val="1500"/>
              </a:spcBef>
              <a:buFont typeface="Wingdings"/>
              <a:buChar char=""/>
              <a:tabLst>
                <a:tab pos="356235" algn="l"/>
                <a:tab pos="2489200" algn="l"/>
                <a:tab pos="2914650" algn="l"/>
                <a:tab pos="4458970" algn="l"/>
                <a:tab pos="4933950" algn="l"/>
                <a:tab pos="5876290" algn="l"/>
                <a:tab pos="6407785" algn="l"/>
                <a:tab pos="7364095" algn="l"/>
                <a:tab pos="7743190" algn="l"/>
              </a:tabLst>
            </a:pPr>
            <a:r>
              <a:rPr sz="2200" spc="-30" dirty="0">
                <a:solidFill>
                  <a:srgbClr val="003300"/>
                </a:solidFill>
                <a:latin typeface="Verdana"/>
                <a:cs typeface="Verdana"/>
              </a:rPr>
              <a:t>N</a:t>
            </a:r>
            <a:r>
              <a:rPr sz="2200" spc="-55" dirty="0">
                <a:solidFill>
                  <a:srgbClr val="003300"/>
                </a:solidFill>
                <a:latin typeface="Verdana"/>
                <a:cs typeface="Verdana"/>
              </a:rPr>
              <a:t>ormalm</a:t>
            </a:r>
            <a:r>
              <a:rPr sz="2200" spc="100" dirty="0">
                <a:solidFill>
                  <a:srgbClr val="003300"/>
                </a:solidFill>
                <a:latin typeface="Verdana"/>
                <a:cs typeface="Verdana"/>
              </a:rPr>
              <a:t>e</a:t>
            </a:r>
            <a:r>
              <a:rPr sz="2200" spc="-110" dirty="0">
                <a:solidFill>
                  <a:srgbClr val="003300"/>
                </a:solidFill>
                <a:latin typeface="Verdana"/>
                <a:cs typeface="Verdana"/>
              </a:rPr>
              <a:t>n</a:t>
            </a:r>
            <a:r>
              <a:rPr sz="2200" spc="-60" dirty="0">
                <a:solidFill>
                  <a:srgbClr val="003300"/>
                </a:solidFill>
                <a:latin typeface="Verdana"/>
                <a:cs typeface="Verdana"/>
              </a:rPr>
              <a:t>t</a:t>
            </a:r>
            <a:r>
              <a:rPr sz="2200" spc="125" dirty="0">
                <a:solidFill>
                  <a:srgbClr val="003300"/>
                </a:solidFill>
                <a:latin typeface="Verdana"/>
                <a:cs typeface="Verdana"/>
              </a:rPr>
              <a:t>e</a:t>
            </a:r>
            <a:r>
              <a:rPr sz="2200" spc="-195" dirty="0">
                <a:solidFill>
                  <a:srgbClr val="003300"/>
                </a:solidFill>
                <a:latin typeface="Verdana"/>
                <a:cs typeface="Verdana"/>
              </a:rPr>
              <a:t>,</a:t>
            </a:r>
            <a:r>
              <a:rPr sz="2200"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dirty="0">
                <a:solidFill>
                  <a:srgbClr val="003300"/>
                </a:solidFill>
                <a:latin typeface="Verdana"/>
                <a:cs typeface="Verdana"/>
              </a:rPr>
              <a:t>	</a:t>
            </a:r>
            <a:r>
              <a:rPr sz="2200" spc="-70" dirty="0">
                <a:solidFill>
                  <a:srgbClr val="003300"/>
                </a:solidFill>
                <a:latin typeface="Verdana"/>
                <a:cs typeface="Verdana"/>
              </a:rPr>
              <a:t>for</a:t>
            </a:r>
            <a:r>
              <a:rPr sz="2200" spc="-135" dirty="0">
                <a:solidFill>
                  <a:srgbClr val="003300"/>
                </a:solidFill>
                <a:latin typeface="Verdana"/>
                <a:cs typeface="Verdana"/>
              </a:rPr>
              <a:t>m</a:t>
            </a:r>
            <a:r>
              <a:rPr sz="2200" spc="-85" dirty="0">
                <a:solidFill>
                  <a:srgbClr val="003300"/>
                </a:solidFill>
                <a:latin typeface="Verdana"/>
                <a:cs typeface="Verdana"/>
              </a:rPr>
              <a:t>ula</a:t>
            </a:r>
            <a:r>
              <a:rPr sz="2200" spc="-90" dirty="0">
                <a:solidFill>
                  <a:srgbClr val="003300"/>
                </a:solidFill>
                <a:latin typeface="Verdana"/>
                <a:cs typeface="Verdana"/>
              </a:rPr>
              <a:t>r</a:t>
            </a:r>
            <a:r>
              <a:rPr sz="2200" spc="-155" dirty="0">
                <a:solidFill>
                  <a:srgbClr val="003300"/>
                </a:solidFill>
                <a:latin typeface="Verdana"/>
                <a:cs typeface="Verdana"/>
              </a:rPr>
              <a:t>i</a:t>
            </a:r>
            <a:r>
              <a:rPr sz="2200" spc="100" dirty="0">
                <a:solidFill>
                  <a:srgbClr val="003300"/>
                </a:solidFill>
                <a:latin typeface="Verdana"/>
                <a:cs typeface="Verdana"/>
              </a:rPr>
              <a:t>o</a:t>
            </a:r>
            <a:r>
              <a:rPr sz="220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dirty="0">
                <a:solidFill>
                  <a:srgbClr val="003300"/>
                </a:solidFill>
                <a:latin typeface="Verdana"/>
                <a:cs typeface="Verdana"/>
              </a:rPr>
              <a:t>	</a:t>
            </a:r>
            <a:r>
              <a:rPr sz="2200" spc="-10" dirty="0">
                <a:solidFill>
                  <a:srgbClr val="003300"/>
                </a:solidFill>
                <a:latin typeface="Verdana"/>
                <a:cs typeface="Verdana"/>
              </a:rPr>
              <a:t>en</a:t>
            </a:r>
            <a:r>
              <a:rPr sz="2200" spc="-5" dirty="0">
                <a:solidFill>
                  <a:srgbClr val="003300"/>
                </a:solidFill>
                <a:latin typeface="Verdana"/>
                <a:cs typeface="Verdana"/>
              </a:rPr>
              <a:t>v</a:t>
            </a:r>
            <a:r>
              <a:rPr sz="2200" dirty="0">
                <a:solidFill>
                  <a:srgbClr val="003300"/>
                </a:solidFill>
                <a:latin typeface="Verdana"/>
                <a:cs typeface="Verdana"/>
              </a:rPr>
              <a:t>í</a:t>
            </a:r>
            <a:r>
              <a:rPr sz="2200" spc="10" dirty="0">
                <a:solidFill>
                  <a:srgbClr val="003300"/>
                </a:solidFill>
                <a:latin typeface="Verdana"/>
                <a:cs typeface="Verdana"/>
              </a:rPr>
              <a:t>a</a:t>
            </a:r>
            <a:r>
              <a:rPr sz="2200" dirty="0">
                <a:solidFill>
                  <a:srgbClr val="003300"/>
                </a:solidFill>
                <a:latin typeface="Verdana"/>
                <a:cs typeface="Verdana"/>
              </a:rPr>
              <a:t>	</a:t>
            </a:r>
            <a:r>
              <a:rPr sz="2200" spc="-25" dirty="0">
                <a:solidFill>
                  <a:srgbClr val="003300"/>
                </a:solidFill>
                <a:latin typeface="Verdana"/>
                <a:cs typeface="Verdana"/>
              </a:rPr>
              <a:t>l</a:t>
            </a:r>
            <a:r>
              <a:rPr sz="2200" spc="-55" dirty="0">
                <a:solidFill>
                  <a:srgbClr val="003300"/>
                </a:solidFill>
                <a:latin typeface="Verdana"/>
                <a:cs typeface="Verdana"/>
              </a:rPr>
              <a:t>o</a:t>
            </a:r>
            <a:r>
              <a:rPr sz="2200" spc="-295" dirty="0">
                <a:solidFill>
                  <a:srgbClr val="003300"/>
                </a:solidFill>
                <a:latin typeface="Verdana"/>
                <a:cs typeface="Verdana"/>
              </a:rPr>
              <a:t>s</a:t>
            </a:r>
            <a:r>
              <a:rPr sz="2200" dirty="0">
                <a:solidFill>
                  <a:srgbClr val="003300"/>
                </a:solidFill>
                <a:latin typeface="Verdana"/>
                <a:cs typeface="Verdana"/>
              </a:rPr>
              <a:t>	</a:t>
            </a:r>
            <a:r>
              <a:rPr sz="2200" spc="155" dirty="0">
                <a:solidFill>
                  <a:srgbClr val="003300"/>
                </a:solidFill>
                <a:latin typeface="Verdana"/>
                <a:cs typeface="Verdana"/>
              </a:rPr>
              <a:t>d</a:t>
            </a:r>
            <a:r>
              <a:rPr sz="2200" spc="140" dirty="0">
                <a:solidFill>
                  <a:srgbClr val="003300"/>
                </a:solidFill>
                <a:latin typeface="Verdana"/>
                <a:cs typeface="Verdana"/>
              </a:rPr>
              <a:t>a</a:t>
            </a:r>
            <a:r>
              <a:rPr sz="2200" spc="-120" dirty="0">
                <a:solidFill>
                  <a:srgbClr val="003300"/>
                </a:solidFill>
                <a:latin typeface="Verdana"/>
                <a:cs typeface="Verdana"/>
              </a:rPr>
              <a:t>t</a:t>
            </a:r>
            <a:r>
              <a:rPr sz="2200" spc="-95" dirty="0">
                <a:solidFill>
                  <a:srgbClr val="003300"/>
                </a:solidFill>
                <a:latin typeface="Verdana"/>
                <a:cs typeface="Verdana"/>
              </a:rPr>
              <a:t>os</a:t>
            </a:r>
            <a:r>
              <a:rPr sz="2200" dirty="0">
                <a:solidFill>
                  <a:srgbClr val="003300"/>
                </a:solidFill>
                <a:latin typeface="Verdana"/>
                <a:cs typeface="Verdana"/>
              </a:rPr>
              <a:t>	</a:t>
            </a:r>
            <a:r>
              <a:rPr sz="2200" spc="175" dirty="0">
                <a:solidFill>
                  <a:srgbClr val="003300"/>
                </a:solidFill>
                <a:latin typeface="Verdana"/>
                <a:cs typeface="Verdana"/>
              </a:rPr>
              <a:t>a</a:t>
            </a:r>
            <a:r>
              <a:rPr sz="2200" dirty="0">
                <a:solidFill>
                  <a:srgbClr val="003300"/>
                </a:solidFill>
                <a:latin typeface="Verdana"/>
                <a:cs typeface="Verdana"/>
              </a:rPr>
              <a:t>	</a:t>
            </a:r>
            <a:r>
              <a:rPr sz="2200" spc="20" dirty="0">
                <a:solidFill>
                  <a:srgbClr val="003300"/>
                </a:solidFill>
                <a:latin typeface="Verdana"/>
                <a:cs typeface="Verdana"/>
              </a:rPr>
              <a:t>una</a:t>
            </a:r>
            <a:endParaRPr sz="2200">
              <a:latin typeface="Verdana"/>
              <a:cs typeface="Verdana"/>
            </a:endParaRPr>
          </a:p>
          <a:p>
            <a:pPr marL="355600">
              <a:lnSpc>
                <a:spcPts val="2510"/>
              </a:lnSpc>
            </a:pPr>
            <a:r>
              <a:rPr sz="2200" spc="65" dirty="0">
                <a:solidFill>
                  <a:srgbClr val="003300"/>
                </a:solidFill>
                <a:latin typeface="Verdana"/>
                <a:cs typeface="Verdana"/>
              </a:rPr>
              <a:t>pág</a:t>
            </a:r>
            <a:r>
              <a:rPr sz="2200" spc="45" dirty="0">
                <a:solidFill>
                  <a:srgbClr val="003300"/>
                </a:solidFill>
                <a:latin typeface="Verdana"/>
                <a:cs typeface="Verdana"/>
              </a:rPr>
              <a:t>i</a:t>
            </a:r>
            <a:r>
              <a:rPr sz="2200" spc="60" dirty="0">
                <a:solidFill>
                  <a:srgbClr val="003300"/>
                </a:solidFill>
                <a:latin typeface="Verdana"/>
                <a:cs typeface="Verdana"/>
              </a:rPr>
              <a:t>na</a:t>
            </a:r>
            <a:r>
              <a:rPr sz="2200" spc="-185" dirty="0">
                <a:solidFill>
                  <a:srgbClr val="003300"/>
                </a:solidFill>
                <a:latin typeface="Verdana"/>
                <a:cs typeface="Verdana"/>
              </a:rPr>
              <a:t> </a:t>
            </a:r>
            <a:r>
              <a:rPr sz="2200" spc="85" dirty="0">
                <a:solidFill>
                  <a:srgbClr val="003300"/>
                </a:solidFill>
                <a:latin typeface="Verdana"/>
                <a:cs typeface="Verdana"/>
              </a:rPr>
              <a:t>we</a:t>
            </a:r>
            <a:r>
              <a:rPr sz="2200" spc="80" dirty="0">
                <a:solidFill>
                  <a:srgbClr val="003300"/>
                </a:solidFill>
                <a:latin typeface="Verdana"/>
                <a:cs typeface="Verdana"/>
              </a:rPr>
              <a:t>b</a:t>
            </a:r>
            <a:r>
              <a:rPr sz="2200" spc="-165" dirty="0">
                <a:solidFill>
                  <a:srgbClr val="003300"/>
                </a:solidFill>
                <a:latin typeface="Verdana"/>
                <a:cs typeface="Verdana"/>
              </a:rPr>
              <a:t> </a:t>
            </a:r>
            <a:r>
              <a:rPr sz="2200" spc="30" dirty="0">
                <a:solidFill>
                  <a:srgbClr val="003300"/>
                </a:solidFill>
                <a:latin typeface="Verdana"/>
                <a:cs typeface="Verdana"/>
              </a:rPr>
              <a:t>en</a:t>
            </a:r>
            <a:r>
              <a:rPr sz="2200" spc="-17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160" dirty="0">
                <a:solidFill>
                  <a:srgbClr val="003300"/>
                </a:solidFill>
                <a:latin typeface="Verdana"/>
                <a:cs typeface="Verdana"/>
              </a:rPr>
              <a:t> </a:t>
            </a:r>
            <a:r>
              <a:rPr sz="2200" spc="-140" dirty="0">
                <a:solidFill>
                  <a:srgbClr val="003300"/>
                </a:solidFill>
                <a:latin typeface="Verdana"/>
                <a:cs typeface="Verdana"/>
              </a:rPr>
              <a:t>serv</a:t>
            </a:r>
            <a:r>
              <a:rPr sz="2200" spc="-150" dirty="0">
                <a:solidFill>
                  <a:srgbClr val="003300"/>
                </a:solidFill>
                <a:latin typeface="Verdana"/>
                <a:cs typeface="Verdana"/>
              </a:rPr>
              <a:t>i</a:t>
            </a:r>
            <a:r>
              <a:rPr sz="2200" spc="-25" dirty="0">
                <a:solidFill>
                  <a:srgbClr val="003300"/>
                </a:solidFill>
                <a:latin typeface="Verdana"/>
                <a:cs typeface="Verdana"/>
              </a:rPr>
              <a:t>do</a:t>
            </a:r>
            <a:r>
              <a:rPr sz="2200" spc="-15" dirty="0">
                <a:solidFill>
                  <a:srgbClr val="003300"/>
                </a:solidFill>
                <a:latin typeface="Verdana"/>
                <a:cs typeface="Verdana"/>
              </a:rPr>
              <a:t>r</a:t>
            </a:r>
            <a:r>
              <a:rPr sz="2200" spc="-190" dirty="0">
                <a:solidFill>
                  <a:srgbClr val="003300"/>
                </a:solidFill>
                <a:latin typeface="Verdana"/>
                <a:cs typeface="Verdana"/>
              </a:rPr>
              <a:t> </a:t>
            </a:r>
            <a:r>
              <a:rPr sz="2200" spc="85" dirty="0">
                <a:solidFill>
                  <a:srgbClr val="003300"/>
                </a:solidFill>
                <a:latin typeface="Verdana"/>
                <a:cs typeface="Verdana"/>
              </a:rPr>
              <a:t>we</a:t>
            </a:r>
            <a:r>
              <a:rPr sz="2200" spc="80" dirty="0">
                <a:solidFill>
                  <a:srgbClr val="003300"/>
                </a:solidFill>
                <a:latin typeface="Verdana"/>
                <a:cs typeface="Verdana"/>
              </a:rPr>
              <a:t>b</a:t>
            </a:r>
            <a:r>
              <a:rPr sz="2200" spc="-195" dirty="0">
                <a:solidFill>
                  <a:srgbClr val="003300"/>
                </a:solidFill>
                <a:latin typeface="Verdana"/>
                <a:cs typeface="Verdana"/>
              </a:rPr>
              <a:t>.</a:t>
            </a:r>
            <a:endParaRPr sz="2200">
              <a:latin typeface="Verdana"/>
              <a:cs typeface="Verdana"/>
            </a:endParaRPr>
          </a:p>
          <a:p>
            <a:pPr marL="355600" marR="6350" indent="-342900">
              <a:lnSpc>
                <a:spcPts val="2380"/>
              </a:lnSpc>
              <a:spcBef>
                <a:spcPts val="1830"/>
              </a:spcBef>
              <a:buFont typeface="Wingdings"/>
              <a:buChar char=""/>
              <a:tabLst>
                <a:tab pos="356235" algn="l"/>
              </a:tabLst>
            </a:pPr>
            <a:r>
              <a:rPr sz="2200" spc="-140" dirty="0">
                <a:solidFill>
                  <a:srgbClr val="003300"/>
                </a:solidFill>
                <a:latin typeface="Verdana"/>
                <a:cs typeface="Verdana"/>
              </a:rPr>
              <a:t>E</a:t>
            </a:r>
            <a:r>
              <a:rPr sz="2200" spc="-135" dirty="0">
                <a:solidFill>
                  <a:srgbClr val="003300"/>
                </a:solidFill>
                <a:latin typeface="Verdana"/>
                <a:cs typeface="Verdana"/>
              </a:rPr>
              <a:t>n</a:t>
            </a:r>
            <a:r>
              <a:rPr sz="2200" spc="310" dirty="0">
                <a:solidFill>
                  <a:srgbClr val="003300"/>
                </a:solidFill>
                <a:latin typeface="Verdana"/>
                <a:cs typeface="Verdana"/>
              </a:rPr>
              <a:t> </a:t>
            </a:r>
            <a:r>
              <a:rPr sz="2200" spc="-114" dirty="0">
                <a:solidFill>
                  <a:srgbClr val="003300"/>
                </a:solidFill>
                <a:latin typeface="Verdana"/>
                <a:cs typeface="Verdana"/>
              </a:rPr>
              <a:t>es</a:t>
            </a:r>
            <a:r>
              <a:rPr sz="2200" spc="-70" dirty="0">
                <a:solidFill>
                  <a:srgbClr val="003300"/>
                </a:solidFill>
                <a:latin typeface="Verdana"/>
                <a:cs typeface="Verdana"/>
              </a:rPr>
              <a:t>t</a:t>
            </a:r>
            <a:r>
              <a:rPr sz="2200" spc="114" dirty="0">
                <a:solidFill>
                  <a:srgbClr val="003300"/>
                </a:solidFill>
                <a:latin typeface="Verdana"/>
                <a:cs typeface="Verdana"/>
              </a:rPr>
              <a:t>e</a:t>
            </a:r>
            <a:r>
              <a:rPr sz="2200" spc="305" dirty="0">
                <a:solidFill>
                  <a:srgbClr val="003300"/>
                </a:solidFill>
                <a:latin typeface="Verdana"/>
                <a:cs typeface="Verdana"/>
              </a:rPr>
              <a:t> </a:t>
            </a:r>
            <a:r>
              <a:rPr sz="2200" spc="-50" dirty="0">
                <a:solidFill>
                  <a:srgbClr val="003300"/>
                </a:solidFill>
                <a:latin typeface="Verdana"/>
                <a:cs typeface="Verdana"/>
              </a:rPr>
              <a:t>e</a:t>
            </a:r>
            <a:r>
              <a:rPr sz="2200" spc="-15" dirty="0">
                <a:solidFill>
                  <a:srgbClr val="003300"/>
                </a:solidFill>
                <a:latin typeface="Verdana"/>
                <a:cs typeface="Verdana"/>
              </a:rPr>
              <a:t>l</a:t>
            </a:r>
            <a:r>
              <a:rPr sz="2200" spc="310" dirty="0">
                <a:solidFill>
                  <a:srgbClr val="003300"/>
                </a:solidFill>
                <a:latin typeface="Verdana"/>
                <a:cs typeface="Verdana"/>
              </a:rPr>
              <a:t> </a:t>
            </a:r>
            <a:r>
              <a:rPr sz="2200" spc="-10" dirty="0">
                <a:solidFill>
                  <a:srgbClr val="003300"/>
                </a:solidFill>
                <a:latin typeface="Verdana"/>
                <a:cs typeface="Verdana"/>
              </a:rPr>
              <a:t>ejem</a:t>
            </a:r>
            <a:r>
              <a:rPr sz="2200" spc="-5" dirty="0">
                <a:solidFill>
                  <a:srgbClr val="003300"/>
                </a:solidFill>
                <a:latin typeface="Verdana"/>
                <a:cs typeface="Verdana"/>
              </a:rPr>
              <a:t>p</a:t>
            </a:r>
            <a:r>
              <a:rPr sz="2200" spc="-25" dirty="0">
                <a:solidFill>
                  <a:srgbClr val="003300"/>
                </a:solidFill>
                <a:latin typeface="Verdana"/>
                <a:cs typeface="Verdana"/>
              </a:rPr>
              <a:t>l</a:t>
            </a:r>
            <a:r>
              <a:rPr sz="2200" spc="-30" dirty="0">
                <a:solidFill>
                  <a:srgbClr val="003300"/>
                </a:solidFill>
                <a:latin typeface="Verdana"/>
                <a:cs typeface="Verdana"/>
              </a:rPr>
              <a:t>o</a:t>
            </a:r>
            <a:r>
              <a:rPr sz="2200" spc="-195" dirty="0">
                <a:solidFill>
                  <a:srgbClr val="003300"/>
                </a:solidFill>
                <a:latin typeface="Verdana"/>
                <a:cs typeface="Verdana"/>
              </a:rPr>
              <a:t>,</a:t>
            </a:r>
            <a:r>
              <a:rPr sz="2200" spc="29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305"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50" dirty="0">
                <a:solidFill>
                  <a:srgbClr val="003300"/>
                </a:solidFill>
                <a:latin typeface="Verdana"/>
                <a:cs typeface="Verdana"/>
              </a:rPr>
              <a:t>c</a:t>
            </a:r>
            <a:r>
              <a:rPr sz="2200" spc="175" dirty="0">
                <a:solidFill>
                  <a:srgbClr val="003300"/>
                </a:solidFill>
                <a:latin typeface="Verdana"/>
                <a:cs typeface="Verdana"/>
              </a:rPr>
              <a:t>a</a:t>
            </a:r>
            <a:r>
              <a:rPr sz="2200" spc="310" dirty="0">
                <a:solidFill>
                  <a:srgbClr val="003300"/>
                </a:solidFill>
                <a:latin typeface="Verdana"/>
                <a:cs typeface="Verdana"/>
              </a:rPr>
              <a:t> </a:t>
            </a:r>
            <a:r>
              <a:rPr sz="2200" spc="-65" dirty="0">
                <a:solidFill>
                  <a:srgbClr val="003300"/>
                </a:solidFill>
                <a:latin typeface="Verdana"/>
                <a:cs typeface="Verdana"/>
              </a:rPr>
              <a:t>u</a:t>
            </a:r>
            <a:r>
              <a:rPr sz="2200" spc="-60" dirty="0">
                <a:solidFill>
                  <a:srgbClr val="003300"/>
                </a:solidFill>
                <a:latin typeface="Verdana"/>
                <a:cs typeface="Verdana"/>
              </a:rPr>
              <a:t>n</a:t>
            </a:r>
            <a:r>
              <a:rPr sz="2200" spc="310" dirty="0">
                <a:solidFill>
                  <a:srgbClr val="003300"/>
                </a:solidFill>
                <a:latin typeface="Verdana"/>
                <a:cs typeface="Verdana"/>
              </a:rPr>
              <a:t> </a:t>
            </a:r>
            <a:r>
              <a:rPr sz="2200" spc="-15" dirty="0">
                <a:solidFill>
                  <a:srgbClr val="003300"/>
                </a:solidFill>
                <a:latin typeface="Verdana"/>
                <a:cs typeface="Verdana"/>
              </a:rPr>
              <a:t>s</a:t>
            </a:r>
            <a:r>
              <a:rPr sz="2200" spc="-10" dirty="0">
                <a:solidFill>
                  <a:srgbClr val="003300"/>
                </a:solidFill>
                <a:latin typeface="Verdana"/>
                <a:cs typeface="Verdana"/>
              </a:rPr>
              <a:t>c</a:t>
            </a:r>
            <a:r>
              <a:rPr sz="2200" spc="-270" dirty="0">
                <a:solidFill>
                  <a:srgbClr val="003300"/>
                </a:solidFill>
                <a:latin typeface="Verdana"/>
                <a:cs typeface="Verdana"/>
              </a:rPr>
              <a:t>r</a:t>
            </a:r>
            <a:r>
              <a:rPr sz="2200" spc="-165" dirty="0">
                <a:solidFill>
                  <a:srgbClr val="003300"/>
                </a:solidFill>
                <a:latin typeface="Verdana"/>
                <a:cs typeface="Verdana"/>
              </a:rPr>
              <a:t>i</a:t>
            </a:r>
            <a:r>
              <a:rPr sz="2200" spc="114" dirty="0">
                <a:solidFill>
                  <a:srgbClr val="003300"/>
                </a:solidFill>
                <a:latin typeface="Verdana"/>
                <a:cs typeface="Verdana"/>
              </a:rPr>
              <a:t>p</a:t>
            </a:r>
            <a:r>
              <a:rPr sz="2200" spc="-125" dirty="0">
                <a:solidFill>
                  <a:srgbClr val="003300"/>
                </a:solidFill>
                <a:latin typeface="Verdana"/>
                <a:cs typeface="Verdana"/>
              </a:rPr>
              <a:t>t</a:t>
            </a:r>
            <a:r>
              <a:rPr sz="2200" spc="310"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305" dirty="0">
                <a:solidFill>
                  <a:srgbClr val="003300"/>
                </a:solidFill>
                <a:latin typeface="Verdana"/>
                <a:cs typeface="Verdana"/>
              </a:rPr>
              <a:t> </a:t>
            </a:r>
            <a:r>
              <a:rPr sz="2200" spc="-5" dirty="0">
                <a:solidFill>
                  <a:srgbClr val="003300"/>
                </a:solidFill>
                <a:latin typeface="Verdana"/>
                <a:cs typeface="Verdana"/>
              </a:rPr>
              <a:t>l</a:t>
            </a:r>
            <a:r>
              <a:rPr sz="2200" spc="25" dirty="0">
                <a:solidFill>
                  <a:srgbClr val="003300"/>
                </a:solidFill>
                <a:latin typeface="Verdana"/>
                <a:cs typeface="Verdana"/>
              </a:rPr>
              <a:t>a</a:t>
            </a:r>
            <a:r>
              <a:rPr sz="2200" spc="110" dirty="0">
                <a:solidFill>
                  <a:srgbClr val="003300"/>
                </a:solidFill>
                <a:latin typeface="Verdana"/>
                <a:cs typeface="Verdana"/>
              </a:rPr>
              <a:t>d</a:t>
            </a:r>
            <a:r>
              <a:rPr sz="2200" spc="114" dirty="0">
                <a:solidFill>
                  <a:srgbClr val="003300"/>
                </a:solidFill>
                <a:latin typeface="Verdana"/>
                <a:cs typeface="Verdana"/>
              </a:rPr>
              <a:t>o</a:t>
            </a:r>
            <a:r>
              <a:rPr sz="2200" spc="315" dirty="0">
                <a:solidFill>
                  <a:srgbClr val="003300"/>
                </a:solidFill>
                <a:latin typeface="Verdana"/>
                <a:cs typeface="Verdana"/>
              </a:rPr>
              <a:t> </a:t>
            </a:r>
            <a:r>
              <a:rPr sz="2200" spc="20" dirty="0">
                <a:solidFill>
                  <a:srgbClr val="003300"/>
                </a:solidFill>
                <a:latin typeface="Verdana"/>
                <a:cs typeface="Verdana"/>
              </a:rPr>
              <a:t>del</a:t>
            </a:r>
            <a:r>
              <a:rPr sz="2200" spc="15" dirty="0">
                <a:solidFill>
                  <a:srgbClr val="003300"/>
                </a:solidFill>
                <a:latin typeface="Verdana"/>
                <a:cs typeface="Verdana"/>
              </a:rPr>
              <a:t> </a:t>
            </a:r>
            <a:r>
              <a:rPr sz="2200" spc="-140" dirty="0">
                <a:solidFill>
                  <a:srgbClr val="003300"/>
                </a:solidFill>
                <a:latin typeface="Verdana"/>
                <a:cs typeface="Verdana"/>
              </a:rPr>
              <a:t>serv</a:t>
            </a:r>
            <a:r>
              <a:rPr sz="2200" spc="-150" dirty="0">
                <a:solidFill>
                  <a:srgbClr val="003300"/>
                </a:solidFill>
                <a:latin typeface="Verdana"/>
                <a:cs typeface="Verdana"/>
              </a:rPr>
              <a:t>i</a:t>
            </a:r>
            <a:r>
              <a:rPr sz="2200" spc="-25" dirty="0">
                <a:solidFill>
                  <a:srgbClr val="003300"/>
                </a:solidFill>
                <a:latin typeface="Verdana"/>
                <a:cs typeface="Verdana"/>
              </a:rPr>
              <a:t>do</a:t>
            </a:r>
            <a:r>
              <a:rPr sz="2200" spc="-15" dirty="0">
                <a:solidFill>
                  <a:srgbClr val="003300"/>
                </a:solidFill>
                <a:latin typeface="Verdana"/>
                <a:cs typeface="Verdana"/>
              </a:rPr>
              <a:t>r</a:t>
            </a:r>
            <a:r>
              <a:rPr sz="2200" spc="-190" dirty="0">
                <a:solidFill>
                  <a:srgbClr val="003300"/>
                </a:solidFill>
                <a:latin typeface="Verdana"/>
                <a:cs typeface="Verdana"/>
              </a:rPr>
              <a:t> </a:t>
            </a:r>
            <a:r>
              <a:rPr sz="2200" spc="45" dirty="0">
                <a:solidFill>
                  <a:srgbClr val="003300"/>
                </a:solidFill>
                <a:latin typeface="Verdana"/>
                <a:cs typeface="Verdana"/>
              </a:rPr>
              <a:t>par</a:t>
            </a:r>
            <a:r>
              <a:rPr sz="2200" spc="50" dirty="0">
                <a:solidFill>
                  <a:srgbClr val="003300"/>
                </a:solidFill>
                <a:latin typeface="Verdana"/>
                <a:cs typeface="Verdana"/>
              </a:rPr>
              <a:t>a</a:t>
            </a:r>
            <a:r>
              <a:rPr sz="2200" spc="-150" dirty="0">
                <a:solidFill>
                  <a:srgbClr val="003300"/>
                </a:solidFill>
                <a:latin typeface="Verdana"/>
                <a:cs typeface="Verdana"/>
              </a:rPr>
              <a:t> </a:t>
            </a:r>
            <a:r>
              <a:rPr sz="2200" spc="45" dirty="0">
                <a:solidFill>
                  <a:srgbClr val="003300"/>
                </a:solidFill>
                <a:latin typeface="Verdana"/>
                <a:cs typeface="Verdana"/>
              </a:rPr>
              <a:t>ma</a:t>
            </a:r>
            <a:r>
              <a:rPr sz="2200" spc="-70" dirty="0">
                <a:solidFill>
                  <a:srgbClr val="003300"/>
                </a:solidFill>
                <a:latin typeface="Verdana"/>
                <a:cs typeface="Verdana"/>
              </a:rPr>
              <a:t>nejar</a:t>
            </a:r>
            <a:r>
              <a:rPr sz="2200" spc="-160" dirty="0">
                <a:solidFill>
                  <a:srgbClr val="003300"/>
                </a:solidFill>
                <a:latin typeface="Verdana"/>
                <a:cs typeface="Verdana"/>
              </a:rPr>
              <a:t> </a:t>
            </a:r>
            <a:r>
              <a:rPr sz="2200" spc="-25" dirty="0">
                <a:solidFill>
                  <a:srgbClr val="003300"/>
                </a:solidFill>
                <a:latin typeface="Verdana"/>
                <a:cs typeface="Verdana"/>
              </a:rPr>
              <a:t>el</a:t>
            </a:r>
            <a:r>
              <a:rPr sz="2200" spc="-170" dirty="0">
                <a:solidFill>
                  <a:srgbClr val="003300"/>
                </a:solidFill>
                <a:latin typeface="Verdana"/>
                <a:cs typeface="Verdana"/>
              </a:rPr>
              <a:t> </a:t>
            </a:r>
            <a:r>
              <a:rPr sz="2200" spc="-100" dirty="0">
                <a:solidFill>
                  <a:srgbClr val="003300"/>
                </a:solidFill>
                <a:latin typeface="Verdana"/>
                <a:cs typeface="Verdana"/>
              </a:rPr>
              <a:t>formular</a:t>
            </a:r>
            <a:r>
              <a:rPr sz="2200" spc="-35" dirty="0">
                <a:solidFill>
                  <a:srgbClr val="003300"/>
                </a:solidFill>
                <a:latin typeface="Verdana"/>
                <a:cs typeface="Verdana"/>
              </a:rPr>
              <a:t>i</a:t>
            </a:r>
            <a:r>
              <a:rPr sz="2200" spc="100" dirty="0">
                <a:solidFill>
                  <a:srgbClr val="003300"/>
                </a:solidFill>
                <a:latin typeface="Verdana"/>
                <a:cs typeface="Verdana"/>
              </a:rPr>
              <a:t>o</a:t>
            </a:r>
            <a:r>
              <a:rPr sz="2200" spc="-185" dirty="0">
                <a:solidFill>
                  <a:srgbClr val="003300"/>
                </a:solidFill>
                <a:latin typeface="Verdana"/>
                <a:cs typeface="Verdana"/>
              </a:rPr>
              <a:t> </a:t>
            </a:r>
            <a:r>
              <a:rPr sz="2200" spc="-10" dirty="0">
                <a:solidFill>
                  <a:srgbClr val="003300"/>
                </a:solidFill>
                <a:latin typeface="Verdana"/>
                <a:cs typeface="Verdana"/>
              </a:rPr>
              <a:t>en</a:t>
            </a:r>
            <a:r>
              <a:rPr sz="2200" spc="5" dirty="0">
                <a:solidFill>
                  <a:srgbClr val="003300"/>
                </a:solidFill>
                <a:latin typeface="Verdana"/>
                <a:cs typeface="Verdana"/>
              </a:rPr>
              <a:t>v</a:t>
            </a:r>
            <a:r>
              <a:rPr sz="2200" spc="-150" dirty="0">
                <a:solidFill>
                  <a:srgbClr val="003300"/>
                </a:solidFill>
                <a:latin typeface="Verdana"/>
                <a:cs typeface="Verdana"/>
              </a:rPr>
              <a:t>i</a:t>
            </a:r>
            <a:r>
              <a:rPr sz="2200" spc="130" dirty="0">
                <a:solidFill>
                  <a:srgbClr val="003300"/>
                </a:solidFill>
                <a:latin typeface="Verdana"/>
                <a:cs typeface="Verdana"/>
              </a:rPr>
              <a:t>ad</a:t>
            </a:r>
            <a:r>
              <a:rPr sz="2200" spc="135" dirty="0">
                <a:solidFill>
                  <a:srgbClr val="003300"/>
                </a:solidFill>
                <a:latin typeface="Verdana"/>
                <a:cs typeface="Verdana"/>
              </a:rPr>
              <a:t>o</a:t>
            </a:r>
            <a:r>
              <a:rPr sz="2200" spc="-395" dirty="0">
                <a:solidFill>
                  <a:srgbClr val="003300"/>
                </a:solidFill>
                <a:latin typeface="Verdana"/>
                <a:cs typeface="Verdana"/>
              </a:rPr>
              <a:t>:</a:t>
            </a:r>
            <a:endParaRPr sz="2200">
              <a:latin typeface="Verdana"/>
              <a:cs typeface="Verdana"/>
            </a:endParaRPr>
          </a:p>
          <a:p>
            <a:pPr algn="ctr">
              <a:lnSpc>
                <a:spcPct val="100000"/>
              </a:lnSpc>
              <a:spcBef>
                <a:spcPts val="1410"/>
              </a:spcBef>
            </a:pPr>
            <a:r>
              <a:rPr sz="2400" spc="-5" dirty="0">
                <a:solidFill>
                  <a:srgbClr val="0000FF"/>
                </a:solidFill>
                <a:latin typeface="Consolas"/>
                <a:cs typeface="Consolas"/>
              </a:rPr>
              <a:t>&lt;</a:t>
            </a:r>
            <a:r>
              <a:rPr sz="2400" dirty="0">
                <a:solidFill>
                  <a:srgbClr val="A42A2A"/>
                </a:solidFill>
                <a:latin typeface="Consolas"/>
                <a:cs typeface="Consolas"/>
              </a:rPr>
              <a:t>f</a:t>
            </a:r>
            <a:r>
              <a:rPr sz="2400" spc="5" dirty="0">
                <a:solidFill>
                  <a:srgbClr val="A42A2A"/>
                </a:solidFill>
                <a:latin typeface="Consolas"/>
                <a:cs typeface="Consolas"/>
              </a:rPr>
              <a:t>o</a:t>
            </a:r>
            <a:r>
              <a:rPr sz="2400" dirty="0">
                <a:solidFill>
                  <a:srgbClr val="A42A2A"/>
                </a:solidFill>
                <a:latin typeface="Consolas"/>
                <a:cs typeface="Consolas"/>
              </a:rPr>
              <a:t>rm</a:t>
            </a:r>
            <a:r>
              <a:rPr sz="2400" spc="15" dirty="0">
                <a:solidFill>
                  <a:srgbClr val="A42A2A"/>
                </a:solidFill>
                <a:latin typeface="Consolas"/>
                <a:cs typeface="Consolas"/>
              </a:rPr>
              <a:t> </a:t>
            </a:r>
            <a:r>
              <a:rPr sz="2400" b="1" dirty="0">
                <a:solidFill>
                  <a:srgbClr val="DC133B"/>
                </a:solidFill>
                <a:latin typeface="Consolas"/>
                <a:cs typeface="Consolas"/>
              </a:rPr>
              <a:t>a</a:t>
            </a:r>
            <a:r>
              <a:rPr sz="2400" b="1" spc="5" dirty="0">
                <a:solidFill>
                  <a:srgbClr val="DC133B"/>
                </a:solidFill>
                <a:latin typeface="Consolas"/>
                <a:cs typeface="Consolas"/>
              </a:rPr>
              <a:t>ct</a:t>
            </a:r>
            <a:r>
              <a:rPr sz="2400" b="1" dirty="0">
                <a:solidFill>
                  <a:srgbClr val="DC133B"/>
                </a:solidFill>
                <a:latin typeface="Consolas"/>
                <a:cs typeface="Consolas"/>
              </a:rPr>
              <a:t>io</a:t>
            </a:r>
            <a:r>
              <a:rPr sz="2400" b="1" spc="10" dirty="0">
                <a:solidFill>
                  <a:srgbClr val="DC133B"/>
                </a:solidFill>
                <a:latin typeface="Consolas"/>
                <a:cs typeface="Consolas"/>
              </a:rPr>
              <a:t>n</a:t>
            </a:r>
            <a:r>
              <a:rPr sz="2400" b="1" spc="-5" dirty="0">
                <a:solidFill>
                  <a:srgbClr val="DC133B"/>
                </a:solidFill>
                <a:latin typeface="Consolas"/>
                <a:cs typeface="Consolas"/>
              </a:rPr>
              <a:t>=</a:t>
            </a:r>
            <a:r>
              <a:rPr sz="2400" b="1" spc="-5" dirty="0">
                <a:solidFill>
                  <a:srgbClr val="0000CD"/>
                </a:solidFill>
                <a:latin typeface="Consolas"/>
                <a:cs typeface="Consolas"/>
              </a:rPr>
              <a:t>"</a:t>
            </a:r>
            <a:r>
              <a:rPr sz="2400" b="1" spc="5" dirty="0">
                <a:solidFill>
                  <a:srgbClr val="0000CD"/>
                </a:solidFill>
                <a:latin typeface="Consolas"/>
                <a:cs typeface="Consolas"/>
              </a:rPr>
              <a:t>a</a:t>
            </a:r>
            <a:r>
              <a:rPr sz="2400" b="1" dirty="0">
                <a:solidFill>
                  <a:srgbClr val="0000CD"/>
                </a:solidFill>
                <a:latin typeface="Consolas"/>
                <a:cs typeface="Consolas"/>
              </a:rPr>
              <a:t>c</a:t>
            </a:r>
            <a:r>
              <a:rPr sz="2400" b="1" spc="5" dirty="0">
                <a:solidFill>
                  <a:srgbClr val="0000CD"/>
                </a:solidFill>
                <a:latin typeface="Consolas"/>
                <a:cs typeface="Consolas"/>
              </a:rPr>
              <a:t>ti</a:t>
            </a:r>
            <a:r>
              <a:rPr sz="2400" b="1" dirty="0">
                <a:solidFill>
                  <a:srgbClr val="0000CD"/>
                </a:solidFill>
                <a:latin typeface="Consolas"/>
                <a:cs typeface="Consolas"/>
              </a:rPr>
              <a:t>on</a:t>
            </a:r>
            <a:r>
              <a:rPr sz="2400" b="1" spc="5" dirty="0">
                <a:solidFill>
                  <a:srgbClr val="0000CD"/>
                </a:solidFill>
                <a:latin typeface="Consolas"/>
                <a:cs typeface="Consolas"/>
              </a:rPr>
              <a:t>_</a:t>
            </a:r>
            <a:r>
              <a:rPr sz="2400" b="1" dirty="0">
                <a:solidFill>
                  <a:srgbClr val="0000CD"/>
                </a:solidFill>
                <a:latin typeface="Consolas"/>
                <a:cs typeface="Consolas"/>
              </a:rPr>
              <a:t>pa</a:t>
            </a:r>
            <a:r>
              <a:rPr sz="2400" b="1" spc="5" dirty="0">
                <a:solidFill>
                  <a:srgbClr val="0000CD"/>
                </a:solidFill>
                <a:latin typeface="Consolas"/>
                <a:cs typeface="Consolas"/>
              </a:rPr>
              <a:t>g</a:t>
            </a:r>
            <a:r>
              <a:rPr sz="2400" b="1" dirty="0">
                <a:solidFill>
                  <a:srgbClr val="0000CD"/>
                </a:solidFill>
                <a:latin typeface="Consolas"/>
                <a:cs typeface="Consolas"/>
              </a:rPr>
              <a:t>e</a:t>
            </a:r>
            <a:r>
              <a:rPr sz="2400" b="1" spc="5" dirty="0">
                <a:solidFill>
                  <a:srgbClr val="0000CD"/>
                </a:solidFill>
                <a:latin typeface="Consolas"/>
                <a:cs typeface="Consolas"/>
              </a:rPr>
              <a:t>.p</a:t>
            </a:r>
            <a:r>
              <a:rPr sz="2400" b="1" dirty="0">
                <a:solidFill>
                  <a:srgbClr val="0000CD"/>
                </a:solidFill>
                <a:latin typeface="Consolas"/>
                <a:cs typeface="Consolas"/>
              </a:rPr>
              <a:t>h</a:t>
            </a:r>
            <a:r>
              <a:rPr sz="2400" b="1" spc="20" dirty="0">
                <a:solidFill>
                  <a:srgbClr val="0000CD"/>
                </a:solidFill>
                <a:latin typeface="Consolas"/>
                <a:cs typeface="Consolas"/>
              </a:rPr>
              <a:t>p</a:t>
            </a:r>
            <a:r>
              <a:rPr sz="2400" spc="10" dirty="0">
                <a:latin typeface="Consolas"/>
                <a:cs typeface="Consolas"/>
              </a:rPr>
              <a:t>"</a:t>
            </a:r>
            <a:r>
              <a:rPr sz="2400" dirty="0">
                <a:solidFill>
                  <a:srgbClr val="0000FF"/>
                </a:solidFill>
                <a:latin typeface="Consolas"/>
                <a:cs typeface="Consolas"/>
              </a:rPr>
              <a:t>&gt;</a:t>
            </a:r>
            <a:endParaRPr sz="2400">
              <a:latin typeface="Consolas"/>
              <a:cs typeface="Consolas"/>
            </a:endParaRPr>
          </a:p>
          <a:p>
            <a:pPr marL="355600" marR="316865" indent="-342900">
              <a:lnSpc>
                <a:spcPts val="2380"/>
              </a:lnSpc>
              <a:spcBef>
                <a:spcPts val="1900"/>
              </a:spcBef>
              <a:buFont typeface="Wingdings"/>
              <a:buChar char=""/>
              <a:tabLst>
                <a:tab pos="356235" algn="l"/>
              </a:tabLst>
            </a:pPr>
            <a:r>
              <a:rPr sz="2200" spc="-415" dirty="0">
                <a:solidFill>
                  <a:srgbClr val="003300"/>
                </a:solidFill>
                <a:latin typeface="Verdana"/>
                <a:cs typeface="Verdana"/>
              </a:rPr>
              <a:t>S</a:t>
            </a:r>
            <a:r>
              <a:rPr sz="2200" spc="-165" dirty="0">
                <a:solidFill>
                  <a:srgbClr val="003300"/>
                </a:solidFill>
                <a:latin typeface="Verdana"/>
                <a:cs typeface="Verdana"/>
              </a:rPr>
              <a:t>i </a:t>
            </a:r>
            <a:r>
              <a:rPr sz="2200" spc="-90" dirty="0">
                <a:solidFill>
                  <a:srgbClr val="003300"/>
                </a:solidFill>
                <a:latin typeface="Verdana"/>
                <a:cs typeface="Verdana"/>
              </a:rPr>
              <a:t>s</a:t>
            </a:r>
            <a:r>
              <a:rPr sz="2200" spc="-95" dirty="0">
                <a:solidFill>
                  <a:srgbClr val="003300"/>
                </a:solidFill>
                <a:latin typeface="Verdana"/>
                <a:cs typeface="Verdana"/>
              </a:rPr>
              <a:t>e</a:t>
            </a:r>
            <a:r>
              <a:rPr sz="2200" spc="-170" dirty="0">
                <a:solidFill>
                  <a:srgbClr val="003300"/>
                </a:solidFill>
                <a:latin typeface="Verdana"/>
                <a:cs typeface="Verdana"/>
              </a:rPr>
              <a:t> </a:t>
            </a:r>
            <a:r>
              <a:rPr sz="2200" spc="5" dirty="0">
                <a:solidFill>
                  <a:srgbClr val="003300"/>
                </a:solidFill>
                <a:latin typeface="Verdana"/>
                <a:cs typeface="Verdana"/>
              </a:rPr>
              <a:t>o</a:t>
            </a:r>
            <a:r>
              <a:rPr sz="2200" spc="20" dirty="0">
                <a:solidFill>
                  <a:srgbClr val="003300"/>
                </a:solidFill>
                <a:latin typeface="Verdana"/>
                <a:cs typeface="Verdana"/>
              </a:rPr>
              <a:t>m</a:t>
            </a:r>
            <a:r>
              <a:rPr sz="2200" spc="-150" dirty="0">
                <a:solidFill>
                  <a:srgbClr val="003300"/>
                </a:solidFill>
                <a:latin typeface="Verdana"/>
                <a:cs typeface="Verdana"/>
              </a:rPr>
              <a:t>i</a:t>
            </a:r>
            <a:r>
              <a:rPr sz="2200" spc="-120" dirty="0">
                <a:solidFill>
                  <a:srgbClr val="003300"/>
                </a:solidFill>
                <a:latin typeface="Verdana"/>
                <a:cs typeface="Verdana"/>
              </a:rPr>
              <a:t>t</a:t>
            </a:r>
            <a:r>
              <a:rPr sz="2200" spc="114" dirty="0">
                <a:solidFill>
                  <a:srgbClr val="003300"/>
                </a:solidFill>
                <a:latin typeface="Verdana"/>
                <a:cs typeface="Verdana"/>
              </a:rPr>
              <a:t>e</a:t>
            </a:r>
            <a:r>
              <a:rPr sz="2200" spc="-200" dirty="0">
                <a:solidFill>
                  <a:srgbClr val="003300"/>
                </a:solidFill>
                <a:latin typeface="Verdana"/>
                <a:cs typeface="Verdana"/>
              </a:rPr>
              <a:t> </a:t>
            </a:r>
            <a:r>
              <a:rPr sz="2200" spc="-25" dirty="0">
                <a:solidFill>
                  <a:srgbClr val="003300"/>
                </a:solidFill>
                <a:latin typeface="Verdana"/>
                <a:cs typeface="Verdana"/>
              </a:rPr>
              <a:t>el</a:t>
            </a:r>
            <a:r>
              <a:rPr sz="2200" spc="-170" dirty="0">
                <a:solidFill>
                  <a:srgbClr val="003300"/>
                </a:solidFill>
                <a:latin typeface="Verdana"/>
                <a:cs typeface="Verdana"/>
              </a:rPr>
              <a:t> </a:t>
            </a:r>
            <a:r>
              <a:rPr sz="2200" spc="25" dirty="0">
                <a:solidFill>
                  <a:srgbClr val="003300"/>
                </a:solidFill>
                <a:latin typeface="Verdana"/>
                <a:cs typeface="Verdana"/>
              </a:rPr>
              <a:t>at</a:t>
            </a:r>
            <a:r>
              <a:rPr sz="2200" spc="-270" dirty="0">
                <a:solidFill>
                  <a:srgbClr val="003300"/>
                </a:solidFill>
                <a:latin typeface="Verdana"/>
                <a:cs typeface="Verdana"/>
              </a:rPr>
              <a:t>r</a:t>
            </a:r>
            <a:r>
              <a:rPr sz="2200" spc="-165"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a:t>
            </a:r>
            <a:r>
              <a:rPr sz="2200" spc="-190" dirty="0">
                <a:solidFill>
                  <a:srgbClr val="003300"/>
                </a:solidFill>
                <a:latin typeface="Verdana"/>
                <a:cs typeface="Verdana"/>
              </a:rPr>
              <a:t> </a:t>
            </a:r>
            <a:r>
              <a:rPr sz="2200" spc="120" dirty="0">
                <a:solidFill>
                  <a:srgbClr val="003300"/>
                </a:solidFill>
                <a:latin typeface="Verdana"/>
                <a:cs typeface="Verdana"/>
              </a:rPr>
              <a:t>de</a:t>
            </a:r>
            <a:r>
              <a:rPr sz="2200" spc="-160" dirty="0">
                <a:solidFill>
                  <a:srgbClr val="003300"/>
                </a:solidFill>
                <a:latin typeface="Verdana"/>
                <a:cs typeface="Verdana"/>
              </a:rPr>
              <a:t> </a:t>
            </a:r>
            <a:r>
              <a:rPr sz="2200" spc="240" dirty="0">
                <a:solidFill>
                  <a:srgbClr val="003300"/>
                </a:solidFill>
                <a:latin typeface="Verdana"/>
                <a:cs typeface="Verdana"/>
              </a:rPr>
              <a:t>ac</a:t>
            </a:r>
            <a:r>
              <a:rPr sz="2200" spc="220" dirty="0">
                <a:solidFill>
                  <a:srgbClr val="003300"/>
                </a:solidFill>
                <a:latin typeface="Verdana"/>
                <a:cs typeface="Verdana"/>
              </a:rPr>
              <a:t>c</a:t>
            </a:r>
            <a:r>
              <a:rPr sz="2200" spc="-150" dirty="0">
                <a:solidFill>
                  <a:srgbClr val="003300"/>
                </a:solidFill>
                <a:latin typeface="Verdana"/>
                <a:cs typeface="Verdana"/>
              </a:rPr>
              <a:t>i</a:t>
            </a:r>
            <a:r>
              <a:rPr sz="2200" spc="-50" dirty="0">
                <a:solidFill>
                  <a:srgbClr val="003300"/>
                </a:solidFill>
                <a:latin typeface="Verdana"/>
                <a:cs typeface="Verdana"/>
              </a:rPr>
              <a:t>ón,</a:t>
            </a:r>
            <a:r>
              <a:rPr sz="2200" spc="-155" dirty="0">
                <a:solidFill>
                  <a:srgbClr val="003300"/>
                </a:solidFill>
                <a:latin typeface="Verdana"/>
                <a:cs typeface="Verdana"/>
              </a:rPr>
              <a:t> </a:t>
            </a:r>
            <a:r>
              <a:rPr sz="2200" spc="-5" dirty="0">
                <a:solidFill>
                  <a:srgbClr val="003300"/>
                </a:solidFill>
                <a:latin typeface="Verdana"/>
                <a:cs typeface="Verdana"/>
              </a:rPr>
              <a:t>l</a:t>
            </a:r>
            <a:r>
              <a:rPr sz="2200" spc="10" dirty="0">
                <a:solidFill>
                  <a:srgbClr val="003300"/>
                </a:solidFill>
                <a:latin typeface="Verdana"/>
                <a:cs typeface="Verdana"/>
              </a:rPr>
              <a:t>a</a:t>
            </a:r>
            <a:r>
              <a:rPr sz="2200" spc="-170" dirty="0">
                <a:solidFill>
                  <a:srgbClr val="003300"/>
                </a:solidFill>
                <a:latin typeface="Verdana"/>
                <a:cs typeface="Verdana"/>
              </a:rPr>
              <a:t> </a:t>
            </a:r>
            <a:r>
              <a:rPr sz="2200" spc="235" dirty="0">
                <a:solidFill>
                  <a:srgbClr val="003300"/>
                </a:solidFill>
                <a:latin typeface="Verdana"/>
                <a:cs typeface="Verdana"/>
              </a:rPr>
              <a:t>a</a:t>
            </a:r>
            <a:r>
              <a:rPr sz="2200" spc="200" dirty="0">
                <a:solidFill>
                  <a:srgbClr val="003300"/>
                </a:solidFill>
                <a:latin typeface="Verdana"/>
                <a:cs typeface="Verdana"/>
              </a:rPr>
              <a:t>c</a:t>
            </a:r>
            <a:r>
              <a:rPr sz="2200" spc="70" dirty="0">
                <a:solidFill>
                  <a:srgbClr val="003300"/>
                </a:solidFill>
                <a:latin typeface="Verdana"/>
                <a:cs typeface="Verdana"/>
              </a:rPr>
              <a:t>c</a:t>
            </a:r>
            <a:r>
              <a:rPr sz="2200" spc="40" dirty="0">
                <a:solidFill>
                  <a:srgbClr val="003300"/>
                </a:solidFill>
                <a:latin typeface="Verdana"/>
                <a:cs typeface="Verdana"/>
              </a:rPr>
              <a:t>i</a:t>
            </a:r>
            <a:r>
              <a:rPr sz="2200" spc="20" dirty="0">
                <a:solidFill>
                  <a:srgbClr val="003300"/>
                </a:solidFill>
                <a:latin typeface="Verdana"/>
                <a:cs typeface="Verdana"/>
              </a:rPr>
              <a:t>ón</a:t>
            </a:r>
            <a:r>
              <a:rPr sz="2200" spc="-17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70" dirty="0">
                <a:solidFill>
                  <a:srgbClr val="003300"/>
                </a:solidFill>
                <a:latin typeface="Verdana"/>
                <a:cs typeface="Verdana"/>
              </a:rPr>
              <a:t> </a:t>
            </a:r>
            <a:r>
              <a:rPr sz="2200" spc="-114" dirty="0">
                <a:solidFill>
                  <a:srgbClr val="003300"/>
                </a:solidFill>
                <a:latin typeface="Verdana"/>
                <a:cs typeface="Verdana"/>
              </a:rPr>
              <a:t>es</a:t>
            </a:r>
            <a:r>
              <a:rPr sz="2200" spc="-70" dirty="0">
                <a:solidFill>
                  <a:srgbClr val="003300"/>
                </a:solidFill>
                <a:latin typeface="Verdana"/>
                <a:cs typeface="Verdana"/>
              </a:rPr>
              <a:t>t</a:t>
            </a:r>
            <a:r>
              <a:rPr sz="2200" spc="50" dirty="0">
                <a:solidFill>
                  <a:srgbClr val="003300"/>
                </a:solidFill>
                <a:latin typeface="Verdana"/>
                <a:cs typeface="Verdana"/>
              </a:rPr>
              <a:t>ab</a:t>
            </a:r>
            <a:r>
              <a:rPr sz="2200" spc="25" dirty="0">
                <a:solidFill>
                  <a:srgbClr val="003300"/>
                </a:solidFill>
                <a:latin typeface="Verdana"/>
                <a:cs typeface="Verdana"/>
              </a:rPr>
              <a:t>l</a:t>
            </a:r>
            <a:r>
              <a:rPr sz="2200" spc="165" dirty="0">
                <a:solidFill>
                  <a:srgbClr val="003300"/>
                </a:solidFill>
                <a:latin typeface="Verdana"/>
                <a:cs typeface="Verdana"/>
              </a:rPr>
              <a:t>ece</a:t>
            </a:r>
            <a:r>
              <a:rPr sz="2200" spc="100" dirty="0">
                <a:solidFill>
                  <a:srgbClr val="003300"/>
                </a:solidFill>
                <a:latin typeface="Verdana"/>
                <a:cs typeface="Verdana"/>
              </a:rPr>
              <a:t> </a:t>
            </a:r>
            <a:r>
              <a:rPr sz="2200" spc="30" dirty="0">
                <a:solidFill>
                  <a:srgbClr val="003300"/>
                </a:solidFill>
                <a:latin typeface="Verdana"/>
                <a:cs typeface="Verdana"/>
              </a:rPr>
              <a:t>en</a:t>
            </a:r>
            <a:r>
              <a:rPr sz="2200" spc="-170" dirty="0">
                <a:solidFill>
                  <a:srgbClr val="003300"/>
                </a:solidFill>
                <a:latin typeface="Verdana"/>
                <a:cs typeface="Verdana"/>
              </a:rPr>
              <a:t> </a:t>
            </a:r>
            <a:r>
              <a:rPr sz="2200" spc="-5" dirty="0">
                <a:solidFill>
                  <a:srgbClr val="003300"/>
                </a:solidFill>
                <a:latin typeface="Verdana"/>
                <a:cs typeface="Verdana"/>
              </a:rPr>
              <a:t>l</a:t>
            </a:r>
            <a:r>
              <a:rPr sz="2200" spc="10" dirty="0">
                <a:solidFill>
                  <a:srgbClr val="003300"/>
                </a:solidFill>
                <a:latin typeface="Verdana"/>
                <a:cs typeface="Verdana"/>
              </a:rPr>
              <a:t>a</a:t>
            </a:r>
            <a:r>
              <a:rPr sz="2200" spc="-170" dirty="0">
                <a:solidFill>
                  <a:srgbClr val="003300"/>
                </a:solidFill>
                <a:latin typeface="Verdana"/>
                <a:cs typeface="Verdana"/>
              </a:rPr>
              <a:t> </a:t>
            </a:r>
            <a:r>
              <a:rPr sz="2200" spc="130" dirty="0">
                <a:solidFill>
                  <a:srgbClr val="003300"/>
                </a:solidFill>
                <a:latin typeface="Verdana"/>
                <a:cs typeface="Verdana"/>
              </a:rPr>
              <a:t>p</a:t>
            </a:r>
            <a:r>
              <a:rPr sz="2200" spc="40" dirty="0">
                <a:solidFill>
                  <a:srgbClr val="003300"/>
                </a:solidFill>
                <a:latin typeface="Verdana"/>
                <a:cs typeface="Verdana"/>
              </a:rPr>
              <a:t>ág</a:t>
            </a:r>
            <a:r>
              <a:rPr sz="2200" spc="25" dirty="0">
                <a:solidFill>
                  <a:srgbClr val="003300"/>
                </a:solidFill>
                <a:latin typeface="Verdana"/>
                <a:cs typeface="Verdana"/>
              </a:rPr>
              <a:t>i</a:t>
            </a:r>
            <a:r>
              <a:rPr sz="2200" spc="60" dirty="0">
                <a:solidFill>
                  <a:srgbClr val="003300"/>
                </a:solidFill>
                <a:latin typeface="Verdana"/>
                <a:cs typeface="Verdana"/>
              </a:rPr>
              <a:t>na</a:t>
            </a:r>
            <a:r>
              <a:rPr sz="2200" spc="-185" dirty="0">
                <a:solidFill>
                  <a:srgbClr val="003300"/>
                </a:solidFill>
                <a:latin typeface="Verdana"/>
                <a:cs typeface="Verdana"/>
              </a:rPr>
              <a:t> </a:t>
            </a:r>
            <a:r>
              <a:rPr sz="2200" spc="114" dirty="0">
                <a:solidFill>
                  <a:srgbClr val="003300"/>
                </a:solidFill>
                <a:latin typeface="Verdana"/>
                <a:cs typeface="Verdana"/>
              </a:rPr>
              <a:t>ac</a:t>
            </a:r>
            <a:r>
              <a:rPr sz="2200" spc="90" dirty="0">
                <a:solidFill>
                  <a:srgbClr val="003300"/>
                </a:solidFill>
                <a:latin typeface="Verdana"/>
                <a:cs typeface="Verdana"/>
              </a:rPr>
              <a:t>t</a:t>
            </a:r>
            <a:r>
              <a:rPr sz="2200" spc="-20" dirty="0">
                <a:solidFill>
                  <a:srgbClr val="003300"/>
                </a:solidFill>
                <a:latin typeface="Verdana"/>
                <a:cs typeface="Verdana"/>
              </a:rPr>
              <a:t>ua</a:t>
            </a:r>
            <a:r>
              <a:rPr sz="2200" spc="-5" dirty="0">
                <a:solidFill>
                  <a:srgbClr val="003300"/>
                </a:solidFill>
                <a:latin typeface="Verdana"/>
                <a:cs typeface="Verdana"/>
              </a:rPr>
              <a:t>l</a:t>
            </a:r>
            <a:r>
              <a:rPr sz="2200" spc="-195" dirty="0">
                <a:solidFill>
                  <a:srgbClr val="003300"/>
                </a:solidFill>
                <a:latin typeface="Verdana"/>
                <a:cs typeface="Verdana"/>
              </a:rPr>
              <a:t>.</a:t>
            </a:r>
            <a:endParaRPr sz="2200">
              <a:latin typeface="Verdana"/>
              <a:cs typeface="Verdana"/>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809324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704" y="476672"/>
            <a:ext cx="6696744" cy="1143000"/>
          </a:xfrm>
        </p:spPr>
        <p:txBody>
          <a:bodyPr/>
          <a:lstStyle/>
          <a:p>
            <a:pPr algn="r"/>
            <a:r>
              <a:rPr lang="es-PE" dirty="0"/>
              <a:t>Validación de formularios con HTML5</a:t>
            </a:r>
            <a:br>
              <a:rPr lang="es-PE" dirty="0"/>
            </a:br>
            <a:endParaRPr lang="es-PE" dirty="0"/>
          </a:p>
        </p:txBody>
      </p:sp>
      <p:sp>
        <p:nvSpPr>
          <p:cNvPr id="3" name="Marcador de número de diapositiva 2"/>
          <p:cNvSpPr>
            <a:spLocks noGrp="1"/>
          </p:cNvSpPr>
          <p:nvPr>
            <p:ph type="sldNum" sz="quarter" idx="12"/>
          </p:nvPr>
        </p:nvSpPr>
        <p:spPr/>
        <p:txBody>
          <a:bodyPr/>
          <a:lstStyle/>
          <a:p>
            <a:pPr>
              <a:defRPr/>
            </a:pPr>
            <a:fld id="{10E867F3-47D9-4F22-8D34-BC344EDC1ED8}" type="slidenum">
              <a:rPr lang="es-ES" smtClean="0"/>
              <a:pPr>
                <a:defRPr/>
              </a:pPr>
              <a:t>40</a:t>
            </a:fld>
            <a:endParaRPr lang="es-ES"/>
          </a:p>
        </p:txBody>
      </p:sp>
      <p:sp>
        <p:nvSpPr>
          <p:cNvPr id="4" name="Rectángulo 3"/>
          <p:cNvSpPr/>
          <p:nvPr/>
        </p:nvSpPr>
        <p:spPr>
          <a:xfrm>
            <a:off x="500078" y="1484784"/>
            <a:ext cx="8280920" cy="1477328"/>
          </a:xfrm>
          <a:prstGeom prst="rect">
            <a:avLst/>
          </a:prstGeom>
        </p:spPr>
        <p:txBody>
          <a:bodyPr wrap="square">
            <a:spAutoFit/>
          </a:bodyPr>
          <a:lstStyle/>
          <a:p>
            <a:r>
              <a:rPr lang="es-PE" b="1" u="sng" dirty="0"/>
              <a:t>El atributo «</a:t>
            </a:r>
            <a:r>
              <a:rPr lang="es-PE" b="1" u="sng" dirty="0" err="1"/>
              <a:t>required</a:t>
            </a:r>
            <a:r>
              <a:rPr lang="es-PE" b="1" u="sng" dirty="0"/>
              <a:t>»</a:t>
            </a:r>
          </a:p>
          <a:p>
            <a:endParaRPr lang="es-PE" b="1" dirty="0"/>
          </a:p>
          <a:p>
            <a:r>
              <a:rPr lang="es-PE" dirty="0"/>
              <a:t>Al incluir el atributo </a:t>
            </a:r>
            <a:r>
              <a:rPr lang="es-PE" dirty="0" err="1"/>
              <a:t>required</a:t>
            </a:r>
            <a:r>
              <a:rPr lang="es-PE" dirty="0"/>
              <a:t> dentro de un elemento &lt;input&gt;, automáticamente se hace obligatorio su llenado y al ser un atributo tipo booleano, solo se requiere su presencia sin más.</a:t>
            </a:r>
          </a:p>
        </p:txBody>
      </p:sp>
      <p:pic>
        <p:nvPicPr>
          <p:cNvPr id="5" name="Imagen 4"/>
          <p:cNvPicPr>
            <a:picLocks noChangeAspect="1"/>
          </p:cNvPicPr>
          <p:nvPr/>
        </p:nvPicPr>
        <p:blipFill>
          <a:blip r:embed="rId2"/>
          <a:stretch>
            <a:fillRect/>
          </a:stretch>
        </p:blipFill>
        <p:spPr>
          <a:xfrm>
            <a:off x="2411760" y="2978412"/>
            <a:ext cx="4191000" cy="1514475"/>
          </a:xfrm>
          <a:prstGeom prst="rect">
            <a:avLst/>
          </a:prstGeom>
        </p:spPr>
      </p:pic>
      <p:sp>
        <p:nvSpPr>
          <p:cNvPr id="7" name="Rectángulo 6"/>
          <p:cNvSpPr/>
          <p:nvPr/>
        </p:nvSpPr>
        <p:spPr>
          <a:xfrm>
            <a:off x="251520" y="6414702"/>
            <a:ext cx="7233334" cy="276999"/>
          </a:xfrm>
          <a:prstGeom prst="rect">
            <a:avLst/>
          </a:prstGeom>
        </p:spPr>
        <p:txBody>
          <a:bodyPr wrap="square">
            <a:spAutoFit/>
          </a:bodyPr>
          <a:lstStyle/>
          <a:p>
            <a:r>
              <a:rPr lang="es-PE" sz="1200" dirty="0">
                <a:solidFill>
                  <a:schemeClr val="bg1">
                    <a:lumMod val="65000"/>
                  </a:schemeClr>
                </a:solidFill>
              </a:rPr>
              <a:t>Fuente: http://html5facil.com/tutoriales/validacion-formularios-nativos-html5/</a:t>
            </a:r>
          </a:p>
        </p:txBody>
      </p:sp>
    </p:spTree>
    <p:extLst>
      <p:ext uri="{BB962C8B-B14F-4D97-AF65-F5344CB8AC3E}">
        <p14:creationId xmlns:p14="http://schemas.microsoft.com/office/powerpoint/2010/main" val="4240772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a:defRPr/>
            </a:pPr>
            <a:fld id="{10E867F3-47D9-4F22-8D34-BC344EDC1ED8}" type="slidenum">
              <a:rPr lang="es-ES" smtClean="0"/>
              <a:pPr>
                <a:defRPr/>
              </a:pPr>
              <a:t>41</a:t>
            </a:fld>
            <a:endParaRPr lang="es-ES"/>
          </a:p>
        </p:txBody>
      </p:sp>
      <p:sp>
        <p:nvSpPr>
          <p:cNvPr id="4" name="Rectángulo 3"/>
          <p:cNvSpPr/>
          <p:nvPr/>
        </p:nvSpPr>
        <p:spPr>
          <a:xfrm>
            <a:off x="500078" y="1484784"/>
            <a:ext cx="8280920" cy="1477328"/>
          </a:xfrm>
          <a:prstGeom prst="rect">
            <a:avLst/>
          </a:prstGeom>
        </p:spPr>
        <p:txBody>
          <a:bodyPr wrap="square">
            <a:spAutoFit/>
          </a:bodyPr>
          <a:lstStyle/>
          <a:p>
            <a:r>
              <a:rPr lang="es-PE" b="1" u="sng" dirty="0"/>
              <a:t>El atributo «</a:t>
            </a:r>
            <a:r>
              <a:rPr lang="es-PE" b="1" u="sng" dirty="0" err="1"/>
              <a:t>placeholder</a:t>
            </a:r>
            <a:r>
              <a:rPr lang="es-PE" b="1" u="sng" dirty="0"/>
              <a:t>»</a:t>
            </a:r>
          </a:p>
          <a:p>
            <a:endParaRPr lang="es-PE" b="1" dirty="0"/>
          </a:p>
          <a:p>
            <a:r>
              <a:rPr lang="es-PE" dirty="0"/>
              <a:t>permite al usuario ver una especie de leyenda o </a:t>
            </a:r>
            <a:r>
              <a:rPr lang="es-PE" dirty="0" err="1"/>
              <a:t>label</a:t>
            </a:r>
            <a:r>
              <a:rPr lang="es-PE" dirty="0"/>
              <a:t> dentro del input. Cuando el usuario comience a escribir sobre él este </a:t>
            </a:r>
            <a:r>
              <a:rPr lang="es-PE" dirty="0" err="1"/>
              <a:t>placeholder</a:t>
            </a:r>
            <a:r>
              <a:rPr lang="es-PE" dirty="0"/>
              <a:t> desaparecerá. Es muy útil para guiar al usuario sobre el tipo de contenido a rellenar en el formulario.</a:t>
            </a:r>
          </a:p>
        </p:txBody>
      </p:sp>
      <p:pic>
        <p:nvPicPr>
          <p:cNvPr id="7" name="Imagen 6"/>
          <p:cNvPicPr>
            <a:picLocks noChangeAspect="1"/>
          </p:cNvPicPr>
          <p:nvPr/>
        </p:nvPicPr>
        <p:blipFill>
          <a:blip r:embed="rId2"/>
          <a:stretch>
            <a:fillRect/>
          </a:stretch>
        </p:blipFill>
        <p:spPr>
          <a:xfrm>
            <a:off x="1979712" y="3284984"/>
            <a:ext cx="5000625" cy="2114550"/>
          </a:xfrm>
          <a:prstGeom prst="rect">
            <a:avLst/>
          </a:prstGeom>
        </p:spPr>
      </p:pic>
      <p:sp>
        <p:nvSpPr>
          <p:cNvPr id="8" name="Rectángulo 7"/>
          <p:cNvSpPr/>
          <p:nvPr/>
        </p:nvSpPr>
        <p:spPr>
          <a:xfrm>
            <a:off x="251520" y="6414702"/>
            <a:ext cx="7233334" cy="276999"/>
          </a:xfrm>
          <a:prstGeom prst="rect">
            <a:avLst/>
          </a:prstGeom>
        </p:spPr>
        <p:txBody>
          <a:bodyPr wrap="square">
            <a:spAutoFit/>
          </a:bodyPr>
          <a:lstStyle/>
          <a:p>
            <a:r>
              <a:rPr lang="es-PE" sz="1200" dirty="0">
                <a:solidFill>
                  <a:schemeClr val="bg1">
                    <a:lumMod val="65000"/>
                  </a:schemeClr>
                </a:solidFill>
              </a:rPr>
              <a:t>Fuente: http://html5facil.com/tutoriales/validacion-formularios-nativos-html5/</a:t>
            </a:r>
          </a:p>
        </p:txBody>
      </p:sp>
    </p:spTree>
    <p:extLst>
      <p:ext uri="{BB962C8B-B14F-4D97-AF65-F5344CB8AC3E}">
        <p14:creationId xmlns:p14="http://schemas.microsoft.com/office/powerpoint/2010/main" val="459252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a:defRPr/>
            </a:pPr>
            <a:fld id="{10E867F3-47D9-4F22-8D34-BC344EDC1ED8}" type="slidenum">
              <a:rPr lang="es-ES" smtClean="0"/>
              <a:pPr>
                <a:defRPr/>
              </a:pPr>
              <a:t>42</a:t>
            </a:fld>
            <a:endParaRPr lang="es-ES"/>
          </a:p>
        </p:txBody>
      </p:sp>
      <p:sp>
        <p:nvSpPr>
          <p:cNvPr id="4" name="Rectángulo 3"/>
          <p:cNvSpPr/>
          <p:nvPr/>
        </p:nvSpPr>
        <p:spPr>
          <a:xfrm>
            <a:off x="683568" y="1484784"/>
            <a:ext cx="7927820" cy="1477328"/>
          </a:xfrm>
          <a:prstGeom prst="rect">
            <a:avLst/>
          </a:prstGeom>
        </p:spPr>
        <p:txBody>
          <a:bodyPr wrap="square">
            <a:spAutoFit/>
          </a:bodyPr>
          <a:lstStyle/>
          <a:p>
            <a:r>
              <a:rPr lang="es-PE" dirty="0">
                <a:solidFill>
                  <a:srgbClr val="666666"/>
                </a:solidFill>
                <a:latin typeface="Raleway"/>
              </a:rPr>
              <a:t>En el momento en que se encuentra un error de validación se ejecuta la acción por defecto del navegador, normalmente aparece un pequeño globo emergente (</a:t>
            </a:r>
            <a:r>
              <a:rPr lang="es-PE" i="1" dirty="0" err="1">
                <a:solidFill>
                  <a:srgbClr val="666666"/>
                </a:solidFill>
                <a:latin typeface="Raleway"/>
              </a:rPr>
              <a:t>tooltip</a:t>
            </a:r>
            <a:r>
              <a:rPr lang="es-PE" dirty="0">
                <a:solidFill>
                  <a:srgbClr val="666666"/>
                </a:solidFill>
                <a:latin typeface="Raleway"/>
              </a:rPr>
              <a:t>) conteniendo un texto de advertencia. Añadiendo el atributo </a:t>
            </a:r>
            <a:r>
              <a:rPr lang="es-PE" i="1" dirty="0" err="1">
                <a:solidFill>
                  <a:srgbClr val="666666"/>
                </a:solidFill>
                <a:latin typeface="Raleway"/>
              </a:rPr>
              <a:t>title</a:t>
            </a:r>
            <a:r>
              <a:rPr lang="es-PE" dirty="0">
                <a:solidFill>
                  <a:srgbClr val="666666"/>
                </a:solidFill>
                <a:latin typeface="Raleway"/>
              </a:rPr>
              <a:t> en la etiqueta </a:t>
            </a:r>
            <a:r>
              <a:rPr lang="es-PE" i="1" dirty="0">
                <a:solidFill>
                  <a:srgbClr val="666666"/>
                </a:solidFill>
                <a:latin typeface="Raleway"/>
              </a:rPr>
              <a:t>&lt;input&gt;,</a:t>
            </a:r>
            <a:r>
              <a:rPr lang="es-PE" dirty="0">
                <a:solidFill>
                  <a:srgbClr val="666666"/>
                </a:solidFill>
                <a:latin typeface="Raleway"/>
              </a:rPr>
              <a:t> se puede extender la información mostrada.</a:t>
            </a:r>
            <a:endParaRPr lang="es-PE" dirty="0"/>
          </a:p>
        </p:txBody>
      </p:sp>
      <p:pic>
        <p:nvPicPr>
          <p:cNvPr id="5" name="Imagen 4"/>
          <p:cNvPicPr>
            <a:picLocks noChangeAspect="1"/>
          </p:cNvPicPr>
          <p:nvPr/>
        </p:nvPicPr>
        <p:blipFill>
          <a:blip r:embed="rId2"/>
          <a:stretch>
            <a:fillRect/>
          </a:stretch>
        </p:blipFill>
        <p:spPr>
          <a:xfrm>
            <a:off x="1187624" y="3140968"/>
            <a:ext cx="6581775" cy="238125"/>
          </a:xfrm>
          <a:prstGeom prst="rect">
            <a:avLst/>
          </a:prstGeom>
        </p:spPr>
      </p:pic>
      <p:pic>
        <p:nvPicPr>
          <p:cNvPr id="6" name="Imagen 5"/>
          <p:cNvPicPr>
            <a:picLocks noChangeAspect="1"/>
          </p:cNvPicPr>
          <p:nvPr/>
        </p:nvPicPr>
        <p:blipFill>
          <a:blip r:embed="rId3"/>
          <a:stretch>
            <a:fillRect/>
          </a:stretch>
        </p:blipFill>
        <p:spPr>
          <a:xfrm>
            <a:off x="3131840" y="4126419"/>
            <a:ext cx="2514600" cy="1257300"/>
          </a:xfrm>
          <a:prstGeom prst="rect">
            <a:avLst/>
          </a:prstGeom>
        </p:spPr>
      </p:pic>
      <p:sp>
        <p:nvSpPr>
          <p:cNvPr id="7" name="Rectángulo 6"/>
          <p:cNvSpPr/>
          <p:nvPr/>
        </p:nvSpPr>
        <p:spPr>
          <a:xfrm>
            <a:off x="251520" y="6414702"/>
            <a:ext cx="7233334" cy="276999"/>
          </a:xfrm>
          <a:prstGeom prst="rect">
            <a:avLst/>
          </a:prstGeom>
        </p:spPr>
        <p:txBody>
          <a:bodyPr wrap="square">
            <a:spAutoFit/>
          </a:bodyPr>
          <a:lstStyle/>
          <a:p>
            <a:r>
              <a:rPr lang="es-PE" sz="1200" dirty="0">
                <a:solidFill>
                  <a:schemeClr val="bg1">
                    <a:lumMod val="65000"/>
                  </a:schemeClr>
                </a:solidFill>
              </a:rPr>
              <a:t>Fuente: http://html5facil.com/tutoriales/validacion-formularios-nativos-html5/</a:t>
            </a:r>
          </a:p>
        </p:txBody>
      </p:sp>
    </p:spTree>
    <p:extLst>
      <p:ext uri="{BB962C8B-B14F-4D97-AF65-F5344CB8AC3E}">
        <p14:creationId xmlns:p14="http://schemas.microsoft.com/office/powerpoint/2010/main" val="3340247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a:defRPr/>
            </a:pPr>
            <a:fld id="{10E867F3-47D9-4F22-8D34-BC344EDC1ED8}" type="slidenum">
              <a:rPr lang="es-ES" smtClean="0"/>
              <a:pPr>
                <a:defRPr/>
              </a:pPr>
              <a:t>43</a:t>
            </a:fld>
            <a:endParaRPr lang="es-ES"/>
          </a:p>
        </p:txBody>
      </p:sp>
      <p:sp>
        <p:nvSpPr>
          <p:cNvPr id="4" name="Rectángulo 3"/>
          <p:cNvSpPr/>
          <p:nvPr/>
        </p:nvSpPr>
        <p:spPr>
          <a:xfrm>
            <a:off x="467544" y="1628800"/>
            <a:ext cx="8280920" cy="2031325"/>
          </a:xfrm>
          <a:prstGeom prst="rect">
            <a:avLst/>
          </a:prstGeom>
        </p:spPr>
        <p:txBody>
          <a:bodyPr wrap="square">
            <a:spAutoFit/>
          </a:bodyPr>
          <a:lstStyle/>
          <a:p>
            <a:r>
              <a:rPr lang="es-PE" b="1" u="sng" dirty="0"/>
              <a:t>El atributo «</a:t>
            </a:r>
            <a:r>
              <a:rPr lang="es-PE" b="1" u="sng" dirty="0" err="1"/>
              <a:t>pattern</a:t>
            </a:r>
            <a:r>
              <a:rPr lang="es-PE" b="1" u="sng" dirty="0"/>
              <a:t>» y los tipos de &lt;input&gt;</a:t>
            </a:r>
          </a:p>
          <a:p>
            <a:endParaRPr lang="es-PE" dirty="0"/>
          </a:p>
          <a:p>
            <a:r>
              <a:rPr lang="es-PE" dirty="0"/>
              <a:t>Con se menciono anteriormente, con </a:t>
            </a:r>
            <a:r>
              <a:rPr lang="es-PE" dirty="0" err="1"/>
              <a:t>required</a:t>
            </a:r>
            <a:r>
              <a:rPr lang="es-PE" dirty="0"/>
              <a:t> solo se necesita de cualquier valor en el elemento &lt;input&gt; para ser válido, pero utilizando el atributo </a:t>
            </a:r>
            <a:r>
              <a:rPr lang="es-PE" dirty="0" err="1"/>
              <a:t>pattern</a:t>
            </a:r>
            <a:r>
              <a:rPr lang="es-PE" dirty="0"/>
              <a:t> en conjunto, se logra que se verifique no solo la presencia de un valor, sino que este valor debe contener un formato, una longitud o un tipo de dato especifico. Esto último se logra definiendo un patrón con expresiones regulares.</a:t>
            </a:r>
          </a:p>
        </p:txBody>
      </p:sp>
      <p:pic>
        <p:nvPicPr>
          <p:cNvPr id="5" name="Imagen 4"/>
          <p:cNvPicPr>
            <a:picLocks noChangeAspect="1"/>
          </p:cNvPicPr>
          <p:nvPr/>
        </p:nvPicPr>
        <p:blipFill>
          <a:blip r:embed="rId2"/>
          <a:stretch>
            <a:fillRect/>
          </a:stretch>
        </p:blipFill>
        <p:spPr>
          <a:xfrm>
            <a:off x="1259632" y="3884312"/>
            <a:ext cx="6600825" cy="200025"/>
          </a:xfrm>
          <a:prstGeom prst="rect">
            <a:avLst/>
          </a:prstGeom>
        </p:spPr>
      </p:pic>
      <p:pic>
        <p:nvPicPr>
          <p:cNvPr id="6" name="Imagen 5"/>
          <p:cNvPicPr>
            <a:picLocks noChangeAspect="1"/>
          </p:cNvPicPr>
          <p:nvPr/>
        </p:nvPicPr>
        <p:blipFill>
          <a:blip r:embed="rId3"/>
          <a:stretch>
            <a:fillRect/>
          </a:stretch>
        </p:blipFill>
        <p:spPr>
          <a:xfrm>
            <a:off x="1691680" y="4219001"/>
            <a:ext cx="3914775" cy="180975"/>
          </a:xfrm>
          <a:prstGeom prst="rect">
            <a:avLst/>
          </a:prstGeom>
        </p:spPr>
      </p:pic>
      <p:pic>
        <p:nvPicPr>
          <p:cNvPr id="7" name="Imagen 6"/>
          <p:cNvPicPr>
            <a:picLocks noChangeAspect="1"/>
          </p:cNvPicPr>
          <p:nvPr/>
        </p:nvPicPr>
        <p:blipFill>
          <a:blip r:embed="rId4"/>
          <a:stretch>
            <a:fillRect/>
          </a:stretch>
        </p:blipFill>
        <p:spPr>
          <a:xfrm>
            <a:off x="2627784" y="4765129"/>
            <a:ext cx="3438525" cy="1400175"/>
          </a:xfrm>
          <a:prstGeom prst="rect">
            <a:avLst/>
          </a:prstGeom>
        </p:spPr>
      </p:pic>
      <p:sp>
        <p:nvSpPr>
          <p:cNvPr id="8" name="Rectángulo 7"/>
          <p:cNvSpPr/>
          <p:nvPr/>
        </p:nvSpPr>
        <p:spPr>
          <a:xfrm>
            <a:off x="251520" y="6414702"/>
            <a:ext cx="7233334" cy="276999"/>
          </a:xfrm>
          <a:prstGeom prst="rect">
            <a:avLst/>
          </a:prstGeom>
        </p:spPr>
        <p:txBody>
          <a:bodyPr wrap="square">
            <a:spAutoFit/>
          </a:bodyPr>
          <a:lstStyle/>
          <a:p>
            <a:r>
              <a:rPr lang="es-PE" sz="1200" dirty="0">
                <a:solidFill>
                  <a:schemeClr val="bg1">
                    <a:lumMod val="65000"/>
                  </a:schemeClr>
                </a:solidFill>
              </a:rPr>
              <a:t>Fuente: http://html5facil.com/tutoriales/validacion-formularios-nativos-html5/</a:t>
            </a:r>
          </a:p>
        </p:txBody>
      </p:sp>
    </p:spTree>
    <p:extLst>
      <p:ext uri="{BB962C8B-B14F-4D97-AF65-F5344CB8AC3E}">
        <p14:creationId xmlns:p14="http://schemas.microsoft.com/office/powerpoint/2010/main" val="309492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r"/>
            <a:r>
              <a:rPr lang="es-PE" dirty="0"/>
              <a:t>Conclusión</a:t>
            </a:r>
            <a:endParaRPr lang="es-ES" dirty="0"/>
          </a:p>
        </p:txBody>
      </p:sp>
      <p:sp>
        <p:nvSpPr>
          <p:cNvPr id="4" name="1 Marcador de contenido"/>
          <p:cNvSpPr>
            <a:spLocks noGrp="1"/>
          </p:cNvSpPr>
          <p:nvPr>
            <p:ph idx="1"/>
          </p:nvPr>
        </p:nvSpPr>
        <p:spPr>
          <a:xfrm>
            <a:off x="468313" y="1628799"/>
            <a:ext cx="8229600" cy="4497367"/>
          </a:xfrm>
        </p:spPr>
        <p:txBody>
          <a:bodyPr/>
          <a:lstStyle/>
          <a:p>
            <a:r>
              <a:rPr lang="es-ES" sz="1800" dirty="0">
                <a:latin typeface="Calibri" pitchFamily="34" charset="0"/>
              </a:rPr>
              <a:t>El objetivo es identificar y aplicar las nuevas etiquetas HTM5  para el uso de formularios la cual es muy usado hoy en día porque no tendrás necesidad de programar en JavaScript sino podrás hacer uso de ellas de fona dinámica y simple. Al finalizar esta sesión podrás hacer uso de las nuevas etiquetas HTML5 para validación de formularios además de crear formularios de alto impacto mediante las reglas CSS3.</a:t>
            </a:r>
            <a:endParaRPr lang="es-ES_tradnl" sz="1800" dirty="0">
              <a:latin typeface="Calibri" pitchFamily="34" charset="0"/>
            </a:endParaRPr>
          </a:p>
        </p:txBody>
      </p:sp>
      <p:sp>
        <p:nvSpPr>
          <p:cNvPr id="2" name="1 Marcador de número de diapositiva"/>
          <p:cNvSpPr>
            <a:spLocks noGrp="1"/>
          </p:cNvSpPr>
          <p:nvPr>
            <p:ph type="sldNum" sz="quarter" idx="12"/>
          </p:nvPr>
        </p:nvSpPr>
        <p:spPr/>
        <p:txBody>
          <a:bodyPr/>
          <a:lstStyle/>
          <a:p>
            <a:pPr>
              <a:defRPr/>
            </a:pPr>
            <a:fld id="{94198223-0559-4EB4-9D64-BFD001180786}" type="slidenum">
              <a:rPr lang="es-ES" smtClean="0"/>
              <a:pPr>
                <a:defRPr/>
              </a:pPr>
              <a:t>44</a:t>
            </a:fld>
            <a:endParaRPr lang="es-ES" dirty="0"/>
          </a:p>
        </p:txBody>
      </p:sp>
    </p:spTree>
    <p:extLst>
      <p:ext uri="{BB962C8B-B14F-4D97-AF65-F5344CB8AC3E}">
        <p14:creationId xmlns:p14="http://schemas.microsoft.com/office/powerpoint/2010/main" val="991926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5 Grupo"/>
          <p:cNvGrpSpPr/>
          <p:nvPr/>
        </p:nvGrpSpPr>
        <p:grpSpPr>
          <a:xfrm>
            <a:off x="-1" y="1340769"/>
            <a:ext cx="2987825" cy="4752528"/>
            <a:chOff x="-1" y="1340768"/>
            <a:chExt cx="3284984" cy="5517233"/>
          </a:xfrm>
        </p:grpSpPr>
        <p:pic>
          <p:nvPicPr>
            <p:cNvPr id="2050" name="Picture 2" descr="http://salonvirtual.upel.edu.ve/pluginfile.php/5214/mod_page/content/1/duda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573016"/>
              <a:ext cx="3284984" cy="328498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blogalsa.es/wp-content/uploads/2011/06/sabias-q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32" y="1340768"/>
              <a:ext cx="1777380" cy="242233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6 Llamada de nube"/>
          <p:cNvSpPr/>
          <p:nvPr/>
        </p:nvSpPr>
        <p:spPr>
          <a:xfrm>
            <a:off x="2843808" y="548680"/>
            <a:ext cx="6048672" cy="3024336"/>
          </a:xfrm>
          <a:prstGeom prst="cloudCallout">
            <a:avLst>
              <a:gd name="adj1" fmla="val -61135"/>
              <a:gd name="adj2" fmla="val 65434"/>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s-PE" sz="2400" b="1" dirty="0"/>
          </a:p>
          <a:p>
            <a:pPr algn="ctr"/>
            <a:r>
              <a:rPr lang="es-PE" sz="2400" b="1" dirty="0"/>
              <a:t>Ahora con HTML5 puedes validar formularios sin necesidad de programar en JavaScript</a:t>
            </a:r>
            <a:r>
              <a:rPr lang="es-ES_tradnl" sz="2400" dirty="0"/>
              <a:t> </a:t>
            </a:r>
            <a:endParaRPr lang="es-PE" sz="2400" b="1" dirty="0"/>
          </a:p>
        </p:txBody>
      </p:sp>
      <p:pic>
        <p:nvPicPr>
          <p:cNvPr id="9" name="Picture 4">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994788"/>
            <a:ext cx="1298637" cy="779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Marcador de número de diapositiva"/>
          <p:cNvSpPr>
            <a:spLocks noGrp="1"/>
          </p:cNvSpPr>
          <p:nvPr>
            <p:ph type="sldNum" sz="quarter" idx="12"/>
          </p:nvPr>
        </p:nvSpPr>
        <p:spPr/>
        <p:txBody>
          <a:bodyPr/>
          <a:lstStyle/>
          <a:p>
            <a:pPr>
              <a:defRPr/>
            </a:pPr>
            <a:fld id="{94198223-0559-4EB4-9D64-BFD001180786}" type="slidenum">
              <a:rPr lang="es-ES" smtClean="0"/>
              <a:pPr>
                <a:defRPr/>
              </a:pPr>
              <a:t>45</a:t>
            </a:fld>
            <a:endParaRPr lang="es-ES" dirty="0"/>
          </a:p>
        </p:txBody>
      </p:sp>
    </p:spTree>
    <p:extLst>
      <p:ext uri="{BB962C8B-B14F-4D97-AF65-F5344CB8AC3E}">
        <p14:creationId xmlns:p14="http://schemas.microsoft.com/office/powerpoint/2010/main" val="1824552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8313" y="1927373"/>
            <a:ext cx="8229600" cy="4525963"/>
          </a:xfrm>
        </p:spPr>
        <p:txBody>
          <a:bodyPr/>
          <a:lstStyle/>
          <a:p>
            <a:pPr eaLnBrk="1" fontAlgn="t" hangingPunct="1"/>
            <a:r>
              <a:rPr lang="es-PE" sz="2000" dirty="0">
                <a:latin typeface="Calibri" charset="0"/>
                <a:hlinkClick r:id="rId2"/>
              </a:rPr>
              <a:t>http://html5facil.com/tutoriales/validacion-formularios-nativos-html5/</a:t>
            </a:r>
          </a:p>
          <a:p>
            <a:pPr eaLnBrk="1" fontAlgn="t" hangingPunct="1"/>
            <a:r>
              <a:rPr lang="es-PE" sz="2000" dirty="0">
                <a:latin typeface="Calibri" charset="0"/>
                <a:hlinkClick r:id="rId2"/>
              </a:rPr>
              <a:t>http://www.gianoliveira.com/crear-formulario-con-html.html</a:t>
            </a:r>
          </a:p>
          <a:p>
            <a:pPr eaLnBrk="1" fontAlgn="t" hangingPunct="1"/>
            <a:r>
              <a:rPr lang="es-PE" sz="2000" dirty="0">
                <a:latin typeface="Calibri" charset="0"/>
                <a:hlinkClick r:id="rId2"/>
              </a:rPr>
              <a:t>http://www.anerbarrena.com/placeholder-html5-3971/</a:t>
            </a:r>
          </a:p>
          <a:p>
            <a:pPr eaLnBrk="1" fontAlgn="t" hangingPunct="1"/>
            <a:r>
              <a:rPr lang="es-PE" sz="2000">
                <a:latin typeface="Calibri" charset="0"/>
                <a:hlinkClick r:id="rId2"/>
              </a:rPr>
              <a:t>http</a:t>
            </a:r>
            <a:r>
              <a:rPr lang="es-PE" sz="2000" dirty="0">
                <a:latin typeface="Calibri" charset="0"/>
                <a:hlinkClick r:id="rId2"/>
              </a:rPr>
              <a:t>://html.conclase.net/w3c/html401-es/interact/forms.html</a:t>
            </a:r>
          </a:p>
        </p:txBody>
      </p:sp>
      <p:sp>
        <p:nvSpPr>
          <p:cNvPr id="5" name="4 Marcador de número de diapositiva"/>
          <p:cNvSpPr>
            <a:spLocks noGrp="1"/>
          </p:cNvSpPr>
          <p:nvPr>
            <p:ph type="sldNum" sz="quarter" idx="12"/>
          </p:nvPr>
        </p:nvSpPr>
        <p:spPr/>
        <p:txBody>
          <a:bodyPr/>
          <a:lstStyle/>
          <a:p>
            <a:pPr>
              <a:defRPr/>
            </a:pPr>
            <a:fld id="{94198223-0559-4EB4-9D64-BFD001180786}" type="slidenum">
              <a:rPr lang="es-ES" smtClean="0"/>
              <a:pPr>
                <a:defRPr/>
              </a:pPr>
              <a:t>46</a:t>
            </a:fld>
            <a:endParaRPr lang="es-ES" dirty="0"/>
          </a:p>
        </p:txBody>
      </p:sp>
      <p:sp>
        <p:nvSpPr>
          <p:cNvPr id="3" name="2 CuadroTexto"/>
          <p:cNvSpPr txBox="1"/>
          <p:nvPr/>
        </p:nvSpPr>
        <p:spPr>
          <a:xfrm>
            <a:off x="1979712" y="632301"/>
            <a:ext cx="6696744" cy="584775"/>
          </a:xfrm>
          <a:prstGeom prst="rect">
            <a:avLst/>
          </a:prstGeom>
          <a:noFill/>
        </p:spPr>
        <p:txBody>
          <a:bodyPr wrap="square" rtlCol="0">
            <a:spAutoFit/>
          </a:bodyPr>
          <a:lstStyle>
            <a:defPPr>
              <a:defRPr lang="es-ES"/>
            </a:defPPr>
            <a:lvl1pPr algn="ctr">
              <a:defRPr sz="2600" b="1">
                <a:solidFill>
                  <a:srgbClr val="0094C8"/>
                </a:solidFill>
                <a:latin typeface="Arial Black" pitchFamily="34" charset="0"/>
              </a:defRPr>
            </a:lvl1pPr>
          </a:lstStyle>
          <a:p>
            <a:pPr algn="r"/>
            <a:r>
              <a:rPr lang="es-PE" sz="3200" dirty="0">
                <a:latin typeface="Calibri" pitchFamily="34" charset="0"/>
                <a:ea typeface="Tahoma" pitchFamily="34" charset="0"/>
                <a:cs typeface="Tahoma" pitchFamily="34" charset="0"/>
              </a:rPr>
              <a:t>Bibliografía</a:t>
            </a:r>
          </a:p>
        </p:txBody>
      </p:sp>
    </p:spTree>
    <p:extLst>
      <p:ext uri="{BB962C8B-B14F-4D97-AF65-F5344CB8AC3E}">
        <p14:creationId xmlns:p14="http://schemas.microsoft.com/office/powerpoint/2010/main" val="387666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85369" y="107097"/>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65" dirty="0"/>
              <a:t> </a:t>
            </a:r>
            <a:r>
              <a:rPr sz="3000" spc="250" dirty="0"/>
              <a:t>a</a:t>
            </a:r>
            <a:r>
              <a:rPr sz="3000" spc="-140" dirty="0"/>
              <a:t>tribut</a:t>
            </a:r>
            <a:r>
              <a:rPr sz="3000" spc="140" dirty="0"/>
              <a:t>o</a:t>
            </a:r>
            <a:r>
              <a:rPr sz="3000" spc="-250" dirty="0"/>
              <a:t> </a:t>
            </a:r>
            <a:r>
              <a:rPr sz="3000" spc="35" dirty="0"/>
              <a:t>m</a:t>
            </a:r>
            <a:r>
              <a:rPr sz="3000" spc="5" dirty="0"/>
              <a:t>e</a:t>
            </a:r>
            <a:r>
              <a:rPr sz="3000" spc="20" dirty="0"/>
              <a:t>thod</a:t>
            </a:r>
            <a:endParaRPr sz="3000" dirty="0"/>
          </a:p>
        </p:txBody>
      </p:sp>
      <p:sp>
        <p:nvSpPr>
          <p:cNvPr id="8" name="object 8"/>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5</a:t>
            </a:fld>
            <a:endParaRPr sz="1200">
              <a:latin typeface="Verdana"/>
              <a:cs typeface="Verdana"/>
            </a:endParaRPr>
          </a:p>
        </p:txBody>
      </p:sp>
      <p:sp>
        <p:nvSpPr>
          <p:cNvPr id="4" name="object 4"/>
          <p:cNvSpPr txBox="1"/>
          <p:nvPr/>
        </p:nvSpPr>
        <p:spPr>
          <a:xfrm>
            <a:off x="7614666" y="1236090"/>
            <a:ext cx="1002030" cy="342265"/>
          </a:xfrm>
          <a:prstGeom prst="rect">
            <a:avLst/>
          </a:prstGeom>
        </p:spPr>
        <p:txBody>
          <a:bodyPr vert="horz" wrap="square" lIns="0" tIns="0" rIns="0" bIns="0" rtlCol="0">
            <a:spAutoFit/>
          </a:bodyPr>
          <a:lstStyle/>
          <a:p>
            <a:pPr marL="12700">
              <a:lnSpc>
                <a:spcPct val="100000"/>
              </a:lnSpc>
              <a:tabLst>
                <a:tab pos="806450" algn="l"/>
              </a:tabLst>
            </a:pPr>
            <a:r>
              <a:rPr sz="2200" spc="-225" dirty="0">
                <a:solidFill>
                  <a:srgbClr val="003300"/>
                </a:solidFill>
                <a:latin typeface="Verdana"/>
                <a:cs typeface="Verdana"/>
              </a:rPr>
              <a:t>(</a:t>
            </a:r>
            <a:r>
              <a:rPr sz="2200" spc="225" dirty="0">
                <a:solidFill>
                  <a:srgbClr val="003300"/>
                </a:solidFill>
                <a:latin typeface="Verdana"/>
                <a:cs typeface="Verdana"/>
              </a:rPr>
              <a:t>G</a:t>
            </a:r>
            <a:r>
              <a:rPr sz="2200" spc="-330" dirty="0">
                <a:solidFill>
                  <a:srgbClr val="003300"/>
                </a:solidFill>
                <a:latin typeface="Verdana"/>
                <a:cs typeface="Verdana"/>
              </a:rPr>
              <a:t>E</a:t>
            </a:r>
            <a:r>
              <a:rPr sz="2200" spc="-315" dirty="0">
                <a:solidFill>
                  <a:srgbClr val="003300"/>
                </a:solidFill>
                <a:latin typeface="Verdana"/>
                <a:cs typeface="Verdana"/>
              </a:rPr>
              <a:t>T</a:t>
            </a:r>
            <a:r>
              <a:rPr sz="2200" dirty="0">
                <a:solidFill>
                  <a:srgbClr val="003300"/>
                </a:solidFill>
                <a:latin typeface="Verdana"/>
                <a:cs typeface="Verdana"/>
              </a:rPr>
              <a:t>	</a:t>
            </a:r>
            <a:r>
              <a:rPr sz="2200" spc="100" dirty="0">
                <a:solidFill>
                  <a:srgbClr val="003300"/>
                </a:solidFill>
                <a:latin typeface="Verdana"/>
                <a:cs typeface="Verdana"/>
              </a:rPr>
              <a:t>o</a:t>
            </a:r>
            <a:endParaRPr sz="2200">
              <a:latin typeface="Verdana"/>
              <a:cs typeface="Verdana"/>
            </a:endParaRPr>
          </a:p>
        </p:txBody>
      </p:sp>
      <p:sp>
        <p:nvSpPr>
          <p:cNvPr id="5" name="object 5"/>
          <p:cNvSpPr txBox="1"/>
          <p:nvPr/>
        </p:nvSpPr>
        <p:spPr>
          <a:xfrm>
            <a:off x="330200" y="1236090"/>
            <a:ext cx="7247255" cy="678180"/>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 pos="744220" algn="l"/>
                <a:tab pos="1989455" algn="l"/>
                <a:tab pos="3228340" algn="l"/>
                <a:tab pos="4822825" algn="l"/>
                <a:tab pos="5241925" algn="l"/>
                <a:tab pos="6519545" algn="l"/>
              </a:tabLst>
            </a:pPr>
            <a:r>
              <a:rPr sz="2200" spc="-270" dirty="0">
                <a:solidFill>
                  <a:srgbClr val="003300"/>
                </a:solidFill>
                <a:latin typeface="Verdana"/>
                <a:cs typeface="Verdana"/>
              </a:rPr>
              <a:t>E</a:t>
            </a:r>
            <a:r>
              <a:rPr sz="2200" spc="-114" dirty="0">
                <a:solidFill>
                  <a:srgbClr val="003300"/>
                </a:solidFill>
                <a:latin typeface="Verdana"/>
                <a:cs typeface="Verdana"/>
              </a:rPr>
              <a:t>l</a:t>
            </a:r>
            <a:r>
              <a:rPr sz="2200" dirty="0">
                <a:solidFill>
                  <a:srgbClr val="003300"/>
                </a:solidFill>
                <a:latin typeface="Verdana"/>
                <a:cs typeface="Verdana"/>
              </a:rPr>
              <a:t>	</a:t>
            </a:r>
            <a:r>
              <a:rPr sz="2200" spc="25" dirty="0">
                <a:solidFill>
                  <a:srgbClr val="003300"/>
                </a:solidFill>
                <a:latin typeface="Verdana"/>
                <a:cs typeface="Verdana"/>
              </a:rPr>
              <a:t>at</a:t>
            </a:r>
            <a:r>
              <a:rPr sz="2200" spc="-295" dirty="0">
                <a:solidFill>
                  <a:srgbClr val="003300"/>
                </a:solidFill>
                <a:latin typeface="Verdana"/>
                <a:cs typeface="Verdana"/>
              </a:rPr>
              <a:t>r</a:t>
            </a:r>
            <a:r>
              <a:rPr sz="2200" spc="-20" dirty="0">
                <a:solidFill>
                  <a:srgbClr val="003300"/>
                </a:solidFill>
                <a:latin typeface="Verdana"/>
                <a:cs typeface="Verdana"/>
              </a:rPr>
              <a:t>i</a:t>
            </a:r>
            <a:r>
              <a:rPr sz="2200" spc="-25" dirty="0">
                <a:solidFill>
                  <a:srgbClr val="003300"/>
                </a:solidFill>
                <a:latin typeface="Verdana"/>
                <a:cs typeface="Verdana"/>
              </a:rPr>
              <a:t>b</a:t>
            </a:r>
            <a:r>
              <a:rPr sz="2200" spc="-114" dirty="0">
                <a:solidFill>
                  <a:srgbClr val="003300"/>
                </a:solidFill>
                <a:latin typeface="Verdana"/>
                <a:cs typeface="Verdana"/>
              </a:rPr>
              <a:t>u</a:t>
            </a:r>
            <a:r>
              <a:rPr sz="2200" spc="-65" dirty="0">
                <a:solidFill>
                  <a:srgbClr val="003300"/>
                </a:solidFill>
                <a:latin typeface="Verdana"/>
                <a:cs typeface="Verdana"/>
              </a:rPr>
              <a:t>t</a:t>
            </a:r>
            <a:r>
              <a:rPr sz="2200" spc="100" dirty="0">
                <a:solidFill>
                  <a:srgbClr val="003300"/>
                </a:solidFill>
                <a:latin typeface="Verdana"/>
                <a:cs typeface="Verdana"/>
              </a:rPr>
              <a:t>o</a:t>
            </a:r>
            <a:r>
              <a:rPr sz="2200" dirty="0">
                <a:solidFill>
                  <a:srgbClr val="003300"/>
                </a:solidFill>
                <a:latin typeface="Verdana"/>
                <a:cs typeface="Verdana"/>
              </a:rPr>
              <a:t>	</a:t>
            </a:r>
            <a:r>
              <a:rPr sz="2200" b="1" spc="-229" dirty="0">
                <a:solidFill>
                  <a:srgbClr val="003300"/>
                </a:solidFill>
                <a:latin typeface="Verdana"/>
                <a:cs typeface="Verdana"/>
              </a:rPr>
              <a:t>met</a:t>
            </a:r>
            <a:r>
              <a:rPr sz="2200" b="1" spc="-215" dirty="0">
                <a:solidFill>
                  <a:srgbClr val="003300"/>
                </a:solidFill>
                <a:latin typeface="Verdana"/>
                <a:cs typeface="Verdana"/>
              </a:rPr>
              <a:t>h</a:t>
            </a:r>
            <a:r>
              <a:rPr sz="2200" b="1" spc="-105" dirty="0">
                <a:solidFill>
                  <a:srgbClr val="003300"/>
                </a:solidFill>
                <a:latin typeface="Verdana"/>
                <a:cs typeface="Verdana"/>
              </a:rPr>
              <a:t>o</a:t>
            </a:r>
            <a:r>
              <a:rPr sz="2200" b="1" spc="-100" dirty="0">
                <a:solidFill>
                  <a:srgbClr val="003300"/>
                </a:solidFill>
                <a:latin typeface="Verdana"/>
                <a:cs typeface="Verdana"/>
              </a:rPr>
              <a:t>d</a:t>
            </a:r>
            <a:r>
              <a:rPr sz="2200" b="1" dirty="0">
                <a:solidFill>
                  <a:srgbClr val="003300"/>
                </a:solidFill>
                <a:latin typeface="Verdana"/>
                <a:cs typeface="Verdana"/>
              </a:rPr>
              <a:t>	</a:t>
            </a:r>
            <a:r>
              <a:rPr sz="2200" spc="30" dirty="0">
                <a:solidFill>
                  <a:srgbClr val="003300"/>
                </a:solidFill>
                <a:latin typeface="Verdana"/>
                <a:cs typeface="Verdana"/>
              </a:rPr>
              <a:t>espec</a:t>
            </a:r>
            <a:r>
              <a:rPr sz="2200" spc="25" dirty="0">
                <a:solidFill>
                  <a:srgbClr val="003300"/>
                </a:solidFill>
                <a:latin typeface="Verdana"/>
                <a:cs typeface="Verdana"/>
              </a:rPr>
              <a:t>i</a:t>
            </a:r>
            <a:r>
              <a:rPr sz="2200" spc="-105" dirty="0">
                <a:solidFill>
                  <a:srgbClr val="003300"/>
                </a:solidFill>
                <a:latin typeface="Verdana"/>
                <a:cs typeface="Verdana"/>
              </a:rPr>
              <a:t>f</a:t>
            </a:r>
            <a:r>
              <a:rPr sz="2200" spc="-150" dirty="0">
                <a:solidFill>
                  <a:srgbClr val="003300"/>
                </a:solidFill>
                <a:latin typeface="Verdana"/>
                <a:cs typeface="Verdana"/>
              </a:rPr>
              <a:t>i</a:t>
            </a:r>
            <a:r>
              <a:rPr sz="2200" spc="225" dirty="0">
                <a:solidFill>
                  <a:srgbClr val="003300"/>
                </a:solidFill>
                <a:latin typeface="Verdana"/>
                <a:cs typeface="Verdana"/>
              </a:rPr>
              <a:t>ca</a:t>
            </a:r>
            <a:r>
              <a:rPr sz="2200" dirty="0">
                <a:solidFill>
                  <a:srgbClr val="003300"/>
                </a:solidFill>
                <a:latin typeface="Verdana"/>
                <a:cs typeface="Verdana"/>
              </a:rPr>
              <a:t>	</a:t>
            </a:r>
            <a:r>
              <a:rPr sz="2200" spc="-25" dirty="0">
                <a:solidFill>
                  <a:srgbClr val="003300"/>
                </a:solidFill>
                <a:latin typeface="Verdana"/>
                <a:cs typeface="Verdana"/>
              </a:rPr>
              <a:t>el</a:t>
            </a:r>
            <a:r>
              <a:rPr sz="2200" dirty="0">
                <a:solidFill>
                  <a:srgbClr val="003300"/>
                </a:solidFill>
                <a:latin typeface="Verdana"/>
                <a:cs typeface="Verdana"/>
              </a:rPr>
              <a:t>	</a:t>
            </a:r>
            <a:r>
              <a:rPr sz="2200" spc="15" dirty="0">
                <a:solidFill>
                  <a:srgbClr val="003300"/>
                </a:solidFill>
                <a:latin typeface="Verdana"/>
                <a:cs typeface="Verdana"/>
              </a:rPr>
              <a:t>mé</a:t>
            </a:r>
            <a:r>
              <a:rPr sz="2200" spc="50" dirty="0">
                <a:solidFill>
                  <a:srgbClr val="003300"/>
                </a:solidFill>
                <a:latin typeface="Verdana"/>
                <a:cs typeface="Verdana"/>
              </a:rPr>
              <a:t>todo</a:t>
            </a:r>
            <a:r>
              <a:rPr sz="2200" dirty="0">
                <a:solidFill>
                  <a:srgbClr val="003300"/>
                </a:solidFill>
                <a:latin typeface="Verdana"/>
                <a:cs typeface="Verdana"/>
              </a:rPr>
              <a:t>	</a:t>
            </a:r>
            <a:r>
              <a:rPr sz="2200" spc="-350" dirty="0">
                <a:solidFill>
                  <a:srgbClr val="003300"/>
                </a:solidFill>
                <a:latin typeface="Verdana"/>
                <a:cs typeface="Verdana"/>
              </a:rPr>
              <a:t>HT</a:t>
            </a:r>
            <a:r>
              <a:rPr sz="2200" spc="-320" dirty="0">
                <a:solidFill>
                  <a:srgbClr val="003300"/>
                </a:solidFill>
                <a:latin typeface="Verdana"/>
                <a:cs typeface="Verdana"/>
              </a:rPr>
              <a:t>T</a:t>
            </a:r>
            <a:r>
              <a:rPr sz="2200" spc="-30" dirty="0">
                <a:solidFill>
                  <a:srgbClr val="003300"/>
                </a:solidFill>
                <a:latin typeface="Verdana"/>
                <a:cs typeface="Verdana"/>
              </a:rPr>
              <a:t>P</a:t>
            </a:r>
            <a:endParaRPr sz="2200">
              <a:latin typeface="Verdana"/>
              <a:cs typeface="Verdana"/>
            </a:endParaRPr>
          </a:p>
          <a:p>
            <a:pPr marL="355600">
              <a:lnSpc>
                <a:spcPct val="100000"/>
              </a:lnSpc>
            </a:pPr>
            <a:r>
              <a:rPr sz="2200" spc="65" dirty="0">
                <a:solidFill>
                  <a:srgbClr val="003300"/>
                </a:solidFill>
                <a:latin typeface="Verdana"/>
                <a:cs typeface="Verdana"/>
              </a:rPr>
              <a:t>P</a:t>
            </a:r>
            <a:r>
              <a:rPr sz="2200" spc="75" dirty="0">
                <a:solidFill>
                  <a:srgbClr val="003300"/>
                </a:solidFill>
                <a:latin typeface="Verdana"/>
                <a:cs typeface="Verdana"/>
              </a:rPr>
              <a:t>O</a:t>
            </a:r>
            <a:r>
              <a:rPr sz="2200" spc="-445" dirty="0">
                <a:solidFill>
                  <a:srgbClr val="003300"/>
                </a:solidFill>
                <a:latin typeface="Verdana"/>
                <a:cs typeface="Verdana"/>
              </a:rPr>
              <a:t>S</a:t>
            </a:r>
            <a:r>
              <a:rPr sz="2200" spc="-409" dirty="0">
                <a:solidFill>
                  <a:srgbClr val="003300"/>
                </a:solidFill>
                <a:latin typeface="Verdana"/>
                <a:cs typeface="Verdana"/>
              </a:rPr>
              <a:t>T</a:t>
            </a:r>
            <a:r>
              <a:rPr sz="2200" spc="-190" dirty="0">
                <a:solidFill>
                  <a:srgbClr val="003300"/>
                </a:solidFill>
                <a:latin typeface="Verdana"/>
                <a:cs typeface="Verdana"/>
              </a:rPr>
              <a:t>)</a:t>
            </a:r>
            <a:r>
              <a:rPr sz="2200" spc="-135" dirty="0">
                <a:solidFill>
                  <a:srgbClr val="003300"/>
                </a:solidFill>
                <a:latin typeface="Verdana"/>
                <a:cs typeface="Verdana"/>
              </a:rPr>
              <a:t> </a:t>
            </a:r>
            <a:r>
              <a:rPr sz="2200" spc="45" dirty="0">
                <a:solidFill>
                  <a:srgbClr val="003300"/>
                </a:solidFill>
                <a:latin typeface="Verdana"/>
                <a:cs typeface="Verdana"/>
              </a:rPr>
              <a:t>par</a:t>
            </a:r>
            <a:r>
              <a:rPr sz="2200" spc="55" dirty="0">
                <a:solidFill>
                  <a:srgbClr val="003300"/>
                </a:solidFill>
                <a:latin typeface="Verdana"/>
                <a:cs typeface="Verdana"/>
              </a:rPr>
              <a:t>a</a:t>
            </a:r>
            <a:r>
              <a:rPr sz="2200" spc="-155" dirty="0">
                <a:solidFill>
                  <a:srgbClr val="003300"/>
                </a:solidFill>
                <a:latin typeface="Verdana"/>
                <a:cs typeface="Verdana"/>
              </a:rPr>
              <a:t> </a:t>
            </a:r>
            <a:r>
              <a:rPr sz="2200" spc="-170" dirty="0">
                <a:solidFill>
                  <a:srgbClr val="003300"/>
                </a:solidFill>
                <a:latin typeface="Verdana"/>
                <a:cs typeface="Verdana"/>
              </a:rPr>
              <a:t>se</a:t>
            </a:r>
            <a:r>
              <a:rPr sz="2200" spc="-130" dirty="0">
                <a:solidFill>
                  <a:srgbClr val="003300"/>
                </a:solidFill>
                <a:latin typeface="Verdana"/>
                <a:cs typeface="Verdana"/>
              </a:rPr>
              <a:t>r</a:t>
            </a:r>
            <a:r>
              <a:rPr sz="2200" spc="-175" dirty="0">
                <a:solidFill>
                  <a:srgbClr val="003300"/>
                </a:solidFill>
                <a:latin typeface="Verdana"/>
                <a:cs typeface="Verdana"/>
              </a:rPr>
              <a:t> </a:t>
            </a:r>
            <a:r>
              <a:rPr sz="2200" spc="-135" dirty="0">
                <a:solidFill>
                  <a:srgbClr val="003300"/>
                </a:solidFill>
                <a:latin typeface="Verdana"/>
                <a:cs typeface="Verdana"/>
              </a:rPr>
              <a:t>ut</a:t>
            </a:r>
            <a:r>
              <a:rPr sz="2200" spc="-60" dirty="0">
                <a:solidFill>
                  <a:srgbClr val="003300"/>
                </a:solidFill>
                <a:latin typeface="Verdana"/>
                <a:cs typeface="Verdana"/>
              </a:rPr>
              <a:t>i</a:t>
            </a:r>
            <a:r>
              <a:rPr sz="2200" spc="-170" dirty="0">
                <a:solidFill>
                  <a:srgbClr val="003300"/>
                </a:solidFill>
                <a:latin typeface="Verdana"/>
                <a:cs typeface="Verdana"/>
              </a:rPr>
              <a:t>l</a:t>
            </a:r>
            <a:r>
              <a:rPr sz="2200" spc="-150" dirty="0">
                <a:solidFill>
                  <a:srgbClr val="003300"/>
                </a:solidFill>
                <a:latin typeface="Verdana"/>
                <a:cs typeface="Verdana"/>
              </a:rPr>
              <a:t>i</a:t>
            </a:r>
            <a:r>
              <a:rPr sz="2200" spc="45" dirty="0">
                <a:solidFill>
                  <a:srgbClr val="003300"/>
                </a:solidFill>
                <a:latin typeface="Verdana"/>
                <a:cs typeface="Verdana"/>
              </a:rPr>
              <a:t>zado</a:t>
            </a:r>
            <a:r>
              <a:rPr sz="2200" spc="-190" dirty="0">
                <a:solidFill>
                  <a:srgbClr val="003300"/>
                </a:solidFill>
                <a:latin typeface="Verdana"/>
                <a:cs typeface="Verdana"/>
              </a:rPr>
              <a:t> </a:t>
            </a:r>
            <a:r>
              <a:rPr sz="2200" spc="5" dirty="0">
                <a:solidFill>
                  <a:srgbClr val="003300"/>
                </a:solidFill>
                <a:latin typeface="Verdana"/>
                <a:cs typeface="Verdana"/>
              </a:rPr>
              <a:t>al</a:t>
            </a:r>
            <a:r>
              <a:rPr sz="2200" spc="-175" dirty="0">
                <a:solidFill>
                  <a:srgbClr val="003300"/>
                </a:solidFill>
                <a:latin typeface="Verdana"/>
                <a:cs typeface="Verdana"/>
              </a:rPr>
              <a:t> </a:t>
            </a:r>
            <a:r>
              <a:rPr sz="2200" spc="-65" dirty="0">
                <a:solidFill>
                  <a:srgbClr val="003300"/>
                </a:solidFill>
                <a:latin typeface="Verdana"/>
                <a:cs typeface="Verdana"/>
              </a:rPr>
              <a:t>presen</a:t>
            </a:r>
            <a:r>
              <a:rPr sz="2200" spc="-35" dirty="0">
                <a:solidFill>
                  <a:srgbClr val="003300"/>
                </a:solidFill>
                <a:latin typeface="Verdana"/>
                <a:cs typeface="Verdana"/>
              </a:rPr>
              <a:t>t</a:t>
            </a:r>
            <a:r>
              <a:rPr sz="2200" spc="-65" dirty="0">
                <a:solidFill>
                  <a:srgbClr val="003300"/>
                </a:solidFill>
                <a:latin typeface="Verdana"/>
                <a:cs typeface="Verdana"/>
              </a:rPr>
              <a:t>a</a:t>
            </a:r>
            <a:r>
              <a:rPr sz="2200" spc="-45" dirty="0">
                <a:solidFill>
                  <a:srgbClr val="003300"/>
                </a:solidFill>
                <a:latin typeface="Verdana"/>
                <a:cs typeface="Verdana"/>
              </a:rPr>
              <a:t>r</a:t>
            </a:r>
            <a:r>
              <a:rPr sz="2200" spc="-175" dirty="0">
                <a:solidFill>
                  <a:srgbClr val="003300"/>
                </a:solidFill>
                <a:latin typeface="Verdana"/>
                <a:cs typeface="Verdana"/>
              </a:rPr>
              <a:t> </a:t>
            </a:r>
            <a:r>
              <a:rPr sz="2200" spc="-120" dirty="0">
                <a:solidFill>
                  <a:srgbClr val="003300"/>
                </a:solidFill>
                <a:latin typeface="Verdana"/>
                <a:cs typeface="Verdana"/>
              </a:rPr>
              <a:t>lo</a:t>
            </a:r>
            <a:r>
              <a:rPr sz="2200" spc="-135" dirty="0">
                <a:solidFill>
                  <a:srgbClr val="003300"/>
                </a:solidFill>
                <a:latin typeface="Verdana"/>
                <a:cs typeface="Verdana"/>
              </a:rPr>
              <a:t>s</a:t>
            </a:r>
            <a:r>
              <a:rPr sz="2200" spc="-175" dirty="0">
                <a:solidFill>
                  <a:srgbClr val="003300"/>
                </a:solidFill>
                <a:latin typeface="Verdana"/>
                <a:cs typeface="Verdana"/>
              </a:rPr>
              <a:t> </a:t>
            </a:r>
            <a:r>
              <a:rPr sz="2200" spc="-90" dirty="0">
                <a:solidFill>
                  <a:srgbClr val="003300"/>
                </a:solidFill>
                <a:latin typeface="Verdana"/>
                <a:cs typeface="Verdana"/>
              </a:rPr>
              <a:t>for</a:t>
            </a:r>
            <a:r>
              <a:rPr sz="2200" spc="-105" dirty="0">
                <a:solidFill>
                  <a:srgbClr val="003300"/>
                </a:solidFill>
                <a:latin typeface="Verdana"/>
                <a:cs typeface="Verdana"/>
              </a:rPr>
              <a:t>mular</a:t>
            </a:r>
            <a:r>
              <a:rPr sz="2200" spc="-40" dirty="0">
                <a:solidFill>
                  <a:srgbClr val="003300"/>
                </a:solidFill>
                <a:latin typeface="Verdana"/>
                <a:cs typeface="Verdana"/>
              </a:rPr>
              <a:t>i</a:t>
            </a:r>
            <a:r>
              <a:rPr sz="2200" spc="-95" dirty="0">
                <a:solidFill>
                  <a:srgbClr val="003300"/>
                </a:solidFill>
                <a:latin typeface="Verdana"/>
                <a:cs typeface="Verdana"/>
              </a:rPr>
              <a:t>os</a:t>
            </a:r>
            <a:r>
              <a:rPr sz="2200" spc="-395" dirty="0">
                <a:solidFill>
                  <a:srgbClr val="003300"/>
                </a:solidFill>
                <a:latin typeface="Verdana"/>
                <a:cs typeface="Verdana"/>
              </a:rPr>
              <a:t>:</a:t>
            </a:r>
            <a:endParaRPr sz="2200">
              <a:latin typeface="Verdana"/>
              <a:cs typeface="Verdana"/>
            </a:endParaRPr>
          </a:p>
        </p:txBody>
      </p:sp>
      <p:sp>
        <p:nvSpPr>
          <p:cNvPr id="6" name="object 6"/>
          <p:cNvSpPr txBox="1"/>
          <p:nvPr/>
        </p:nvSpPr>
        <p:spPr>
          <a:xfrm>
            <a:off x="673404" y="2689225"/>
            <a:ext cx="7599680" cy="1586865"/>
          </a:xfrm>
          <a:prstGeom prst="rect">
            <a:avLst/>
          </a:prstGeom>
        </p:spPr>
        <p:txBody>
          <a:bodyPr vert="horz" wrap="square" lIns="0" tIns="0" rIns="0" bIns="0" rtlCol="0">
            <a:spAutoFit/>
          </a:bodyPr>
          <a:lstStyle/>
          <a:p>
            <a:pPr marL="1270" algn="ctr">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10" dirty="0">
                <a:solidFill>
                  <a:srgbClr val="A42A2A"/>
                </a:solidFill>
                <a:latin typeface="Consolas"/>
                <a:cs typeface="Consolas"/>
              </a:rPr>
              <a:t> </a:t>
            </a:r>
            <a:r>
              <a:rPr sz="2400" spc="-5" dirty="0">
                <a:solidFill>
                  <a:srgbClr val="DC133B"/>
                </a:solidFill>
                <a:latin typeface="Consolas"/>
                <a:cs typeface="Consolas"/>
              </a:rPr>
              <a:t>a</a:t>
            </a:r>
            <a:r>
              <a:rPr sz="2400" spc="0" dirty="0">
                <a:solidFill>
                  <a:srgbClr val="DC133B"/>
                </a:solidFill>
                <a:latin typeface="Consolas"/>
                <a:cs typeface="Consolas"/>
              </a:rPr>
              <a:t>ct</a:t>
            </a:r>
            <a:r>
              <a:rPr sz="2400" spc="-5" dirty="0">
                <a:solidFill>
                  <a:srgbClr val="DC133B"/>
                </a:solidFill>
                <a:latin typeface="Consolas"/>
                <a:cs typeface="Consolas"/>
              </a:rPr>
              <a:t>io</a:t>
            </a:r>
            <a:r>
              <a:rPr sz="2400" spc="0" dirty="0">
                <a:solidFill>
                  <a:srgbClr val="DC133B"/>
                </a:solidFill>
                <a:latin typeface="Consolas"/>
                <a:cs typeface="Consolas"/>
              </a:rPr>
              <a:t>n=</a:t>
            </a:r>
            <a:r>
              <a:rPr sz="2400" spc="-5" dirty="0">
                <a:solidFill>
                  <a:srgbClr val="0000CD"/>
                </a:solidFill>
                <a:latin typeface="Consolas"/>
                <a:cs typeface="Consolas"/>
              </a:rPr>
              <a:t>"</a:t>
            </a:r>
            <a:r>
              <a:rPr sz="2400" spc="0" dirty="0">
                <a:solidFill>
                  <a:srgbClr val="0000CD"/>
                </a:solidFill>
                <a:latin typeface="Consolas"/>
                <a:cs typeface="Consolas"/>
              </a:rPr>
              <a:t>a</a:t>
            </a:r>
            <a:r>
              <a:rPr sz="2400" spc="-5" dirty="0">
                <a:solidFill>
                  <a:srgbClr val="0000CD"/>
                </a:solidFill>
                <a:latin typeface="Consolas"/>
                <a:cs typeface="Consolas"/>
              </a:rPr>
              <a:t>c</a:t>
            </a:r>
            <a:r>
              <a:rPr sz="2400" spc="0" dirty="0">
                <a:solidFill>
                  <a:srgbClr val="0000CD"/>
                </a:solidFill>
                <a:latin typeface="Consolas"/>
                <a:cs typeface="Consolas"/>
              </a:rPr>
              <a:t>ti</a:t>
            </a:r>
            <a:r>
              <a:rPr sz="2400" spc="-5" dirty="0">
                <a:solidFill>
                  <a:srgbClr val="0000CD"/>
                </a:solidFill>
                <a:latin typeface="Consolas"/>
                <a:cs typeface="Consolas"/>
              </a:rPr>
              <a:t>on</a:t>
            </a:r>
            <a:r>
              <a:rPr sz="2400" spc="0" dirty="0">
                <a:solidFill>
                  <a:srgbClr val="0000CD"/>
                </a:solidFill>
                <a:latin typeface="Consolas"/>
                <a:cs typeface="Consolas"/>
              </a:rPr>
              <a:t>_</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0" dirty="0">
                <a:solidFill>
                  <a:srgbClr val="0000CD"/>
                </a:solidFill>
                <a:latin typeface="Consolas"/>
                <a:cs typeface="Consolas"/>
              </a:rPr>
              <a:t>.p</a:t>
            </a:r>
            <a:r>
              <a:rPr sz="2400" spc="-5" dirty="0">
                <a:solidFill>
                  <a:srgbClr val="0000CD"/>
                </a:solidFill>
                <a:latin typeface="Consolas"/>
                <a:cs typeface="Consolas"/>
              </a:rPr>
              <a:t>h</a:t>
            </a:r>
            <a:r>
              <a:rPr sz="2400" spc="5" dirty="0">
                <a:solidFill>
                  <a:srgbClr val="0000CD"/>
                </a:solidFill>
                <a:latin typeface="Consolas"/>
                <a:cs typeface="Consolas"/>
              </a:rPr>
              <a:t>p</a:t>
            </a:r>
            <a:r>
              <a:rPr sz="2400" spc="-5" dirty="0">
                <a:solidFill>
                  <a:srgbClr val="0000CD"/>
                </a:solidFill>
                <a:latin typeface="Consolas"/>
                <a:cs typeface="Consolas"/>
              </a:rPr>
              <a:t>"</a:t>
            </a:r>
            <a:r>
              <a:rPr sz="2400" spc="10" dirty="0">
                <a:solidFill>
                  <a:srgbClr val="0000CD"/>
                </a:solidFill>
                <a:latin typeface="Consolas"/>
                <a:cs typeface="Consolas"/>
              </a:rPr>
              <a:t> </a:t>
            </a:r>
            <a:r>
              <a:rPr sz="2400" b="1" spc="-5" dirty="0">
                <a:solidFill>
                  <a:srgbClr val="DC133B"/>
                </a:solidFill>
                <a:latin typeface="Consolas"/>
                <a:cs typeface="Consolas"/>
              </a:rPr>
              <a:t>m</a:t>
            </a:r>
            <a:r>
              <a:rPr sz="2400" b="1" spc="0" dirty="0">
                <a:solidFill>
                  <a:srgbClr val="DC133B"/>
                </a:solidFill>
                <a:latin typeface="Consolas"/>
                <a:cs typeface="Consolas"/>
              </a:rPr>
              <a:t>e</a:t>
            </a:r>
            <a:r>
              <a:rPr sz="2400" b="1" spc="-5" dirty="0">
                <a:solidFill>
                  <a:srgbClr val="DC133B"/>
                </a:solidFill>
                <a:latin typeface="Consolas"/>
                <a:cs typeface="Consolas"/>
              </a:rPr>
              <a:t>t</a:t>
            </a:r>
            <a:r>
              <a:rPr sz="2400" b="1" spc="0" dirty="0">
                <a:solidFill>
                  <a:srgbClr val="DC133B"/>
                </a:solidFill>
                <a:latin typeface="Consolas"/>
                <a:cs typeface="Consolas"/>
              </a:rPr>
              <a:t>ho</a:t>
            </a:r>
            <a:r>
              <a:rPr sz="2400" b="1" spc="-5" dirty="0">
                <a:solidFill>
                  <a:srgbClr val="DC133B"/>
                </a:solidFill>
                <a:latin typeface="Consolas"/>
                <a:cs typeface="Consolas"/>
              </a:rPr>
              <a:t>d</a:t>
            </a:r>
            <a:r>
              <a:rPr sz="2400" b="1" spc="0" dirty="0">
                <a:solidFill>
                  <a:srgbClr val="DC133B"/>
                </a:solidFill>
                <a:latin typeface="Consolas"/>
                <a:cs typeface="Consolas"/>
              </a:rPr>
              <a:t>=</a:t>
            </a:r>
            <a:r>
              <a:rPr sz="2400" b="1" spc="0" dirty="0">
                <a:solidFill>
                  <a:srgbClr val="0000CD"/>
                </a:solidFill>
                <a:latin typeface="Consolas"/>
                <a:cs typeface="Consolas"/>
              </a:rPr>
              <a:t>"</a:t>
            </a:r>
            <a:r>
              <a:rPr sz="2400" b="1" spc="-5" dirty="0">
                <a:solidFill>
                  <a:srgbClr val="0000CD"/>
                </a:solidFill>
                <a:latin typeface="Consolas"/>
                <a:cs typeface="Consolas"/>
              </a:rPr>
              <a:t>GE</a:t>
            </a:r>
            <a:r>
              <a:rPr sz="2400" b="1" spc="0" dirty="0">
                <a:solidFill>
                  <a:srgbClr val="0000CD"/>
                </a:solidFill>
                <a:latin typeface="Consolas"/>
                <a:cs typeface="Consolas"/>
              </a:rPr>
              <a:t>T</a:t>
            </a:r>
            <a:r>
              <a:rPr sz="2400" b="1" spc="-5" dirty="0">
                <a:solidFill>
                  <a:srgbClr val="0000CD"/>
                </a:solidFill>
                <a:latin typeface="Consolas"/>
                <a:cs typeface="Consolas"/>
              </a:rPr>
              <a:t>"&gt;</a:t>
            </a:r>
            <a:endParaRPr sz="2400">
              <a:latin typeface="Consolas"/>
              <a:cs typeface="Consolas"/>
            </a:endParaRPr>
          </a:p>
          <a:p>
            <a:pPr>
              <a:lnSpc>
                <a:spcPct val="100000"/>
              </a:lnSpc>
            </a:pPr>
            <a:endParaRPr sz="2400">
              <a:latin typeface="Times New Roman"/>
              <a:cs typeface="Times New Roman"/>
            </a:endParaRPr>
          </a:p>
          <a:p>
            <a:pPr>
              <a:lnSpc>
                <a:spcPct val="100000"/>
              </a:lnSpc>
              <a:spcBef>
                <a:spcPts val="55"/>
              </a:spcBef>
            </a:pPr>
            <a:endParaRPr sz="3200">
              <a:latin typeface="Times New Roman"/>
              <a:cs typeface="Times New Roman"/>
            </a:endParaRPr>
          </a:p>
          <a:p>
            <a:pPr algn="ctr">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10" dirty="0">
                <a:solidFill>
                  <a:srgbClr val="A42A2A"/>
                </a:solidFill>
                <a:latin typeface="Consolas"/>
                <a:cs typeface="Consolas"/>
              </a:rPr>
              <a:t> </a:t>
            </a:r>
            <a:r>
              <a:rPr sz="2400" spc="-5" dirty="0">
                <a:solidFill>
                  <a:srgbClr val="DC133B"/>
                </a:solidFill>
                <a:latin typeface="Consolas"/>
                <a:cs typeface="Consolas"/>
              </a:rPr>
              <a:t>a</a:t>
            </a:r>
            <a:r>
              <a:rPr sz="2400" spc="0" dirty="0">
                <a:solidFill>
                  <a:srgbClr val="DC133B"/>
                </a:solidFill>
                <a:latin typeface="Consolas"/>
                <a:cs typeface="Consolas"/>
              </a:rPr>
              <a:t>ct</a:t>
            </a:r>
            <a:r>
              <a:rPr sz="2400" spc="-5" dirty="0">
                <a:solidFill>
                  <a:srgbClr val="DC133B"/>
                </a:solidFill>
                <a:latin typeface="Consolas"/>
                <a:cs typeface="Consolas"/>
              </a:rPr>
              <a:t>io</a:t>
            </a:r>
            <a:r>
              <a:rPr sz="2400" spc="10" dirty="0">
                <a:solidFill>
                  <a:srgbClr val="DC133B"/>
                </a:solidFill>
                <a:latin typeface="Consolas"/>
                <a:cs typeface="Consolas"/>
              </a:rPr>
              <a:t>n</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a</a:t>
            </a:r>
            <a:r>
              <a:rPr sz="2400" spc="-5" dirty="0">
                <a:solidFill>
                  <a:srgbClr val="0000CD"/>
                </a:solidFill>
                <a:latin typeface="Consolas"/>
                <a:cs typeface="Consolas"/>
              </a:rPr>
              <a:t>c</a:t>
            </a:r>
            <a:r>
              <a:rPr sz="2400" spc="0" dirty="0">
                <a:solidFill>
                  <a:srgbClr val="0000CD"/>
                </a:solidFill>
                <a:latin typeface="Consolas"/>
                <a:cs typeface="Consolas"/>
              </a:rPr>
              <a:t>ti</a:t>
            </a:r>
            <a:r>
              <a:rPr sz="2400" spc="-5" dirty="0">
                <a:solidFill>
                  <a:srgbClr val="0000CD"/>
                </a:solidFill>
                <a:latin typeface="Consolas"/>
                <a:cs typeface="Consolas"/>
              </a:rPr>
              <a:t>on</a:t>
            </a:r>
            <a:r>
              <a:rPr sz="2400" spc="0" dirty="0">
                <a:solidFill>
                  <a:srgbClr val="0000CD"/>
                </a:solidFill>
                <a:latin typeface="Consolas"/>
                <a:cs typeface="Consolas"/>
              </a:rPr>
              <a:t>_</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0" dirty="0">
                <a:solidFill>
                  <a:srgbClr val="0000CD"/>
                </a:solidFill>
                <a:latin typeface="Consolas"/>
                <a:cs typeface="Consolas"/>
              </a:rPr>
              <a:t>.p</a:t>
            </a:r>
            <a:r>
              <a:rPr sz="2400" spc="-5" dirty="0">
                <a:solidFill>
                  <a:srgbClr val="0000CD"/>
                </a:solidFill>
                <a:latin typeface="Consolas"/>
                <a:cs typeface="Consolas"/>
              </a:rPr>
              <a:t>h</a:t>
            </a:r>
            <a:r>
              <a:rPr sz="2400" spc="5" dirty="0">
                <a:solidFill>
                  <a:srgbClr val="0000CD"/>
                </a:solidFill>
                <a:latin typeface="Consolas"/>
                <a:cs typeface="Consolas"/>
              </a:rPr>
              <a:t>p</a:t>
            </a:r>
            <a:r>
              <a:rPr sz="2400" spc="-5" dirty="0">
                <a:solidFill>
                  <a:srgbClr val="0000CD"/>
                </a:solidFill>
                <a:latin typeface="Consolas"/>
                <a:cs typeface="Consolas"/>
              </a:rPr>
              <a:t>"</a:t>
            </a:r>
            <a:r>
              <a:rPr sz="2400" spc="10" dirty="0">
                <a:solidFill>
                  <a:srgbClr val="0000CD"/>
                </a:solidFill>
                <a:latin typeface="Consolas"/>
                <a:cs typeface="Consolas"/>
              </a:rPr>
              <a:t> </a:t>
            </a:r>
            <a:r>
              <a:rPr sz="2400" b="1" spc="-5" dirty="0">
                <a:solidFill>
                  <a:srgbClr val="DC133B"/>
                </a:solidFill>
                <a:latin typeface="Consolas"/>
                <a:cs typeface="Consolas"/>
              </a:rPr>
              <a:t>m</a:t>
            </a:r>
            <a:r>
              <a:rPr sz="2400" b="1" spc="0" dirty="0">
                <a:solidFill>
                  <a:srgbClr val="DC133B"/>
                </a:solidFill>
                <a:latin typeface="Consolas"/>
                <a:cs typeface="Consolas"/>
              </a:rPr>
              <a:t>e</a:t>
            </a:r>
            <a:r>
              <a:rPr sz="2400" b="1" spc="-5" dirty="0">
                <a:solidFill>
                  <a:srgbClr val="DC133B"/>
                </a:solidFill>
                <a:latin typeface="Consolas"/>
                <a:cs typeface="Consolas"/>
              </a:rPr>
              <a:t>t</a:t>
            </a:r>
            <a:r>
              <a:rPr sz="2400" b="1" spc="0" dirty="0">
                <a:solidFill>
                  <a:srgbClr val="DC133B"/>
                </a:solidFill>
                <a:latin typeface="Consolas"/>
                <a:cs typeface="Consolas"/>
              </a:rPr>
              <a:t>hod</a:t>
            </a:r>
            <a:r>
              <a:rPr sz="2400" b="1" spc="-5" dirty="0">
                <a:solidFill>
                  <a:srgbClr val="DC133B"/>
                </a:solidFill>
                <a:latin typeface="Consolas"/>
                <a:cs typeface="Consolas"/>
              </a:rPr>
              <a:t>=</a:t>
            </a:r>
            <a:r>
              <a:rPr sz="2400" b="1" spc="0" dirty="0">
                <a:solidFill>
                  <a:srgbClr val="0000CD"/>
                </a:solidFill>
                <a:latin typeface="Consolas"/>
                <a:cs typeface="Consolas"/>
              </a:rPr>
              <a:t>"</a:t>
            </a:r>
            <a:r>
              <a:rPr sz="2400" b="1" spc="-5" dirty="0">
                <a:solidFill>
                  <a:srgbClr val="0000CD"/>
                </a:solidFill>
                <a:latin typeface="Consolas"/>
                <a:cs typeface="Consolas"/>
              </a:rPr>
              <a:t>PO</a:t>
            </a:r>
            <a:r>
              <a:rPr sz="2400" b="1" spc="0" dirty="0">
                <a:solidFill>
                  <a:srgbClr val="0000CD"/>
                </a:solidFill>
                <a:latin typeface="Consolas"/>
                <a:cs typeface="Consolas"/>
              </a:rPr>
              <a:t>S</a:t>
            </a:r>
            <a:r>
              <a:rPr sz="2400" b="1" spc="-5" dirty="0">
                <a:solidFill>
                  <a:srgbClr val="0000CD"/>
                </a:solidFill>
                <a:latin typeface="Consolas"/>
                <a:cs typeface="Consolas"/>
              </a:rPr>
              <a:t>T</a:t>
            </a:r>
            <a:r>
              <a:rPr sz="2400" b="1" spc="5" dirty="0">
                <a:solidFill>
                  <a:srgbClr val="0000CD"/>
                </a:solidFill>
                <a:latin typeface="Consolas"/>
                <a:cs typeface="Consolas"/>
              </a:rPr>
              <a:t>"</a:t>
            </a:r>
            <a:r>
              <a:rPr sz="2400" spc="-5" dirty="0">
                <a:solidFill>
                  <a:srgbClr val="0000FF"/>
                </a:solidFill>
                <a:latin typeface="Consolas"/>
                <a:cs typeface="Consolas"/>
              </a:rPr>
              <a:t>&gt;</a:t>
            </a:r>
            <a:endParaRPr sz="2400">
              <a:latin typeface="Consolas"/>
              <a:cs typeface="Consolas"/>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16394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1571" y="10923"/>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50" dirty="0"/>
              <a:t> </a:t>
            </a:r>
            <a:r>
              <a:rPr spc="140" dirty="0"/>
              <a:t>¿Cuándo</a:t>
            </a:r>
            <a:r>
              <a:rPr spc="-270" dirty="0"/>
              <a:t> </a:t>
            </a:r>
            <a:r>
              <a:rPr spc="-160" dirty="0"/>
              <a:t>u</a:t>
            </a:r>
            <a:r>
              <a:rPr spc="-110" dirty="0"/>
              <a:t>t</a:t>
            </a:r>
            <a:r>
              <a:rPr spc="-245" dirty="0"/>
              <a:t>il</a:t>
            </a:r>
            <a:r>
              <a:rPr spc="-254" dirty="0"/>
              <a:t>i</a:t>
            </a:r>
            <a:r>
              <a:rPr spc="-25" dirty="0"/>
              <a:t>z</a:t>
            </a:r>
            <a:r>
              <a:rPr spc="-40" dirty="0"/>
              <a:t>a</a:t>
            </a:r>
            <a:r>
              <a:rPr spc="-405" dirty="0"/>
              <a:t>r</a:t>
            </a:r>
            <a:r>
              <a:rPr spc="-210" dirty="0"/>
              <a:t> </a:t>
            </a:r>
            <a:r>
              <a:rPr spc="-215" dirty="0"/>
              <a:t>GE</a:t>
            </a:r>
            <a:r>
              <a:rPr spc="-180" dirty="0"/>
              <a:t>T</a:t>
            </a:r>
            <a:r>
              <a:rPr spc="145" dirty="0"/>
              <a:t>?</a:t>
            </a:r>
            <a:endParaRPr sz="3000" dirty="0"/>
          </a:p>
        </p:txBody>
      </p:sp>
      <p:sp>
        <p:nvSpPr>
          <p:cNvPr id="8" name="object 8"/>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6</a:t>
            </a:fld>
            <a:endParaRPr sz="1200">
              <a:latin typeface="Verdana"/>
              <a:cs typeface="Verdana"/>
            </a:endParaRPr>
          </a:p>
        </p:txBody>
      </p:sp>
      <p:sp>
        <p:nvSpPr>
          <p:cNvPr id="4" name="object 4"/>
          <p:cNvSpPr txBox="1"/>
          <p:nvPr/>
        </p:nvSpPr>
        <p:spPr>
          <a:xfrm>
            <a:off x="330200" y="1236090"/>
            <a:ext cx="8289290" cy="324167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spc="-45" dirty="0">
                <a:solidFill>
                  <a:srgbClr val="003300"/>
                </a:solidFill>
                <a:latin typeface="Verdana"/>
                <a:cs typeface="Verdana"/>
              </a:rPr>
              <a:t>P</a:t>
            </a:r>
            <a:r>
              <a:rPr sz="2200" spc="-55" dirty="0">
                <a:solidFill>
                  <a:srgbClr val="003300"/>
                </a:solidFill>
                <a:latin typeface="Verdana"/>
                <a:cs typeface="Verdana"/>
              </a:rPr>
              <a:t>u</a:t>
            </a:r>
            <a:r>
              <a:rPr sz="2200" spc="120" dirty="0">
                <a:solidFill>
                  <a:srgbClr val="003300"/>
                </a:solidFill>
                <a:latin typeface="Verdana"/>
                <a:cs typeface="Verdana"/>
              </a:rPr>
              <a:t>ede</a:t>
            </a:r>
            <a:r>
              <a:rPr sz="2200" spc="-155" dirty="0">
                <a:solidFill>
                  <a:srgbClr val="003300"/>
                </a:solidFill>
                <a:latin typeface="Verdana"/>
                <a:cs typeface="Verdana"/>
              </a:rPr>
              <a:t> </a:t>
            </a:r>
            <a:r>
              <a:rPr sz="2200" spc="-114" dirty="0">
                <a:solidFill>
                  <a:srgbClr val="003300"/>
                </a:solidFill>
                <a:latin typeface="Verdana"/>
                <a:cs typeface="Verdana"/>
              </a:rPr>
              <a:t>usar</a:t>
            </a:r>
            <a:r>
              <a:rPr sz="2200" spc="-155" dirty="0">
                <a:solidFill>
                  <a:srgbClr val="003300"/>
                </a:solidFill>
                <a:latin typeface="Verdana"/>
                <a:cs typeface="Verdana"/>
              </a:rPr>
              <a:t> GE</a:t>
            </a:r>
            <a:r>
              <a:rPr sz="2200" spc="-130" dirty="0">
                <a:solidFill>
                  <a:srgbClr val="003300"/>
                </a:solidFill>
                <a:latin typeface="Verdana"/>
                <a:cs typeface="Verdana"/>
              </a:rPr>
              <a:t>T</a:t>
            </a:r>
            <a:r>
              <a:rPr sz="2200" spc="-170" dirty="0">
                <a:solidFill>
                  <a:srgbClr val="003300"/>
                </a:solidFill>
                <a:latin typeface="Verdana"/>
                <a:cs typeface="Verdana"/>
              </a:rPr>
              <a:t> </a:t>
            </a:r>
            <a:r>
              <a:rPr sz="2200" spc="-235" dirty="0">
                <a:solidFill>
                  <a:srgbClr val="003300"/>
                </a:solidFill>
                <a:latin typeface="Verdana"/>
                <a:cs typeface="Verdana"/>
              </a:rPr>
              <a:t>(</a:t>
            </a:r>
            <a:r>
              <a:rPr sz="2200" spc="-25" dirty="0">
                <a:solidFill>
                  <a:srgbClr val="003300"/>
                </a:solidFill>
                <a:latin typeface="Verdana"/>
                <a:cs typeface="Verdana"/>
              </a:rPr>
              <a:t>el</a:t>
            </a:r>
            <a:r>
              <a:rPr sz="2200" spc="-125" dirty="0">
                <a:solidFill>
                  <a:srgbClr val="003300"/>
                </a:solidFill>
                <a:latin typeface="Verdana"/>
                <a:cs typeface="Verdana"/>
              </a:rPr>
              <a:t> </a:t>
            </a:r>
            <a:r>
              <a:rPr sz="2200" spc="15" dirty="0">
                <a:solidFill>
                  <a:srgbClr val="003300"/>
                </a:solidFill>
                <a:latin typeface="Verdana"/>
                <a:cs typeface="Verdana"/>
              </a:rPr>
              <a:t>mé</a:t>
            </a:r>
            <a:r>
              <a:rPr sz="2200" spc="-120" dirty="0">
                <a:solidFill>
                  <a:srgbClr val="003300"/>
                </a:solidFill>
                <a:latin typeface="Verdana"/>
                <a:cs typeface="Verdana"/>
              </a:rPr>
              <a:t>t</a:t>
            </a:r>
            <a:r>
              <a:rPr sz="2200" spc="110" dirty="0">
                <a:solidFill>
                  <a:srgbClr val="003300"/>
                </a:solidFill>
                <a:latin typeface="Verdana"/>
                <a:cs typeface="Verdana"/>
              </a:rPr>
              <a:t>odo</a:t>
            </a:r>
            <a:r>
              <a:rPr sz="2200" spc="-165" dirty="0">
                <a:solidFill>
                  <a:srgbClr val="003300"/>
                </a:solidFill>
                <a:latin typeface="Verdana"/>
                <a:cs typeface="Verdana"/>
              </a:rPr>
              <a:t> </a:t>
            </a:r>
            <a:r>
              <a:rPr sz="2200" spc="-20" dirty="0">
                <a:solidFill>
                  <a:srgbClr val="003300"/>
                </a:solidFill>
                <a:latin typeface="Verdana"/>
                <a:cs typeface="Verdana"/>
              </a:rPr>
              <a:t>por</a:t>
            </a:r>
            <a:r>
              <a:rPr sz="2200" spc="-165" dirty="0">
                <a:solidFill>
                  <a:srgbClr val="003300"/>
                </a:solidFill>
                <a:latin typeface="Verdana"/>
                <a:cs typeface="Verdana"/>
              </a:rPr>
              <a:t> </a:t>
            </a:r>
            <a:r>
              <a:rPr sz="2200" spc="55" dirty="0">
                <a:solidFill>
                  <a:srgbClr val="003300"/>
                </a:solidFill>
                <a:latin typeface="Verdana"/>
                <a:cs typeface="Verdana"/>
              </a:rPr>
              <a:t>de</a:t>
            </a:r>
            <a:r>
              <a:rPr sz="2200" spc="25" dirty="0">
                <a:solidFill>
                  <a:srgbClr val="003300"/>
                </a:solidFill>
                <a:latin typeface="Verdana"/>
                <a:cs typeface="Verdana"/>
              </a:rPr>
              <a:t>f</a:t>
            </a:r>
            <a:r>
              <a:rPr sz="2200" spc="85" dirty="0">
                <a:solidFill>
                  <a:srgbClr val="003300"/>
                </a:solidFill>
                <a:latin typeface="Verdana"/>
                <a:cs typeface="Verdana"/>
              </a:rPr>
              <a:t>ect</a:t>
            </a:r>
            <a:r>
              <a:rPr sz="2200" spc="-50" dirty="0">
                <a:solidFill>
                  <a:srgbClr val="003300"/>
                </a:solidFill>
                <a:latin typeface="Verdana"/>
                <a:cs typeface="Verdana"/>
              </a:rPr>
              <a:t>o</a:t>
            </a:r>
            <a:r>
              <a:rPr sz="2200" spc="-55" dirty="0">
                <a:solidFill>
                  <a:srgbClr val="003300"/>
                </a:solidFill>
                <a:latin typeface="Verdana"/>
                <a:cs typeface="Verdana"/>
              </a:rPr>
              <a:t>)</a:t>
            </a:r>
            <a:r>
              <a:rPr sz="2200" spc="-395" dirty="0">
                <a:solidFill>
                  <a:srgbClr val="003300"/>
                </a:solidFill>
                <a:latin typeface="Verdana"/>
                <a:cs typeface="Verdana"/>
              </a:rPr>
              <a:t>:</a:t>
            </a:r>
            <a:endParaRPr sz="2200">
              <a:latin typeface="Verdana"/>
              <a:cs typeface="Verdana"/>
            </a:endParaRPr>
          </a:p>
          <a:p>
            <a:pPr marL="756285" lvl="1" indent="-286385">
              <a:lnSpc>
                <a:spcPct val="100000"/>
              </a:lnSpc>
              <a:spcBef>
                <a:spcPts val="1800"/>
              </a:spcBef>
              <a:buFont typeface="Arial"/>
              <a:buChar char="–"/>
              <a:tabLst>
                <a:tab pos="756920" algn="l"/>
              </a:tabLst>
            </a:pPr>
            <a:r>
              <a:rPr sz="2200" spc="-415" dirty="0">
                <a:solidFill>
                  <a:srgbClr val="003300"/>
                </a:solidFill>
                <a:latin typeface="Verdana"/>
                <a:cs typeface="Verdana"/>
              </a:rPr>
              <a:t>S</a:t>
            </a:r>
            <a:r>
              <a:rPr sz="2200" spc="-165" dirty="0">
                <a:solidFill>
                  <a:srgbClr val="003300"/>
                </a:solidFill>
                <a:latin typeface="Verdana"/>
                <a:cs typeface="Verdana"/>
              </a:rPr>
              <a:t>i</a:t>
            </a:r>
            <a:r>
              <a:rPr sz="2200" spc="-65" dirty="0">
                <a:solidFill>
                  <a:srgbClr val="003300"/>
                </a:solidFill>
                <a:latin typeface="Verdana"/>
                <a:cs typeface="Verdana"/>
              </a:rPr>
              <a:t> </a:t>
            </a:r>
            <a:r>
              <a:rPr sz="2200" spc="-50" dirty="0">
                <a:solidFill>
                  <a:srgbClr val="003300"/>
                </a:solidFill>
                <a:latin typeface="Verdana"/>
                <a:cs typeface="Verdana"/>
              </a:rPr>
              <a:t>e</a:t>
            </a:r>
            <a:r>
              <a:rPr sz="2200" spc="-15" dirty="0">
                <a:solidFill>
                  <a:srgbClr val="003300"/>
                </a:solidFill>
                <a:latin typeface="Verdana"/>
                <a:cs typeface="Verdana"/>
              </a:rPr>
              <a:t>l</a:t>
            </a:r>
            <a:r>
              <a:rPr sz="2200" spc="-75" dirty="0">
                <a:solidFill>
                  <a:srgbClr val="003300"/>
                </a:solidFill>
                <a:latin typeface="Verdana"/>
                <a:cs typeface="Verdana"/>
              </a:rPr>
              <a:t> </a:t>
            </a:r>
            <a:r>
              <a:rPr sz="2200" spc="100" dirty="0">
                <a:solidFill>
                  <a:srgbClr val="003300"/>
                </a:solidFill>
                <a:latin typeface="Verdana"/>
                <a:cs typeface="Verdana"/>
              </a:rPr>
              <a:t>e</a:t>
            </a:r>
            <a:r>
              <a:rPr sz="2200" spc="-65" dirty="0">
                <a:solidFill>
                  <a:srgbClr val="003300"/>
                </a:solidFill>
                <a:latin typeface="Verdana"/>
                <a:cs typeface="Verdana"/>
              </a:rPr>
              <a:t>n</a:t>
            </a:r>
            <a:r>
              <a:rPr sz="2200" spc="-70" dirty="0">
                <a:solidFill>
                  <a:srgbClr val="003300"/>
                </a:solidFill>
                <a:latin typeface="Verdana"/>
                <a:cs typeface="Verdana"/>
              </a:rPr>
              <a:t>v</a:t>
            </a:r>
            <a:r>
              <a:rPr sz="2200" spc="-25" dirty="0">
                <a:solidFill>
                  <a:srgbClr val="003300"/>
                </a:solidFill>
                <a:latin typeface="Verdana"/>
                <a:cs typeface="Verdana"/>
              </a:rPr>
              <a:t>í</a:t>
            </a:r>
            <a:r>
              <a:rPr sz="2200" spc="-45" dirty="0">
                <a:solidFill>
                  <a:srgbClr val="003300"/>
                </a:solidFill>
                <a:latin typeface="Verdana"/>
                <a:cs typeface="Verdana"/>
              </a:rPr>
              <a:t>o</a:t>
            </a:r>
            <a:r>
              <a:rPr sz="2200" spc="-95" dirty="0">
                <a:solidFill>
                  <a:srgbClr val="003300"/>
                </a:solidFill>
                <a:latin typeface="Verdana"/>
                <a:cs typeface="Verdana"/>
              </a:rPr>
              <a:t> </a:t>
            </a:r>
            <a:r>
              <a:rPr sz="2200" spc="120" dirty="0">
                <a:solidFill>
                  <a:srgbClr val="003300"/>
                </a:solidFill>
                <a:latin typeface="Verdana"/>
                <a:cs typeface="Verdana"/>
              </a:rPr>
              <a:t>d</a:t>
            </a:r>
            <a:r>
              <a:rPr sz="2200" spc="110" dirty="0">
                <a:solidFill>
                  <a:srgbClr val="003300"/>
                </a:solidFill>
                <a:latin typeface="Verdana"/>
                <a:cs typeface="Verdana"/>
              </a:rPr>
              <a:t>e</a:t>
            </a:r>
            <a:r>
              <a:rPr sz="2200" spc="-165" dirty="0">
                <a:solidFill>
                  <a:srgbClr val="003300"/>
                </a:solidFill>
                <a:latin typeface="Verdana"/>
                <a:cs typeface="Verdana"/>
              </a:rPr>
              <a:t>l</a:t>
            </a:r>
            <a:r>
              <a:rPr sz="2200" spc="-75" dirty="0">
                <a:solidFill>
                  <a:srgbClr val="003300"/>
                </a:solidFill>
                <a:latin typeface="Verdana"/>
                <a:cs typeface="Verdana"/>
              </a:rPr>
              <a:t> </a:t>
            </a:r>
            <a:r>
              <a:rPr sz="2200" spc="-90" dirty="0">
                <a:solidFill>
                  <a:srgbClr val="003300"/>
                </a:solidFill>
                <a:latin typeface="Verdana"/>
                <a:cs typeface="Verdana"/>
              </a:rPr>
              <a:t>for</a:t>
            </a:r>
            <a:r>
              <a:rPr sz="2200" spc="-65" dirty="0">
                <a:solidFill>
                  <a:srgbClr val="003300"/>
                </a:solidFill>
                <a:latin typeface="Verdana"/>
                <a:cs typeface="Verdana"/>
              </a:rPr>
              <a:t>mulario</a:t>
            </a:r>
            <a:r>
              <a:rPr sz="2200" spc="-75" dirty="0">
                <a:solidFill>
                  <a:srgbClr val="003300"/>
                </a:solidFill>
                <a:latin typeface="Verdana"/>
                <a:cs typeface="Verdana"/>
              </a:rPr>
              <a:t> </a:t>
            </a:r>
            <a:r>
              <a:rPr sz="2200" spc="-100" dirty="0">
                <a:solidFill>
                  <a:srgbClr val="003300"/>
                </a:solidFill>
                <a:latin typeface="Verdana"/>
                <a:cs typeface="Verdana"/>
              </a:rPr>
              <a:t>e</a:t>
            </a:r>
            <a:r>
              <a:rPr sz="2200" spc="-85" dirty="0">
                <a:solidFill>
                  <a:srgbClr val="003300"/>
                </a:solidFill>
                <a:latin typeface="Verdana"/>
                <a:cs typeface="Verdana"/>
              </a:rPr>
              <a:t>s</a:t>
            </a:r>
            <a:r>
              <a:rPr sz="2200" spc="-80" dirty="0">
                <a:solidFill>
                  <a:srgbClr val="003300"/>
                </a:solidFill>
                <a:latin typeface="Verdana"/>
                <a:cs typeface="Verdana"/>
              </a:rPr>
              <a:t> </a:t>
            </a:r>
            <a:r>
              <a:rPr sz="2200" dirty="0">
                <a:solidFill>
                  <a:srgbClr val="003300"/>
                </a:solidFill>
                <a:latin typeface="Verdana"/>
                <a:cs typeface="Verdana"/>
              </a:rPr>
              <a:t>pa</a:t>
            </a:r>
            <a:r>
              <a:rPr sz="2200" spc="-15" dirty="0">
                <a:solidFill>
                  <a:srgbClr val="003300"/>
                </a:solidFill>
                <a:latin typeface="Verdana"/>
                <a:cs typeface="Verdana"/>
              </a:rPr>
              <a:t>s</a:t>
            </a:r>
            <a:r>
              <a:rPr sz="2200" spc="-50" dirty="0">
                <a:solidFill>
                  <a:srgbClr val="003300"/>
                </a:solidFill>
                <a:latin typeface="Verdana"/>
                <a:cs typeface="Verdana"/>
              </a:rPr>
              <a:t>iv</a:t>
            </a:r>
            <a:r>
              <a:rPr sz="2200" spc="-60" dirty="0">
                <a:solidFill>
                  <a:srgbClr val="003300"/>
                </a:solidFill>
                <a:latin typeface="Verdana"/>
                <a:cs typeface="Verdana"/>
              </a:rPr>
              <a:t>o</a:t>
            </a:r>
            <a:r>
              <a:rPr sz="2200" spc="-70" dirty="0">
                <a:solidFill>
                  <a:srgbClr val="003300"/>
                </a:solidFill>
                <a:latin typeface="Verdana"/>
                <a:cs typeface="Verdana"/>
              </a:rPr>
              <a:t> </a:t>
            </a:r>
            <a:r>
              <a:rPr sz="2200" spc="-225" dirty="0">
                <a:solidFill>
                  <a:srgbClr val="003300"/>
                </a:solidFill>
                <a:latin typeface="Verdana"/>
                <a:cs typeface="Verdana"/>
              </a:rPr>
              <a:t>(</a:t>
            </a:r>
            <a:r>
              <a:rPr sz="2200" spc="80" dirty="0">
                <a:solidFill>
                  <a:srgbClr val="003300"/>
                </a:solidFill>
                <a:latin typeface="Verdana"/>
                <a:cs typeface="Verdana"/>
              </a:rPr>
              <a:t>co</a:t>
            </a:r>
            <a:r>
              <a:rPr sz="2200" spc="140" dirty="0">
                <a:solidFill>
                  <a:srgbClr val="003300"/>
                </a:solidFill>
                <a:latin typeface="Verdana"/>
                <a:cs typeface="Verdana"/>
              </a:rPr>
              <a:t>m</a:t>
            </a:r>
            <a:r>
              <a:rPr sz="2200" spc="100" dirty="0">
                <a:solidFill>
                  <a:srgbClr val="003300"/>
                </a:solidFill>
                <a:latin typeface="Verdana"/>
                <a:cs typeface="Verdana"/>
              </a:rPr>
              <a:t>o</a:t>
            </a:r>
            <a:r>
              <a:rPr sz="2200" spc="-80" dirty="0">
                <a:solidFill>
                  <a:srgbClr val="003300"/>
                </a:solidFill>
                <a:latin typeface="Verdana"/>
                <a:cs typeface="Verdana"/>
              </a:rPr>
              <a:t> </a:t>
            </a:r>
            <a:r>
              <a:rPr sz="2200" spc="-60" dirty="0">
                <a:solidFill>
                  <a:srgbClr val="003300"/>
                </a:solidFill>
                <a:latin typeface="Verdana"/>
                <a:cs typeface="Verdana"/>
              </a:rPr>
              <a:t>u</a:t>
            </a:r>
            <a:r>
              <a:rPr sz="2200" spc="60" dirty="0">
                <a:solidFill>
                  <a:srgbClr val="003300"/>
                </a:solidFill>
                <a:latin typeface="Verdana"/>
                <a:cs typeface="Verdana"/>
              </a:rPr>
              <a:t>na</a:t>
            </a:r>
            <a:r>
              <a:rPr sz="2200" spc="-75" dirty="0">
                <a:solidFill>
                  <a:srgbClr val="003300"/>
                </a:solidFill>
                <a:latin typeface="Verdana"/>
                <a:cs typeface="Verdana"/>
              </a:rPr>
              <a:t> </a:t>
            </a:r>
            <a:r>
              <a:rPr sz="2200" spc="-5" dirty="0">
                <a:solidFill>
                  <a:srgbClr val="003300"/>
                </a:solidFill>
                <a:latin typeface="Verdana"/>
                <a:cs typeface="Verdana"/>
              </a:rPr>
              <a:t>cons</a:t>
            </a:r>
            <a:r>
              <a:rPr sz="2200" spc="-15" dirty="0">
                <a:solidFill>
                  <a:srgbClr val="003300"/>
                </a:solidFill>
                <a:latin typeface="Verdana"/>
                <a:cs typeface="Verdana"/>
              </a:rPr>
              <a:t>u</a:t>
            </a:r>
            <a:r>
              <a:rPr sz="2200" spc="-40" dirty="0">
                <a:solidFill>
                  <a:srgbClr val="003300"/>
                </a:solidFill>
                <a:latin typeface="Verdana"/>
                <a:cs typeface="Verdana"/>
              </a:rPr>
              <a:t>lta</a:t>
            </a:r>
            <a:endParaRPr sz="2200">
              <a:latin typeface="Verdana"/>
              <a:cs typeface="Verdana"/>
            </a:endParaRPr>
          </a:p>
          <a:p>
            <a:pPr marL="756285">
              <a:lnSpc>
                <a:spcPct val="100000"/>
              </a:lnSpc>
            </a:pPr>
            <a:r>
              <a:rPr sz="2200" spc="5" dirty="0">
                <a:solidFill>
                  <a:srgbClr val="003300"/>
                </a:solidFill>
                <a:latin typeface="Verdana"/>
                <a:cs typeface="Verdana"/>
              </a:rPr>
              <a:t>al</a:t>
            </a:r>
            <a:r>
              <a:rPr sz="2200" spc="-175" dirty="0">
                <a:solidFill>
                  <a:srgbClr val="003300"/>
                </a:solidFill>
                <a:latin typeface="Verdana"/>
                <a:cs typeface="Verdana"/>
              </a:rPr>
              <a:t> </a:t>
            </a:r>
            <a:r>
              <a:rPr sz="2200" spc="10" dirty="0">
                <a:solidFill>
                  <a:srgbClr val="003300"/>
                </a:solidFill>
                <a:latin typeface="Verdana"/>
                <a:cs typeface="Verdana"/>
              </a:rPr>
              <a:t>mo</a:t>
            </a:r>
            <a:r>
              <a:rPr sz="2200" spc="-120" dirty="0">
                <a:solidFill>
                  <a:srgbClr val="003300"/>
                </a:solidFill>
                <a:latin typeface="Verdana"/>
                <a:cs typeface="Verdana"/>
              </a:rPr>
              <a:t>t</a:t>
            </a:r>
            <a:r>
              <a:rPr sz="2200" spc="-90" dirty="0">
                <a:solidFill>
                  <a:srgbClr val="003300"/>
                </a:solidFill>
                <a:latin typeface="Verdana"/>
                <a:cs typeface="Verdana"/>
              </a:rPr>
              <a:t>or</a:t>
            </a:r>
            <a:r>
              <a:rPr sz="2200" spc="-160"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dirty="0">
                <a:solidFill>
                  <a:srgbClr val="003300"/>
                </a:solidFill>
                <a:latin typeface="Verdana"/>
                <a:cs typeface="Verdana"/>
              </a:rPr>
              <a:t>búsqueda</a:t>
            </a:r>
            <a:r>
              <a:rPr sz="2200" spc="-5" dirty="0">
                <a:solidFill>
                  <a:srgbClr val="003300"/>
                </a:solidFill>
                <a:latin typeface="Verdana"/>
                <a:cs typeface="Verdana"/>
              </a:rPr>
              <a:t>)</a:t>
            </a:r>
            <a:r>
              <a:rPr sz="2200" spc="-195" dirty="0">
                <a:solidFill>
                  <a:srgbClr val="003300"/>
                </a:solidFill>
                <a:latin typeface="Verdana"/>
                <a:cs typeface="Verdana"/>
              </a:rPr>
              <a:t>,</a:t>
            </a:r>
            <a:r>
              <a:rPr sz="2200" spc="-135" dirty="0">
                <a:solidFill>
                  <a:srgbClr val="003300"/>
                </a:solidFill>
                <a:latin typeface="Verdana"/>
                <a:cs typeface="Verdana"/>
              </a:rPr>
              <a:t> </a:t>
            </a:r>
            <a:r>
              <a:rPr sz="2200" spc="-125" dirty="0">
                <a:solidFill>
                  <a:srgbClr val="003300"/>
                </a:solidFill>
                <a:latin typeface="Verdana"/>
                <a:cs typeface="Verdana"/>
              </a:rPr>
              <a:t>y</a:t>
            </a:r>
            <a:r>
              <a:rPr sz="2200" spc="-165" dirty="0">
                <a:solidFill>
                  <a:srgbClr val="003300"/>
                </a:solidFill>
                <a:latin typeface="Verdana"/>
                <a:cs typeface="Verdana"/>
              </a:rPr>
              <a:t> </a:t>
            </a:r>
            <a:r>
              <a:rPr sz="2200" spc="-305" dirty="0">
                <a:solidFill>
                  <a:srgbClr val="003300"/>
                </a:solidFill>
                <a:latin typeface="Verdana"/>
                <a:cs typeface="Verdana"/>
              </a:rPr>
              <a:t>s</a:t>
            </a:r>
            <a:r>
              <a:rPr sz="2200" spc="-145" dirty="0">
                <a:solidFill>
                  <a:srgbClr val="003300"/>
                </a:solidFill>
                <a:latin typeface="Verdana"/>
                <a:cs typeface="Verdana"/>
              </a:rPr>
              <a:t>i</a:t>
            </a:r>
            <a:r>
              <a:rPr sz="2200" spc="-55" dirty="0">
                <a:solidFill>
                  <a:srgbClr val="003300"/>
                </a:solidFill>
                <a:latin typeface="Verdana"/>
                <a:cs typeface="Verdana"/>
              </a:rPr>
              <a:t>n</a:t>
            </a:r>
            <a:r>
              <a:rPr sz="2200" spc="-180" dirty="0">
                <a:solidFill>
                  <a:srgbClr val="003300"/>
                </a:solidFill>
                <a:latin typeface="Verdana"/>
                <a:cs typeface="Verdana"/>
              </a:rPr>
              <a:t> </a:t>
            </a:r>
            <a:r>
              <a:rPr sz="2200" spc="-150" dirty="0">
                <a:solidFill>
                  <a:srgbClr val="003300"/>
                </a:solidFill>
                <a:latin typeface="Verdana"/>
                <a:cs typeface="Verdana"/>
              </a:rPr>
              <a:t>i</a:t>
            </a:r>
            <a:r>
              <a:rPr sz="2200" spc="-15" dirty="0">
                <a:solidFill>
                  <a:srgbClr val="003300"/>
                </a:solidFill>
                <a:latin typeface="Verdana"/>
                <a:cs typeface="Verdana"/>
              </a:rPr>
              <a:t>nformac</a:t>
            </a:r>
            <a:r>
              <a:rPr sz="2200" dirty="0">
                <a:solidFill>
                  <a:srgbClr val="003300"/>
                </a:solidFill>
                <a:latin typeface="Verdana"/>
                <a:cs typeface="Verdana"/>
              </a:rPr>
              <a:t>i</a:t>
            </a:r>
            <a:r>
              <a:rPr sz="2200" spc="20" dirty="0">
                <a:solidFill>
                  <a:srgbClr val="003300"/>
                </a:solidFill>
                <a:latin typeface="Verdana"/>
                <a:cs typeface="Verdana"/>
              </a:rPr>
              <a:t>ón</a:t>
            </a:r>
            <a:r>
              <a:rPr sz="2200" spc="-204" dirty="0">
                <a:solidFill>
                  <a:srgbClr val="003300"/>
                </a:solidFill>
                <a:latin typeface="Verdana"/>
                <a:cs typeface="Verdana"/>
              </a:rPr>
              <a:t> </a:t>
            </a:r>
            <a:r>
              <a:rPr sz="2200" spc="-160" dirty="0">
                <a:solidFill>
                  <a:srgbClr val="003300"/>
                </a:solidFill>
                <a:latin typeface="Verdana"/>
                <a:cs typeface="Verdana"/>
              </a:rPr>
              <a:t>sens</a:t>
            </a:r>
            <a:r>
              <a:rPr sz="2200" spc="-55" dirty="0">
                <a:solidFill>
                  <a:srgbClr val="003300"/>
                </a:solidFill>
                <a:latin typeface="Verdana"/>
                <a:cs typeface="Verdana"/>
              </a:rPr>
              <a:t>i</a:t>
            </a:r>
            <a:r>
              <a:rPr sz="2200" spc="-30" dirty="0">
                <a:solidFill>
                  <a:srgbClr val="003300"/>
                </a:solidFill>
                <a:latin typeface="Verdana"/>
                <a:cs typeface="Verdana"/>
              </a:rPr>
              <a:t>b</a:t>
            </a:r>
            <a:r>
              <a:rPr sz="2200" spc="-15" dirty="0">
                <a:solidFill>
                  <a:srgbClr val="003300"/>
                </a:solidFill>
                <a:latin typeface="Verdana"/>
                <a:cs typeface="Verdana"/>
              </a:rPr>
              <a:t>l</a:t>
            </a:r>
            <a:r>
              <a:rPr sz="2200" spc="120" dirty="0">
                <a:solidFill>
                  <a:srgbClr val="003300"/>
                </a:solidFill>
                <a:latin typeface="Verdana"/>
                <a:cs typeface="Verdana"/>
              </a:rPr>
              <a:t>e</a:t>
            </a:r>
            <a:r>
              <a:rPr sz="2200" spc="-195" dirty="0">
                <a:solidFill>
                  <a:srgbClr val="003300"/>
                </a:solidFill>
                <a:latin typeface="Verdana"/>
                <a:cs typeface="Verdana"/>
              </a:rPr>
              <a:t>.</a:t>
            </a:r>
            <a:endParaRPr sz="2200">
              <a:latin typeface="Verdana"/>
              <a:cs typeface="Verdana"/>
            </a:endParaRPr>
          </a:p>
          <a:p>
            <a:pPr marL="756285" marR="6350" lvl="1" indent="-286385">
              <a:lnSpc>
                <a:spcPct val="100000"/>
              </a:lnSpc>
              <a:spcBef>
                <a:spcPts val="1800"/>
              </a:spcBef>
              <a:buFont typeface="Arial"/>
              <a:buChar char="–"/>
              <a:tabLst>
                <a:tab pos="756920" algn="l"/>
              </a:tabLst>
            </a:pPr>
            <a:r>
              <a:rPr sz="2200" spc="-55" dirty="0">
                <a:solidFill>
                  <a:srgbClr val="003300"/>
                </a:solidFill>
                <a:latin typeface="Verdana"/>
                <a:cs typeface="Verdana"/>
              </a:rPr>
              <a:t>A</a:t>
            </a:r>
            <a:r>
              <a:rPr sz="2200" spc="-15" dirty="0">
                <a:solidFill>
                  <a:srgbClr val="003300"/>
                </a:solidFill>
                <a:latin typeface="Verdana"/>
                <a:cs typeface="Verdana"/>
              </a:rPr>
              <a:t>l</a:t>
            </a:r>
            <a:r>
              <a:rPr sz="2200" spc="65" dirty="0">
                <a:solidFill>
                  <a:srgbClr val="003300"/>
                </a:solidFill>
                <a:latin typeface="Verdana"/>
                <a:cs typeface="Verdana"/>
              </a:rPr>
              <a:t> </a:t>
            </a:r>
            <a:r>
              <a:rPr sz="2200" spc="-114" dirty="0">
                <a:solidFill>
                  <a:srgbClr val="003300"/>
                </a:solidFill>
                <a:latin typeface="Verdana"/>
                <a:cs typeface="Verdana"/>
              </a:rPr>
              <a:t>u</a:t>
            </a:r>
            <a:r>
              <a:rPr sz="2200" spc="-65" dirty="0">
                <a:solidFill>
                  <a:srgbClr val="003300"/>
                </a:solidFill>
                <a:latin typeface="Verdana"/>
                <a:cs typeface="Verdana"/>
              </a:rPr>
              <a:t>t</a:t>
            </a:r>
            <a:r>
              <a:rPr sz="2200" spc="-170" dirty="0">
                <a:solidFill>
                  <a:srgbClr val="003300"/>
                </a:solidFill>
                <a:latin typeface="Verdana"/>
                <a:cs typeface="Verdana"/>
              </a:rPr>
              <a:t>il</a:t>
            </a:r>
            <a:r>
              <a:rPr sz="2200" spc="-155" dirty="0">
                <a:solidFill>
                  <a:srgbClr val="003300"/>
                </a:solidFill>
                <a:latin typeface="Verdana"/>
                <a:cs typeface="Verdana"/>
              </a:rPr>
              <a:t>i</a:t>
            </a:r>
            <a:r>
              <a:rPr sz="2200" spc="-110" dirty="0">
                <a:solidFill>
                  <a:srgbClr val="003300"/>
                </a:solidFill>
                <a:latin typeface="Verdana"/>
                <a:cs typeface="Verdana"/>
              </a:rPr>
              <a:t>zar</a:t>
            </a:r>
            <a:r>
              <a:rPr sz="2200" spc="55" dirty="0">
                <a:solidFill>
                  <a:srgbClr val="003300"/>
                </a:solidFill>
                <a:latin typeface="Verdana"/>
                <a:cs typeface="Verdana"/>
              </a:rPr>
              <a:t> </a:t>
            </a:r>
            <a:r>
              <a:rPr sz="2200" spc="200" dirty="0">
                <a:solidFill>
                  <a:srgbClr val="003300"/>
                </a:solidFill>
                <a:latin typeface="Verdana"/>
                <a:cs typeface="Verdana"/>
              </a:rPr>
              <a:t>G</a:t>
            </a:r>
            <a:r>
              <a:rPr sz="2200" spc="-330" dirty="0">
                <a:solidFill>
                  <a:srgbClr val="003300"/>
                </a:solidFill>
                <a:latin typeface="Verdana"/>
                <a:cs typeface="Verdana"/>
              </a:rPr>
              <a:t>E</a:t>
            </a:r>
            <a:r>
              <a:rPr sz="2200" spc="-310" dirty="0">
                <a:solidFill>
                  <a:srgbClr val="003300"/>
                </a:solidFill>
                <a:latin typeface="Verdana"/>
                <a:cs typeface="Verdana"/>
              </a:rPr>
              <a:t>T</a:t>
            </a:r>
            <a:r>
              <a:rPr sz="2200" spc="-195" dirty="0">
                <a:solidFill>
                  <a:srgbClr val="003300"/>
                </a:solidFill>
                <a:latin typeface="Verdana"/>
                <a:cs typeface="Verdana"/>
              </a:rPr>
              <a:t>,</a:t>
            </a:r>
            <a:r>
              <a:rPr sz="2200" spc="35" dirty="0">
                <a:solidFill>
                  <a:srgbClr val="003300"/>
                </a:solidFill>
                <a:latin typeface="Verdana"/>
                <a:cs typeface="Verdana"/>
              </a:rPr>
              <a:t> </a:t>
            </a:r>
            <a:r>
              <a:rPr sz="2200" spc="-120" dirty="0">
                <a:solidFill>
                  <a:srgbClr val="003300"/>
                </a:solidFill>
                <a:latin typeface="Verdana"/>
                <a:cs typeface="Verdana"/>
              </a:rPr>
              <a:t>lo</a:t>
            </a:r>
            <a:r>
              <a:rPr sz="2200" spc="-135" dirty="0">
                <a:solidFill>
                  <a:srgbClr val="003300"/>
                </a:solidFill>
                <a:latin typeface="Verdana"/>
                <a:cs typeface="Verdana"/>
              </a:rPr>
              <a:t>s</a:t>
            </a:r>
            <a:r>
              <a:rPr sz="2200" spc="70" dirty="0">
                <a:solidFill>
                  <a:srgbClr val="003300"/>
                </a:solidFill>
                <a:latin typeface="Verdana"/>
                <a:cs typeface="Verdana"/>
              </a:rPr>
              <a:t> </a:t>
            </a:r>
            <a:r>
              <a:rPr sz="2200" spc="65" dirty="0">
                <a:solidFill>
                  <a:srgbClr val="003300"/>
                </a:solidFill>
                <a:latin typeface="Verdana"/>
                <a:cs typeface="Verdana"/>
              </a:rPr>
              <a:t>da</a:t>
            </a:r>
            <a:r>
              <a:rPr sz="2200" spc="45" dirty="0">
                <a:solidFill>
                  <a:srgbClr val="003300"/>
                </a:solidFill>
                <a:latin typeface="Verdana"/>
                <a:cs typeface="Verdana"/>
              </a:rPr>
              <a:t>t</a:t>
            </a:r>
            <a:r>
              <a:rPr sz="2200" spc="-100" dirty="0">
                <a:solidFill>
                  <a:srgbClr val="003300"/>
                </a:solidFill>
                <a:latin typeface="Verdana"/>
                <a:cs typeface="Verdana"/>
              </a:rPr>
              <a:t>os</a:t>
            </a:r>
            <a:r>
              <a:rPr sz="2200" spc="55" dirty="0">
                <a:solidFill>
                  <a:srgbClr val="003300"/>
                </a:solidFill>
                <a:latin typeface="Verdana"/>
                <a:cs typeface="Verdana"/>
              </a:rPr>
              <a:t> </a:t>
            </a:r>
            <a:r>
              <a:rPr sz="2200" spc="30" dirty="0">
                <a:solidFill>
                  <a:srgbClr val="003300"/>
                </a:solidFill>
                <a:latin typeface="Verdana"/>
                <a:cs typeface="Verdana"/>
              </a:rPr>
              <a:t>de</a:t>
            </a:r>
            <a:r>
              <a:rPr sz="2200" spc="15" dirty="0">
                <a:solidFill>
                  <a:srgbClr val="003300"/>
                </a:solidFill>
                <a:latin typeface="Verdana"/>
                <a:cs typeface="Verdana"/>
              </a:rPr>
              <a:t>l</a:t>
            </a:r>
            <a:r>
              <a:rPr sz="2200" spc="55" dirty="0">
                <a:solidFill>
                  <a:srgbClr val="003300"/>
                </a:solidFill>
                <a:latin typeface="Verdana"/>
                <a:cs typeface="Verdana"/>
              </a:rPr>
              <a:t> </a:t>
            </a:r>
            <a:r>
              <a:rPr sz="2200" spc="-70" dirty="0">
                <a:solidFill>
                  <a:srgbClr val="003300"/>
                </a:solidFill>
                <a:latin typeface="Verdana"/>
                <a:cs typeface="Verdana"/>
              </a:rPr>
              <a:t>for</a:t>
            </a:r>
            <a:r>
              <a:rPr sz="2200" spc="-135" dirty="0">
                <a:solidFill>
                  <a:srgbClr val="003300"/>
                </a:solidFill>
                <a:latin typeface="Verdana"/>
                <a:cs typeface="Verdana"/>
              </a:rPr>
              <a:t>m</a:t>
            </a:r>
            <a:r>
              <a:rPr sz="2200" spc="-65" dirty="0">
                <a:solidFill>
                  <a:srgbClr val="003300"/>
                </a:solidFill>
                <a:latin typeface="Verdana"/>
                <a:cs typeface="Verdana"/>
              </a:rPr>
              <a:t>ulario</a:t>
            </a:r>
            <a:r>
              <a:rPr sz="2200" spc="60" dirty="0">
                <a:solidFill>
                  <a:srgbClr val="003300"/>
                </a:solidFill>
                <a:latin typeface="Verdana"/>
                <a:cs typeface="Verdana"/>
              </a:rPr>
              <a:t> </a:t>
            </a:r>
            <a:r>
              <a:rPr sz="2200" spc="-75" dirty="0">
                <a:solidFill>
                  <a:srgbClr val="003300"/>
                </a:solidFill>
                <a:latin typeface="Verdana"/>
                <a:cs typeface="Verdana"/>
              </a:rPr>
              <a:t>ser</a:t>
            </a:r>
            <a:r>
              <a:rPr sz="2200" spc="-95" dirty="0">
                <a:solidFill>
                  <a:srgbClr val="003300"/>
                </a:solidFill>
                <a:latin typeface="Verdana"/>
                <a:cs typeface="Verdana"/>
              </a:rPr>
              <a:t>á</a:t>
            </a:r>
            <a:r>
              <a:rPr sz="2200" spc="-55" dirty="0">
                <a:solidFill>
                  <a:srgbClr val="003300"/>
                </a:solidFill>
                <a:latin typeface="Verdana"/>
                <a:cs typeface="Verdana"/>
              </a:rPr>
              <a:t>n</a:t>
            </a:r>
            <a:r>
              <a:rPr sz="2200" spc="60" dirty="0">
                <a:solidFill>
                  <a:srgbClr val="003300"/>
                </a:solidFill>
                <a:latin typeface="Verdana"/>
                <a:cs typeface="Verdana"/>
              </a:rPr>
              <a:t> </a:t>
            </a:r>
            <a:r>
              <a:rPr sz="2200" spc="-90" dirty="0">
                <a:solidFill>
                  <a:srgbClr val="003300"/>
                </a:solidFill>
                <a:latin typeface="Verdana"/>
                <a:cs typeface="Verdana"/>
              </a:rPr>
              <a:t>v</a:t>
            </a:r>
            <a:r>
              <a:rPr sz="2200" spc="-165" dirty="0">
                <a:solidFill>
                  <a:srgbClr val="003300"/>
                </a:solidFill>
                <a:latin typeface="Verdana"/>
                <a:cs typeface="Verdana"/>
              </a:rPr>
              <a:t>i</a:t>
            </a:r>
            <a:r>
              <a:rPr sz="2200" spc="-310" dirty="0">
                <a:solidFill>
                  <a:srgbClr val="003300"/>
                </a:solidFill>
                <a:latin typeface="Verdana"/>
                <a:cs typeface="Verdana"/>
              </a:rPr>
              <a:t>s</a:t>
            </a:r>
            <a:r>
              <a:rPr sz="2200" spc="-150" dirty="0">
                <a:solidFill>
                  <a:srgbClr val="003300"/>
                </a:solidFill>
                <a:latin typeface="Verdana"/>
                <a:cs typeface="Verdana"/>
              </a:rPr>
              <a:t>i</a:t>
            </a:r>
            <a:r>
              <a:rPr sz="2200" spc="114" dirty="0">
                <a:solidFill>
                  <a:srgbClr val="003300"/>
                </a:solidFill>
                <a:latin typeface="Verdana"/>
                <a:cs typeface="Verdana"/>
              </a:rPr>
              <a:t>b</a:t>
            </a:r>
            <a:r>
              <a:rPr sz="2200" spc="-114" dirty="0">
                <a:solidFill>
                  <a:srgbClr val="003300"/>
                </a:solidFill>
                <a:latin typeface="Verdana"/>
                <a:cs typeface="Verdana"/>
              </a:rPr>
              <a:t>le</a:t>
            </a:r>
            <a:r>
              <a:rPr sz="2200" spc="-130" dirty="0">
                <a:solidFill>
                  <a:srgbClr val="003300"/>
                </a:solidFill>
                <a:latin typeface="Verdana"/>
                <a:cs typeface="Verdana"/>
              </a:rPr>
              <a:t>s</a:t>
            </a:r>
            <a:r>
              <a:rPr sz="2200" spc="60" dirty="0">
                <a:solidFill>
                  <a:srgbClr val="003300"/>
                </a:solidFill>
                <a:latin typeface="Verdana"/>
                <a:cs typeface="Verdana"/>
              </a:rPr>
              <a:t> </a:t>
            </a:r>
            <a:r>
              <a:rPr sz="2200" spc="15" dirty="0">
                <a:solidFill>
                  <a:srgbClr val="003300"/>
                </a:solidFill>
                <a:latin typeface="Verdana"/>
                <a:cs typeface="Verdana"/>
              </a:rPr>
              <a:t>en</a:t>
            </a:r>
            <a:r>
              <a:rPr sz="2200" dirty="0">
                <a:solidFill>
                  <a:srgbClr val="003300"/>
                </a:solidFill>
                <a:latin typeface="Verdana"/>
                <a:cs typeface="Verdana"/>
              </a:rPr>
              <a:t> </a:t>
            </a:r>
            <a:r>
              <a:rPr sz="2200" spc="5" dirty="0">
                <a:solidFill>
                  <a:srgbClr val="003300"/>
                </a:solidFill>
                <a:latin typeface="Verdana"/>
                <a:cs typeface="Verdana"/>
              </a:rPr>
              <a:t>la</a:t>
            </a:r>
            <a:r>
              <a:rPr sz="2200" spc="-175" dirty="0">
                <a:solidFill>
                  <a:srgbClr val="003300"/>
                </a:solidFill>
                <a:latin typeface="Verdana"/>
                <a:cs typeface="Verdana"/>
              </a:rPr>
              <a:t> </a:t>
            </a:r>
            <a:r>
              <a:rPr sz="2200" spc="-30" dirty="0">
                <a:solidFill>
                  <a:srgbClr val="003300"/>
                </a:solidFill>
                <a:latin typeface="Verdana"/>
                <a:cs typeface="Verdana"/>
              </a:rPr>
              <a:t>d</a:t>
            </a:r>
            <a:r>
              <a:rPr sz="2200" dirty="0">
                <a:solidFill>
                  <a:srgbClr val="003300"/>
                </a:solidFill>
                <a:latin typeface="Verdana"/>
                <a:cs typeface="Verdana"/>
              </a:rPr>
              <a:t>i</a:t>
            </a:r>
            <a:r>
              <a:rPr sz="2200" spc="95" dirty="0">
                <a:solidFill>
                  <a:srgbClr val="003300"/>
                </a:solidFill>
                <a:latin typeface="Verdana"/>
                <a:cs typeface="Verdana"/>
              </a:rPr>
              <a:t>rec</a:t>
            </a:r>
            <a:r>
              <a:rPr sz="2200" spc="80" dirty="0">
                <a:solidFill>
                  <a:srgbClr val="003300"/>
                </a:solidFill>
                <a:latin typeface="Verdana"/>
                <a:cs typeface="Verdana"/>
              </a:rPr>
              <a:t>c</a:t>
            </a:r>
            <a:r>
              <a:rPr sz="2200" spc="-150" dirty="0">
                <a:solidFill>
                  <a:srgbClr val="003300"/>
                </a:solidFill>
                <a:latin typeface="Verdana"/>
                <a:cs typeface="Verdana"/>
              </a:rPr>
              <a:t>i</a:t>
            </a:r>
            <a:r>
              <a:rPr sz="2200" spc="20" dirty="0">
                <a:solidFill>
                  <a:srgbClr val="003300"/>
                </a:solidFill>
                <a:latin typeface="Verdana"/>
                <a:cs typeface="Verdana"/>
              </a:rPr>
              <a:t>ón</a:t>
            </a:r>
            <a:r>
              <a:rPr sz="2200" spc="-165" dirty="0">
                <a:solidFill>
                  <a:srgbClr val="003300"/>
                </a:solidFill>
                <a:latin typeface="Verdana"/>
                <a:cs typeface="Verdana"/>
              </a:rPr>
              <a:t> </a:t>
            </a:r>
            <a:r>
              <a:rPr sz="2200" spc="120" dirty="0">
                <a:solidFill>
                  <a:srgbClr val="003300"/>
                </a:solidFill>
                <a:latin typeface="Verdana"/>
                <a:cs typeface="Verdana"/>
              </a:rPr>
              <a:t>de</a:t>
            </a:r>
            <a:r>
              <a:rPr sz="2200" spc="-150" dirty="0">
                <a:solidFill>
                  <a:srgbClr val="003300"/>
                </a:solidFill>
                <a:latin typeface="Verdana"/>
                <a:cs typeface="Verdana"/>
              </a:rPr>
              <a:t> </a:t>
            </a:r>
            <a:r>
              <a:rPr sz="2200" spc="5" dirty="0">
                <a:solidFill>
                  <a:srgbClr val="003300"/>
                </a:solidFill>
                <a:latin typeface="Verdana"/>
                <a:cs typeface="Verdana"/>
              </a:rPr>
              <a:t>la</a:t>
            </a:r>
            <a:r>
              <a:rPr sz="2200" spc="-165" dirty="0">
                <a:solidFill>
                  <a:srgbClr val="003300"/>
                </a:solidFill>
                <a:latin typeface="Verdana"/>
                <a:cs typeface="Verdana"/>
              </a:rPr>
              <a:t> </a:t>
            </a:r>
            <a:r>
              <a:rPr sz="2200" spc="65" dirty="0">
                <a:solidFill>
                  <a:srgbClr val="003300"/>
                </a:solidFill>
                <a:latin typeface="Verdana"/>
                <a:cs typeface="Verdana"/>
              </a:rPr>
              <a:t>pág</a:t>
            </a:r>
            <a:r>
              <a:rPr sz="2200" spc="45" dirty="0">
                <a:solidFill>
                  <a:srgbClr val="003300"/>
                </a:solidFill>
                <a:latin typeface="Verdana"/>
                <a:cs typeface="Verdana"/>
              </a:rPr>
              <a:t>i</a:t>
            </a:r>
            <a:r>
              <a:rPr sz="2200" spc="60" dirty="0">
                <a:solidFill>
                  <a:srgbClr val="003300"/>
                </a:solidFill>
                <a:latin typeface="Verdana"/>
                <a:cs typeface="Verdana"/>
              </a:rPr>
              <a:t>n</a:t>
            </a:r>
            <a:r>
              <a:rPr sz="2200" spc="65" dirty="0">
                <a:solidFill>
                  <a:srgbClr val="003300"/>
                </a:solidFill>
                <a:latin typeface="Verdana"/>
                <a:cs typeface="Verdana"/>
              </a:rPr>
              <a:t>a</a:t>
            </a:r>
            <a:r>
              <a:rPr sz="2200" spc="-395" dirty="0">
                <a:solidFill>
                  <a:srgbClr val="003300"/>
                </a:solidFill>
                <a:latin typeface="Verdana"/>
                <a:cs typeface="Verdana"/>
              </a:rPr>
              <a:t>:</a:t>
            </a:r>
            <a:endParaRPr sz="2200">
              <a:latin typeface="Verdana"/>
              <a:cs typeface="Verdana"/>
            </a:endParaRPr>
          </a:p>
          <a:p>
            <a:pPr marL="457200" algn="ctr">
              <a:lnSpc>
                <a:spcPct val="100000"/>
              </a:lnSpc>
              <a:spcBef>
                <a:spcPts val="1760"/>
              </a:spcBef>
            </a:pPr>
            <a:r>
              <a:rPr sz="2000" b="1" dirty="0">
                <a:latin typeface="Consolas"/>
                <a:cs typeface="Consolas"/>
              </a:rPr>
              <a:t>action</a:t>
            </a:r>
            <a:r>
              <a:rPr sz="2000" b="1" spc="-15" dirty="0">
                <a:latin typeface="Consolas"/>
                <a:cs typeface="Consolas"/>
              </a:rPr>
              <a:t>_</a:t>
            </a:r>
            <a:r>
              <a:rPr sz="2000" b="1" dirty="0">
                <a:latin typeface="Consolas"/>
                <a:cs typeface="Consolas"/>
              </a:rPr>
              <a:t>pa</a:t>
            </a:r>
            <a:r>
              <a:rPr sz="2000" b="1" spc="-10" dirty="0">
                <a:latin typeface="Consolas"/>
                <a:cs typeface="Consolas"/>
              </a:rPr>
              <a:t>ge</a:t>
            </a:r>
            <a:r>
              <a:rPr sz="2000" b="1" dirty="0">
                <a:latin typeface="Consolas"/>
                <a:cs typeface="Consolas"/>
              </a:rPr>
              <a:t>.php?f</a:t>
            </a:r>
            <a:r>
              <a:rPr sz="2000" b="1" spc="-15" dirty="0">
                <a:latin typeface="Consolas"/>
                <a:cs typeface="Consolas"/>
              </a:rPr>
              <a:t>i</a:t>
            </a:r>
            <a:r>
              <a:rPr sz="2000" b="1" dirty="0">
                <a:latin typeface="Consolas"/>
                <a:cs typeface="Consolas"/>
              </a:rPr>
              <a:t>rs</a:t>
            </a:r>
            <a:r>
              <a:rPr sz="2000" b="1" spc="-10" dirty="0">
                <a:latin typeface="Consolas"/>
                <a:cs typeface="Consolas"/>
              </a:rPr>
              <a:t>tn</a:t>
            </a:r>
            <a:r>
              <a:rPr sz="2000" b="1" dirty="0">
                <a:latin typeface="Consolas"/>
                <a:cs typeface="Consolas"/>
              </a:rPr>
              <a:t>am</a:t>
            </a:r>
            <a:r>
              <a:rPr sz="2000" b="1" spc="10" dirty="0">
                <a:latin typeface="Consolas"/>
                <a:cs typeface="Consolas"/>
              </a:rPr>
              <a:t>e</a:t>
            </a:r>
            <a:r>
              <a:rPr sz="2000" b="1" spc="-10" dirty="0">
                <a:latin typeface="Consolas"/>
                <a:cs typeface="Consolas"/>
              </a:rPr>
              <a:t>=</a:t>
            </a:r>
            <a:r>
              <a:rPr sz="2000" b="1" dirty="0">
                <a:latin typeface="Consolas"/>
                <a:cs typeface="Consolas"/>
              </a:rPr>
              <a:t>Mi</a:t>
            </a:r>
            <a:r>
              <a:rPr sz="2000" b="1" spc="-10" dirty="0">
                <a:latin typeface="Consolas"/>
                <a:cs typeface="Consolas"/>
              </a:rPr>
              <a:t>c</a:t>
            </a:r>
            <a:r>
              <a:rPr sz="2000" b="1" dirty="0">
                <a:latin typeface="Consolas"/>
                <a:cs typeface="Consolas"/>
              </a:rPr>
              <a:t>ke</a:t>
            </a:r>
            <a:r>
              <a:rPr sz="2000" b="1" spc="-10" dirty="0">
                <a:latin typeface="Consolas"/>
                <a:cs typeface="Consolas"/>
              </a:rPr>
              <a:t>y&amp;</a:t>
            </a:r>
            <a:r>
              <a:rPr sz="2000" b="1" dirty="0">
                <a:latin typeface="Consolas"/>
                <a:cs typeface="Consolas"/>
              </a:rPr>
              <a:t>lastna</a:t>
            </a:r>
            <a:r>
              <a:rPr sz="2000" b="1" spc="-15" dirty="0">
                <a:latin typeface="Consolas"/>
                <a:cs typeface="Consolas"/>
              </a:rPr>
              <a:t>m</a:t>
            </a:r>
            <a:r>
              <a:rPr sz="2000" b="1" dirty="0">
                <a:latin typeface="Consolas"/>
                <a:cs typeface="Consolas"/>
              </a:rPr>
              <a:t>e=</a:t>
            </a:r>
            <a:r>
              <a:rPr sz="2000" b="1" spc="-10" dirty="0">
                <a:latin typeface="Consolas"/>
                <a:cs typeface="Consolas"/>
              </a:rPr>
              <a:t>Mo</a:t>
            </a:r>
            <a:r>
              <a:rPr sz="2000" b="1" dirty="0">
                <a:latin typeface="Consolas"/>
                <a:cs typeface="Consolas"/>
              </a:rPr>
              <a:t>use</a:t>
            </a:r>
            <a:endParaRPr sz="2000">
              <a:latin typeface="Consolas"/>
              <a:cs typeface="Consolas"/>
            </a:endParaRPr>
          </a:p>
          <a:p>
            <a:pPr>
              <a:lnSpc>
                <a:spcPct val="100000"/>
              </a:lnSpc>
              <a:spcBef>
                <a:spcPts val="0"/>
              </a:spcBef>
            </a:pPr>
            <a:endParaRPr sz="1600">
              <a:latin typeface="Times New Roman"/>
              <a:cs typeface="Times New Roman"/>
            </a:endParaRPr>
          </a:p>
          <a:p>
            <a:pPr marL="756285" lvl="1" indent="-286385">
              <a:lnSpc>
                <a:spcPct val="100000"/>
              </a:lnSpc>
              <a:buFont typeface="Arial"/>
              <a:buChar char="–"/>
              <a:tabLst>
                <a:tab pos="756920" algn="l"/>
                <a:tab pos="1442085" algn="l"/>
                <a:tab pos="1906905" algn="l"/>
                <a:tab pos="2318385" algn="l"/>
                <a:tab pos="3054985" algn="l"/>
                <a:tab pos="4708525" algn="l"/>
                <a:tab pos="5541010" algn="l"/>
                <a:tab pos="6550025" algn="l"/>
                <a:tab pos="7901940" algn="l"/>
              </a:tabLst>
            </a:pPr>
            <a:r>
              <a:rPr sz="2200" spc="-155" dirty="0">
                <a:solidFill>
                  <a:srgbClr val="003300"/>
                </a:solidFill>
                <a:latin typeface="Verdana"/>
                <a:cs typeface="Verdana"/>
              </a:rPr>
              <a:t>GE</a:t>
            </a:r>
            <a:r>
              <a:rPr sz="2200" spc="-130" dirty="0">
                <a:solidFill>
                  <a:srgbClr val="003300"/>
                </a:solidFill>
                <a:latin typeface="Verdana"/>
                <a:cs typeface="Verdana"/>
              </a:rPr>
              <a:t>T</a:t>
            </a:r>
            <a:r>
              <a:rPr sz="2200" dirty="0">
                <a:solidFill>
                  <a:srgbClr val="003300"/>
                </a:solidFill>
                <a:latin typeface="Verdana"/>
                <a:cs typeface="Verdana"/>
              </a:rPr>
              <a:t>	</a:t>
            </a:r>
            <a:r>
              <a:rPr sz="2200" spc="-90" dirty="0">
                <a:solidFill>
                  <a:srgbClr val="003300"/>
                </a:solidFill>
                <a:latin typeface="Verdana"/>
                <a:cs typeface="Verdana"/>
              </a:rPr>
              <a:t>es</a:t>
            </a:r>
            <a:r>
              <a:rPr sz="2200" dirty="0">
                <a:solidFill>
                  <a:srgbClr val="003300"/>
                </a:solidFill>
                <a:latin typeface="Verdana"/>
                <a:cs typeface="Verdana"/>
              </a:rPr>
              <a:t>	</a:t>
            </a:r>
            <a:r>
              <a:rPr sz="2200" spc="-25" dirty="0">
                <a:solidFill>
                  <a:srgbClr val="003300"/>
                </a:solidFill>
                <a:latin typeface="Verdana"/>
                <a:cs typeface="Verdana"/>
              </a:rPr>
              <a:t>el</a:t>
            </a:r>
            <a:r>
              <a:rPr sz="2200" dirty="0">
                <a:solidFill>
                  <a:srgbClr val="003300"/>
                </a:solidFill>
                <a:latin typeface="Verdana"/>
                <a:cs typeface="Verdana"/>
              </a:rPr>
              <a:t>	</a:t>
            </a:r>
            <a:r>
              <a:rPr sz="2200" spc="45" dirty="0">
                <a:solidFill>
                  <a:srgbClr val="003300"/>
                </a:solidFill>
                <a:latin typeface="Verdana"/>
                <a:cs typeface="Verdana"/>
              </a:rPr>
              <a:t>má</a:t>
            </a:r>
            <a:r>
              <a:rPr sz="2200" spc="-295" dirty="0">
                <a:solidFill>
                  <a:srgbClr val="003300"/>
                </a:solidFill>
                <a:latin typeface="Verdana"/>
                <a:cs typeface="Verdana"/>
              </a:rPr>
              <a:t>s</a:t>
            </a:r>
            <a:r>
              <a:rPr sz="2200" dirty="0">
                <a:solidFill>
                  <a:srgbClr val="003300"/>
                </a:solidFill>
                <a:latin typeface="Verdana"/>
                <a:cs typeface="Verdana"/>
              </a:rPr>
              <a:t>	</a:t>
            </a:r>
            <a:r>
              <a:rPr sz="2200" spc="135" dirty="0">
                <a:solidFill>
                  <a:srgbClr val="003300"/>
                </a:solidFill>
                <a:latin typeface="Verdana"/>
                <a:cs typeface="Verdana"/>
              </a:rPr>
              <a:t>ad</a:t>
            </a:r>
            <a:r>
              <a:rPr sz="2200" spc="145" dirty="0">
                <a:solidFill>
                  <a:srgbClr val="003300"/>
                </a:solidFill>
                <a:latin typeface="Verdana"/>
                <a:cs typeface="Verdana"/>
              </a:rPr>
              <a:t>e</a:t>
            </a:r>
            <a:r>
              <a:rPr sz="2200" spc="95" dirty="0">
                <a:solidFill>
                  <a:srgbClr val="003300"/>
                </a:solidFill>
                <a:latin typeface="Verdana"/>
                <a:cs typeface="Verdana"/>
              </a:rPr>
              <a:t>c</a:t>
            </a:r>
            <a:r>
              <a:rPr sz="2200" spc="105" dirty="0">
                <a:solidFill>
                  <a:srgbClr val="003300"/>
                </a:solidFill>
                <a:latin typeface="Verdana"/>
                <a:cs typeface="Verdana"/>
              </a:rPr>
              <a:t>u</a:t>
            </a:r>
            <a:r>
              <a:rPr sz="2200" spc="185" dirty="0">
                <a:solidFill>
                  <a:srgbClr val="003300"/>
                </a:solidFill>
                <a:latin typeface="Verdana"/>
                <a:cs typeface="Verdana"/>
              </a:rPr>
              <a:t>a</a:t>
            </a:r>
            <a:r>
              <a:rPr sz="2200" spc="110" dirty="0">
                <a:solidFill>
                  <a:srgbClr val="003300"/>
                </a:solidFill>
                <a:latin typeface="Verdana"/>
                <a:cs typeface="Verdana"/>
              </a:rPr>
              <a:t>d</a:t>
            </a:r>
            <a:r>
              <a:rPr sz="2200" spc="114" dirty="0">
                <a:solidFill>
                  <a:srgbClr val="003300"/>
                </a:solidFill>
                <a:latin typeface="Verdana"/>
                <a:cs typeface="Verdana"/>
              </a:rPr>
              <a:t>o</a:t>
            </a:r>
            <a:r>
              <a:rPr sz="2200" dirty="0">
                <a:solidFill>
                  <a:srgbClr val="003300"/>
                </a:solidFill>
                <a:latin typeface="Verdana"/>
                <a:cs typeface="Verdana"/>
              </a:rPr>
              <a:t>	pa</a:t>
            </a:r>
            <a:r>
              <a:rPr sz="2200" spc="15" dirty="0">
                <a:solidFill>
                  <a:srgbClr val="003300"/>
                </a:solidFill>
                <a:latin typeface="Verdana"/>
                <a:cs typeface="Verdana"/>
              </a:rPr>
              <a:t>r</a:t>
            </a:r>
            <a:r>
              <a:rPr sz="2200" spc="175" dirty="0">
                <a:solidFill>
                  <a:srgbClr val="003300"/>
                </a:solidFill>
                <a:latin typeface="Verdana"/>
                <a:cs typeface="Verdana"/>
              </a:rPr>
              <a:t>a</a:t>
            </a:r>
            <a:r>
              <a:rPr sz="2200" dirty="0">
                <a:solidFill>
                  <a:srgbClr val="003300"/>
                </a:solidFill>
                <a:latin typeface="Verdana"/>
                <a:cs typeface="Verdana"/>
              </a:rPr>
              <a:t>	</a:t>
            </a:r>
            <a:r>
              <a:rPr sz="2200" spc="-10" dirty="0">
                <a:solidFill>
                  <a:srgbClr val="003300"/>
                </a:solidFill>
                <a:latin typeface="Verdana"/>
                <a:cs typeface="Verdana"/>
              </a:rPr>
              <a:t>cor</a:t>
            </a:r>
            <a:r>
              <a:rPr sz="2200" dirty="0">
                <a:solidFill>
                  <a:srgbClr val="003300"/>
                </a:solidFill>
                <a:latin typeface="Verdana"/>
                <a:cs typeface="Verdana"/>
              </a:rPr>
              <a:t>t</a:t>
            </a:r>
            <a:r>
              <a:rPr sz="2200" spc="-100" dirty="0">
                <a:solidFill>
                  <a:srgbClr val="003300"/>
                </a:solidFill>
                <a:latin typeface="Verdana"/>
                <a:cs typeface="Verdana"/>
              </a:rPr>
              <a:t>os</a:t>
            </a:r>
            <a:r>
              <a:rPr sz="2200" dirty="0">
                <a:solidFill>
                  <a:srgbClr val="003300"/>
                </a:solidFill>
                <a:latin typeface="Verdana"/>
                <a:cs typeface="Verdana"/>
              </a:rPr>
              <a:t>	</a:t>
            </a:r>
            <a:r>
              <a:rPr sz="2200" spc="-65" dirty="0">
                <a:solidFill>
                  <a:srgbClr val="003300"/>
                </a:solidFill>
                <a:latin typeface="Verdana"/>
                <a:cs typeface="Verdana"/>
              </a:rPr>
              <a:t>per</a:t>
            </a:r>
            <a:r>
              <a:rPr sz="2200" spc="-25" dirty="0">
                <a:solidFill>
                  <a:srgbClr val="003300"/>
                </a:solidFill>
                <a:latin typeface="Verdana"/>
                <a:cs typeface="Verdana"/>
              </a:rPr>
              <a:t>í</a:t>
            </a:r>
            <a:r>
              <a:rPr sz="2200" spc="10" dirty="0">
                <a:solidFill>
                  <a:srgbClr val="003300"/>
                </a:solidFill>
                <a:latin typeface="Verdana"/>
                <a:cs typeface="Verdana"/>
              </a:rPr>
              <a:t>odos</a:t>
            </a:r>
            <a:r>
              <a:rPr sz="2200" dirty="0">
                <a:solidFill>
                  <a:srgbClr val="003300"/>
                </a:solidFill>
                <a:latin typeface="Verdana"/>
                <a:cs typeface="Verdana"/>
              </a:rPr>
              <a:t>	</a:t>
            </a:r>
            <a:r>
              <a:rPr sz="2200" spc="125" dirty="0">
                <a:solidFill>
                  <a:srgbClr val="003300"/>
                </a:solidFill>
                <a:latin typeface="Verdana"/>
                <a:cs typeface="Verdana"/>
              </a:rPr>
              <a:t>de</a:t>
            </a:r>
            <a:endParaRPr sz="2200">
              <a:latin typeface="Verdana"/>
              <a:cs typeface="Verdana"/>
            </a:endParaRPr>
          </a:p>
        </p:txBody>
      </p:sp>
      <p:sp>
        <p:nvSpPr>
          <p:cNvPr id="5" name="object 5"/>
          <p:cNvSpPr txBox="1"/>
          <p:nvPr/>
        </p:nvSpPr>
        <p:spPr>
          <a:xfrm>
            <a:off x="6866381" y="4467605"/>
            <a:ext cx="1753870" cy="342265"/>
          </a:xfrm>
          <a:prstGeom prst="rect">
            <a:avLst/>
          </a:prstGeom>
        </p:spPr>
        <p:txBody>
          <a:bodyPr vert="horz" wrap="square" lIns="0" tIns="0" rIns="0" bIns="0" rtlCol="0">
            <a:spAutoFit/>
          </a:bodyPr>
          <a:lstStyle/>
          <a:p>
            <a:pPr marL="12700">
              <a:lnSpc>
                <a:spcPct val="100000"/>
              </a:lnSpc>
            </a:pPr>
            <a:r>
              <a:rPr sz="2200" spc="100" dirty="0">
                <a:solidFill>
                  <a:srgbClr val="003300"/>
                </a:solidFill>
                <a:latin typeface="Verdana"/>
                <a:cs typeface="Verdana"/>
              </a:rPr>
              <a:t>e</a:t>
            </a:r>
            <a:r>
              <a:rPr sz="2200" spc="-245" dirty="0">
                <a:solidFill>
                  <a:srgbClr val="003300"/>
                </a:solidFill>
                <a:latin typeface="Verdana"/>
                <a:cs typeface="Verdana"/>
              </a:rPr>
              <a:t>s</a:t>
            </a:r>
            <a:r>
              <a:rPr sz="2200" spc="-175" dirty="0">
                <a:solidFill>
                  <a:srgbClr val="003300"/>
                </a:solidFill>
                <a:latin typeface="Verdana"/>
                <a:cs typeface="Verdana"/>
              </a:rPr>
              <a:t>t</a:t>
            </a:r>
            <a:r>
              <a:rPr sz="2200" spc="50" dirty="0">
                <a:solidFill>
                  <a:srgbClr val="003300"/>
                </a:solidFill>
                <a:latin typeface="Verdana"/>
                <a:cs typeface="Verdana"/>
              </a:rPr>
              <a:t>ab</a:t>
            </a:r>
            <a:r>
              <a:rPr sz="2200" spc="25" dirty="0">
                <a:solidFill>
                  <a:srgbClr val="003300"/>
                </a:solidFill>
                <a:latin typeface="Verdana"/>
                <a:cs typeface="Verdana"/>
              </a:rPr>
              <a:t>l</a:t>
            </a:r>
            <a:r>
              <a:rPr sz="2200" spc="204" dirty="0">
                <a:solidFill>
                  <a:srgbClr val="003300"/>
                </a:solidFill>
                <a:latin typeface="Verdana"/>
                <a:cs typeface="Verdana"/>
              </a:rPr>
              <a:t>e</a:t>
            </a:r>
            <a:r>
              <a:rPr sz="2200" spc="160" dirty="0">
                <a:solidFill>
                  <a:srgbClr val="003300"/>
                </a:solidFill>
                <a:latin typeface="Verdana"/>
                <a:cs typeface="Verdana"/>
              </a:rPr>
              <a:t>c</a:t>
            </a:r>
            <a:r>
              <a:rPr sz="2200" spc="-150" dirty="0">
                <a:solidFill>
                  <a:srgbClr val="003300"/>
                </a:solidFill>
                <a:latin typeface="Verdana"/>
                <a:cs typeface="Verdana"/>
              </a:rPr>
              <a:t>i</a:t>
            </a:r>
            <a:r>
              <a:rPr sz="2200" dirty="0">
                <a:solidFill>
                  <a:srgbClr val="003300"/>
                </a:solidFill>
                <a:latin typeface="Verdana"/>
                <a:cs typeface="Verdana"/>
              </a:rPr>
              <a:t>das</a:t>
            </a:r>
            <a:endParaRPr sz="2200">
              <a:latin typeface="Verdana"/>
              <a:cs typeface="Verdana"/>
            </a:endParaRPr>
          </a:p>
        </p:txBody>
      </p:sp>
      <p:sp>
        <p:nvSpPr>
          <p:cNvPr id="6" name="object 6"/>
          <p:cNvSpPr txBox="1"/>
          <p:nvPr/>
        </p:nvSpPr>
        <p:spPr>
          <a:xfrm>
            <a:off x="1074216" y="4467605"/>
            <a:ext cx="5650230" cy="678180"/>
          </a:xfrm>
          <a:prstGeom prst="rect">
            <a:avLst/>
          </a:prstGeom>
        </p:spPr>
        <p:txBody>
          <a:bodyPr vert="horz" wrap="square" lIns="0" tIns="0" rIns="0" bIns="0" rtlCol="0">
            <a:spAutoFit/>
          </a:bodyPr>
          <a:lstStyle/>
          <a:p>
            <a:pPr marL="12700">
              <a:lnSpc>
                <a:spcPct val="100000"/>
              </a:lnSpc>
              <a:tabLst>
                <a:tab pos="1024255" algn="l"/>
                <a:tab pos="1619250" algn="l"/>
                <a:tab pos="3379470" algn="l"/>
                <a:tab pos="3917315" algn="l"/>
                <a:tab pos="5176520" algn="l"/>
              </a:tabLst>
            </a:pPr>
            <a:r>
              <a:rPr sz="2200" spc="65" dirty="0">
                <a:solidFill>
                  <a:srgbClr val="003300"/>
                </a:solidFill>
                <a:latin typeface="Verdana"/>
                <a:cs typeface="Verdana"/>
              </a:rPr>
              <a:t>da</a:t>
            </a:r>
            <a:r>
              <a:rPr sz="2200" spc="45" dirty="0">
                <a:solidFill>
                  <a:srgbClr val="003300"/>
                </a:solidFill>
                <a:latin typeface="Verdana"/>
                <a:cs typeface="Verdana"/>
              </a:rPr>
              <a:t>t</a:t>
            </a:r>
            <a:r>
              <a:rPr sz="2200" spc="-105" dirty="0">
                <a:solidFill>
                  <a:srgbClr val="003300"/>
                </a:solidFill>
                <a:latin typeface="Verdana"/>
                <a:cs typeface="Verdana"/>
              </a:rPr>
              <a:t>o</a:t>
            </a:r>
            <a:r>
              <a:rPr sz="2200" spc="-75" dirty="0">
                <a:solidFill>
                  <a:srgbClr val="003300"/>
                </a:solidFill>
                <a:latin typeface="Verdana"/>
                <a:cs typeface="Verdana"/>
              </a:rPr>
              <a:t>s</a:t>
            </a:r>
            <a:r>
              <a:rPr sz="2200" spc="-195" dirty="0">
                <a:solidFill>
                  <a:srgbClr val="003300"/>
                </a:solidFill>
                <a:latin typeface="Verdana"/>
                <a:cs typeface="Verdana"/>
              </a:rPr>
              <a:t>.</a:t>
            </a:r>
            <a:r>
              <a:rPr sz="2200" dirty="0">
                <a:solidFill>
                  <a:srgbClr val="003300"/>
                </a:solidFill>
                <a:latin typeface="Verdana"/>
                <a:cs typeface="Verdana"/>
              </a:rPr>
              <a:t>	</a:t>
            </a:r>
            <a:r>
              <a:rPr sz="2200" spc="-110" dirty="0">
                <a:solidFill>
                  <a:srgbClr val="003300"/>
                </a:solidFill>
                <a:latin typeface="Verdana"/>
                <a:cs typeface="Verdana"/>
              </a:rPr>
              <a:t>Las</a:t>
            </a:r>
            <a:r>
              <a:rPr sz="2200" dirty="0">
                <a:solidFill>
                  <a:srgbClr val="003300"/>
                </a:solidFill>
                <a:latin typeface="Verdana"/>
                <a:cs typeface="Verdana"/>
              </a:rPr>
              <a:t>	</a:t>
            </a:r>
            <a:r>
              <a:rPr sz="2200" spc="-175" dirty="0">
                <a:solidFill>
                  <a:srgbClr val="003300"/>
                </a:solidFill>
                <a:latin typeface="Verdana"/>
                <a:cs typeface="Verdana"/>
              </a:rPr>
              <a:t>l</a:t>
            </a:r>
            <a:r>
              <a:rPr sz="2200" spc="-150" dirty="0">
                <a:solidFill>
                  <a:srgbClr val="003300"/>
                </a:solidFill>
                <a:latin typeface="Verdana"/>
                <a:cs typeface="Verdana"/>
              </a:rPr>
              <a:t>i</a:t>
            </a:r>
            <a:r>
              <a:rPr sz="2200" spc="-140" dirty="0">
                <a:solidFill>
                  <a:srgbClr val="003300"/>
                </a:solidFill>
                <a:latin typeface="Verdana"/>
                <a:cs typeface="Verdana"/>
              </a:rPr>
              <a:t>mi</a:t>
            </a:r>
            <a:r>
              <a:rPr sz="2200" spc="-85" dirty="0">
                <a:solidFill>
                  <a:srgbClr val="003300"/>
                </a:solidFill>
                <a:latin typeface="Verdana"/>
                <a:cs typeface="Verdana"/>
              </a:rPr>
              <a:t>t</a:t>
            </a:r>
            <a:r>
              <a:rPr sz="2200" spc="235" dirty="0">
                <a:solidFill>
                  <a:srgbClr val="003300"/>
                </a:solidFill>
                <a:latin typeface="Verdana"/>
                <a:cs typeface="Verdana"/>
              </a:rPr>
              <a:t>a</a:t>
            </a:r>
            <a:r>
              <a:rPr sz="2200" spc="190" dirty="0">
                <a:solidFill>
                  <a:srgbClr val="003300"/>
                </a:solidFill>
                <a:latin typeface="Verdana"/>
                <a:cs typeface="Verdana"/>
              </a:rPr>
              <a:t>c</a:t>
            </a:r>
            <a:r>
              <a:rPr sz="2200" spc="-150" dirty="0">
                <a:solidFill>
                  <a:srgbClr val="003300"/>
                </a:solidFill>
                <a:latin typeface="Verdana"/>
                <a:cs typeface="Verdana"/>
              </a:rPr>
              <a:t>i</a:t>
            </a:r>
            <a:r>
              <a:rPr sz="2200" spc="-35" dirty="0">
                <a:solidFill>
                  <a:srgbClr val="003300"/>
                </a:solidFill>
                <a:latin typeface="Verdana"/>
                <a:cs typeface="Verdana"/>
              </a:rPr>
              <a:t>ones</a:t>
            </a:r>
            <a:r>
              <a:rPr sz="2200" dirty="0">
                <a:solidFill>
                  <a:srgbClr val="003300"/>
                </a:solidFill>
                <a:latin typeface="Verdana"/>
                <a:cs typeface="Verdana"/>
              </a:rPr>
              <a:t>	</a:t>
            </a:r>
            <a:r>
              <a:rPr sz="2200" spc="120" dirty="0">
                <a:solidFill>
                  <a:srgbClr val="003300"/>
                </a:solidFill>
                <a:latin typeface="Verdana"/>
                <a:cs typeface="Verdana"/>
              </a:rPr>
              <a:t>de</a:t>
            </a:r>
            <a:r>
              <a:rPr sz="2200" dirty="0">
                <a:solidFill>
                  <a:srgbClr val="003300"/>
                </a:solidFill>
                <a:latin typeface="Verdana"/>
                <a:cs typeface="Verdana"/>
              </a:rPr>
              <a:t>	</a:t>
            </a:r>
            <a:r>
              <a:rPr sz="2200" spc="-120" dirty="0">
                <a:solidFill>
                  <a:srgbClr val="003300"/>
                </a:solidFill>
                <a:latin typeface="Verdana"/>
                <a:cs typeface="Verdana"/>
              </a:rPr>
              <a:t>t</a:t>
            </a:r>
            <a:r>
              <a:rPr sz="2200" spc="30" dirty="0">
                <a:solidFill>
                  <a:srgbClr val="003300"/>
                </a:solidFill>
                <a:latin typeface="Verdana"/>
                <a:cs typeface="Verdana"/>
              </a:rPr>
              <a:t>a</a:t>
            </a:r>
            <a:r>
              <a:rPr sz="2200" spc="60" dirty="0">
                <a:solidFill>
                  <a:srgbClr val="003300"/>
                </a:solidFill>
                <a:latin typeface="Verdana"/>
                <a:cs typeface="Verdana"/>
              </a:rPr>
              <a:t>m</a:t>
            </a:r>
            <a:r>
              <a:rPr sz="2200" spc="70" dirty="0">
                <a:solidFill>
                  <a:srgbClr val="003300"/>
                </a:solidFill>
                <a:latin typeface="Verdana"/>
                <a:cs typeface="Verdana"/>
              </a:rPr>
              <a:t>año</a:t>
            </a:r>
            <a:r>
              <a:rPr sz="2200" dirty="0">
                <a:solidFill>
                  <a:srgbClr val="003300"/>
                </a:solidFill>
                <a:latin typeface="Verdana"/>
                <a:cs typeface="Verdana"/>
              </a:rPr>
              <a:t>	</a:t>
            </a:r>
            <a:r>
              <a:rPr sz="2200" spc="-90" dirty="0">
                <a:solidFill>
                  <a:srgbClr val="003300"/>
                </a:solidFill>
                <a:latin typeface="Verdana"/>
                <a:cs typeface="Verdana"/>
              </a:rPr>
              <a:t>son</a:t>
            </a:r>
            <a:endParaRPr sz="2200">
              <a:latin typeface="Verdana"/>
              <a:cs typeface="Verdana"/>
            </a:endParaRPr>
          </a:p>
          <a:p>
            <a:pPr marL="12700">
              <a:lnSpc>
                <a:spcPct val="100000"/>
              </a:lnSpc>
            </a:pPr>
            <a:r>
              <a:rPr sz="2200" spc="-15" dirty="0">
                <a:solidFill>
                  <a:srgbClr val="003300"/>
                </a:solidFill>
                <a:latin typeface="Verdana"/>
                <a:cs typeface="Verdana"/>
              </a:rPr>
              <a:t>por</a:t>
            </a:r>
            <a:r>
              <a:rPr sz="2200" spc="-165" dirty="0">
                <a:solidFill>
                  <a:srgbClr val="003300"/>
                </a:solidFill>
                <a:latin typeface="Verdana"/>
                <a:cs typeface="Verdana"/>
              </a:rPr>
              <a:t> </a:t>
            </a:r>
            <a:r>
              <a:rPr sz="2200" spc="-40" dirty="0">
                <a:solidFill>
                  <a:srgbClr val="003300"/>
                </a:solidFill>
                <a:latin typeface="Verdana"/>
                <a:cs typeface="Verdana"/>
              </a:rPr>
              <a:t>e</a:t>
            </a:r>
            <a:r>
              <a:rPr sz="2200" spc="-15" dirty="0">
                <a:solidFill>
                  <a:srgbClr val="003300"/>
                </a:solidFill>
                <a:latin typeface="Verdana"/>
                <a:cs typeface="Verdana"/>
              </a:rPr>
              <a:t>l</a:t>
            </a:r>
            <a:r>
              <a:rPr sz="2200" spc="-175" dirty="0">
                <a:solidFill>
                  <a:srgbClr val="003300"/>
                </a:solidFill>
                <a:latin typeface="Verdana"/>
                <a:cs typeface="Verdana"/>
              </a:rPr>
              <a:t> </a:t>
            </a:r>
            <a:r>
              <a:rPr sz="2200" spc="10" dirty="0">
                <a:solidFill>
                  <a:srgbClr val="003300"/>
                </a:solidFill>
                <a:latin typeface="Verdana"/>
                <a:cs typeface="Verdana"/>
              </a:rPr>
              <a:t>na</a:t>
            </a:r>
            <a:r>
              <a:rPr sz="2200" spc="25" dirty="0">
                <a:solidFill>
                  <a:srgbClr val="003300"/>
                </a:solidFill>
                <a:latin typeface="Verdana"/>
                <a:cs typeface="Verdana"/>
              </a:rPr>
              <a:t>v</a:t>
            </a:r>
            <a:r>
              <a:rPr sz="2200" spc="130" dirty="0">
                <a:solidFill>
                  <a:srgbClr val="003300"/>
                </a:solidFill>
                <a:latin typeface="Verdana"/>
                <a:cs typeface="Verdana"/>
              </a:rPr>
              <a:t>ega</a:t>
            </a:r>
            <a:r>
              <a:rPr sz="2200" spc="120" dirty="0">
                <a:solidFill>
                  <a:srgbClr val="003300"/>
                </a:solidFill>
                <a:latin typeface="Verdana"/>
                <a:cs typeface="Verdana"/>
              </a:rPr>
              <a:t>d</a:t>
            </a:r>
            <a:r>
              <a:rPr sz="2200" spc="-90" dirty="0">
                <a:solidFill>
                  <a:srgbClr val="003300"/>
                </a:solidFill>
                <a:latin typeface="Verdana"/>
                <a:cs typeface="Verdana"/>
              </a:rPr>
              <a:t>or</a:t>
            </a:r>
            <a:r>
              <a:rPr sz="2200" spc="-160" dirty="0">
                <a:solidFill>
                  <a:srgbClr val="003300"/>
                </a:solidFill>
                <a:latin typeface="Verdana"/>
                <a:cs typeface="Verdana"/>
              </a:rPr>
              <a:t> </a:t>
            </a:r>
            <a:r>
              <a:rPr sz="2200" spc="25" dirty="0">
                <a:solidFill>
                  <a:srgbClr val="003300"/>
                </a:solidFill>
                <a:latin typeface="Verdana"/>
                <a:cs typeface="Verdana"/>
              </a:rPr>
              <a:t>e</a:t>
            </a:r>
            <a:r>
              <a:rPr sz="2200" spc="30" dirty="0">
                <a:solidFill>
                  <a:srgbClr val="003300"/>
                </a:solidFill>
                <a:latin typeface="Verdana"/>
                <a:cs typeface="Verdana"/>
              </a:rPr>
              <a:t>n</a:t>
            </a:r>
            <a:r>
              <a:rPr sz="2200" spc="-175" dirty="0">
                <a:solidFill>
                  <a:srgbClr val="003300"/>
                </a:solidFill>
                <a:latin typeface="Verdana"/>
                <a:cs typeface="Verdana"/>
              </a:rPr>
              <a:t> </a:t>
            </a:r>
            <a:r>
              <a:rPr sz="2200" spc="-85" dirty="0">
                <a:solidFill>
                  <a:srgbClr val="003300"/>
                </a:solidFill>
                <a:latin typeface="Verdana"/>
                <a:cs typeface="Verdana"/>
              </a:rPr>
              <a:t>us</a:t>
            </a:r>
            <a:r>
              <a:rPr sz="2200" spc="-95" dirty="0">
                <a:solidFill>
                  <a:srgbClr val="003300"/>
                </a:solidFill>
                <a:latin typeface="Verdana"/>
                <a:cs typeface="Verdana"/>
              </a:rPr>
              <a:t>o</a:t>
            </a:r>
            <a:r>
              <a:rPr sz="2200" spc="-195" dirty="0">
                <a:solidFill>
                  <a:srgbClr val="003300"/>
                </a:solidFill>
                <a:latin typeface="Verdana"/>
                <a:cs typeface="Verdana"/>
              </a:rPr>
              <a:t>.</a:t>
            </a:r>
            <a:endParaRPr sz="2200">
              <a:latin typeface="Verdana"/>
              <a:cs typeface="Verdana"/>
            </a:endParaRPr>
          </a:p>
        </p:txBody>
      </p:sp>
      <p:sp>
        <p:nvSpPr>
          <p:cNvPr id="9" name="Rectángulo 8"/>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426376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0726" y="28574"/>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50" dirty="0"/>
              <a:t> </a:t>
            </a:r>
            <a:r>
              <a:rPr spc="140" dirty="0"/>
              <a:t>¿Cuándo</a:t>
            </a:r>
            <a:r>
              <a:rPr spc="-270" dirty="0"/>
              <a:t> </a:t>
            </a:r>
            <a:r>
              <a:rPr spc="-160" dirty="0"/>
              <a:t>u</a:t>
            </a:r>
            <a:r>
              <a:rPr spc="-110" dirty="0"/>
              <a:t>t</a:t>
            </a:r>
            <a:r>
              <a:rPr spc="-245" dirty="0"/>
              <a:t>il</a:t>
            </a:r>
            <a:r>
              <a:rPr spc="-254" dirty="0"/>
              <a:t>i</a:t>
            </a:r>
            <a:r>
              <a:rPr spc="-25" dirty="0"/>
              <a:t>z</a:t>
            </a:r>
            <a:r>
              <a:rPr spc="-40" dirty="0"/>
              <a:t>a</a:t>
            </a:r>
            <a:r>
              <a:rPr spc="-405" dirty="0"/>
              <a:t>r</a:t>
            </a:r>
            <a:r>
              <a:rPr spc="-210" dirty="0"/>
              <a:t> </a:t>
            </a:r>
            <a:r>
              <a:rPr spc="-250" dirty="0"/>
              <a:t>POS</a:t>
            </a:r>
            <a:r>
              <a:rPr spc="-220" dirty="0"/>
              <a:t>T</a:t>
            </a:r>
            <a:r>
              <a:rPr spc="145" dirty="0"/>
              <a:t>?</a:t>
            </a:r>
            <a:endParaRPr sz="3000" dirty="0"/>
          </a:p>
        </p:txBody>
      </p:sp>
      <p:sp>
        <p:nvSpPr>
          <p:cNvPr id="13" name="object 13"/>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7</a:t>
            </a:fld>
            <a:endParaRPr sz="1200">
              <a:latin typeface="Verdana"/>
              <a:cs typeface="Verdana"/>
            </a:endParaRPr>
          </a:p>
        </p:txBody>
      </p:sp>
      <p:sp>
        <p:nvSpPr>
          <p:cNvPr id="4" name="object 4"/>
          <p:cNvSpPr txBox="1"/>
          <p:nvPr/>
        </p:nvSpPr>
        <p:spPr>
          <a:xfrm>
            <a:off x="330200" y="1236090"/>
            <a:ext cx="6934200" cy="909319"/>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spc="70" dirty="0">
                <a:solidFill>
                  <a:srgbClr val="003300"/>
                </a:solidFill>
                <a:latin typeface="Verdana"/>
                <a:cs typeface="Verdana"/>
              </a:rPr>
              <a:t>Deb</a:t>
            </a:r>
            <a:r>
              <a:rPr sz="2200" spc="65" dirty="0">
                <a:solidFill>
                  <a:srgbClr val="003300"/>
                </a:solidFill>
                <a:latin typeface="Verdana"/>
                <a:cs typeface="Verdana"/>
              </a:rPr>
              <a:t>e</a:t>
            </a:r>
            <a:r>
              <a:rPr sz="2200" spc="-165" dirty="0">
                <a:solidFill>
                  <a:srgbClr val="003300"/>
                </a:solidFill>
                <a:latin typeface="Verdana"/>
                <a:cs typeface="Verdana"/>
              </a:rPr>
              <a:t> </a:t>
            </a:r>
            <a:r>
              <a:rPr sz="2200" spc="-114" dirty="0">
                <a:solidFill>
                  <a:srgbClr val="003300"/>
                </a:solidFill>
                <a:latin typeface="Verdana"/>
                <a:cs typeface="Verdana"/>
              </a:rPr>
              <a:t>u</a:t>
            </a:r>
            <a:r>
              <a:rPr sz="2200" spc="-65" dirty="0">
                <a:solidFill>
                  <a:srgbClr val="003300"/>
                </a:solidFill>
                <a:latin typeface="Verdana"/>
                <a:cs typeface="Verdana"/>
              </a:rPr>
              <a:t>t</a:t>
            </a:r>
            <a:r>
              <a:rPr sz="2200" spc="-150" dirty="0">
                <a:solidFill>
                  <a:srgbClr val="003300"/>
                </a:solidFill>
                <a:latin typeface="Verdana"/>
                <a:cs typeface="Verdana"/>
              </a:rPr>
              <a:t>i</a:t>
            </a:r>
            <a:r>
              <a:rPr sz="2200" spc="-170" dirty="0">
                <a:solidFill>
                  <a:srgbClr val="003300"/>
                </a:solidFill>
                <a:latin typeface="Verdana"/>
                <a:cs typeface="Verdana"/>
              </a:rPr>
              <a:t>l</a:t>
            </a:r>
            <a:r>
              <a:rPr sz="2200" spc="-160" dirty="0">
                <a:solidFill>
                  <a:srgbClr val="003300"/>
                </a:solidFill>
                <a:latin typeface="Verdana"/>
                <a:cs typeface="Verdana"/>
              </a:rPr>
              <a:t>i</a:t>
            </a:r>
            <a:r>
              <a:rPr sz="2200" spc="-110" dirty="0">
                <a:solidFill>
                  <a:srgbClr val="003300"/>
                </a:solidFill>
                <a:latin typeface="Verdana"/>
                <a:cs typeface="Verdana"/>
              </a:rPr>
              <a:t>zar</a:t>
            </a:r>
            <a:r>
              <a:rPr sz="2200" spc="-180" dirty="0">
                <a:solidFill>
                  <a:srgbClr val="003300"/>
                </a:solidFill>
                <a:latin typeface="Verdana"/>
                <a:cs typeface="Verdana"/>
              </a:rPr>
              <a:t> </a:t>
            </a:r>
            <a:r>
              <a:rPr sz="2200" spc="-175" dirty="0">
                <a:solidFill>
                  <a:srgbClr val="003300"/>
                </a:solidFill>
                <a:latin typeface="Verdana"/>
                <a:cs typeface="Verdana"/>
              </a:rPr>
              <a:t>POS</a:t>
            </a:r>
            <a:r>
              <a:rPr sz="2200" spc="-180" dirty="0">
                <a:solidFill>
                  <a:srgbClr val="003300"/>
                </a:solidFill>
                <a:latin typeface="Verdana"/>
                <a:cs typeface="Verdana"/>
              </a:rPr>
              <a:t>T</a:t>
            </a:r>
            <a:r>
              <a:rPr sz="2200" spc="-395" dirty="0">
                <a:solidFill>
                  <a:srgbClr val="003300"/>
                </a:solidFill>
                <a:latin typeface="Verdana"/>
                <a:cs typeface="Verdana"/>
              </a:rPr>
              <a:t>:</a:t>
            </a:r>
            <a:endParaRPr sz="2200">
              <a:latin typeface="Verdana"/>
              <a:cs typeface="Verdana"/>
            </a:endParaRPr>
          </a:p>
          <a:p>
            <a:pPr marL="469900">
              <a:lnSpc>
                <a:spcPct val="100000"/>
              </a:lnSpc>
              <a:spcBef>
                <a:spcPts val="1800"/>
              </a:spcBef>
              <a:tabLst>
                <a:tab pos="756285" algn="l"/>
                <a:tab pos="1115695" algn="l"/>
                <a:tab pos="1527175" algn="l"/>
                <a:tab pos="3045460" algn="l"/>
                <a:tab pos="3500120" algn="l"/>
                <a:tab pos="4036060" algn="l"/>
                <a:tab pos="6037580" algn="l"/>
                <a:tab pos="6574155" algn="l"/>
              </a:tabLst>
            </a:pPr>
            <a:r>
              <a:rPr sz="2200" spc="-5" dirty="0">
                <a:solidFill>
                  <a:srgbClr val="003300"/>
                </a:solidFill>
                <a:latin typeface="Arial"/>
                <a:cs typeface="Arial"/>
              </a:rPr>
              <a:t>–	</a:t>
            </a:r>
            <a:r>
              <a:rPr sz="2200" spc="-415" dirty="0">
                <a:solidFill>
                  <a:srgbClr val="003300"/>
                </a:solidFill>
                <a:latin typeface="Verdana"/>
                <a:cs typeface="Verdana"/>
              </a:rPr>
              <a:t>S</a:t>
            </a:r>
            <a:r>
              <a:rPr sz="2200" spc="-165" dirty="0">
                <a:solidFill>
                  <a:srgbClr val="003300"/>
                </a:solidFill>
                <a:latin typeface="Verdana"/>
                <a:cs typeface="Verdana"/>
              </a:rPr>
              <a:t>i</a:t>
            </a:r>
            <a:r>
              <a:rPr sz="2200" dirty="0">
                <a:solidFill>
                  <a:srgbClr val="003300"/>
                </a:solidFill>
                <a:latin typeface="Verdana"/>
                <a:cs typeface="Verdana"/>
              </a:rPr>
              <a:t>	</a:t>
            </a:r>
            <a:r>
              <a:rPr sz="2200" spc="5" dirty="0">
                <a:solidFill>
                  <a:srgbClr val="003300"/>
                </a:solidFill>
                <a:latin typeface="Verdana"/>
                <a:cs typeface="Verdana"/>
              </a:rPr>
              <a:t>la</a:t>
            </a:r>
            <a:r>
              <a:rPr sz="2200" dirty="0">
                <a:solidFill>
                  <a:srgbClr val="003300"/>
                </a:solidFill>
                <a:latin typeface="Verdana"/>
                <a:cs typeface="Verdana"/>
              </a:rPr>
              <a:t>	</a:t>
            </a:r>
            <a:r>
              <a:rPr sz="2200" spc="-90" dirty="0">
                <a:solidFill>
                  <a:srgbClr val="003300"/>
                </a:solidFill>
                <a:latin typeface="Verdana"/>
                <a:cs typeface="Verdana"/>
              </a:rPr>
              <a:t>for</a:t>
            </a:r>
            <a:r>
              <a:rPr sz="2200" spc="-85" dirty="0">
                <a:solidFill>
                  <a:srgbClr val="003300"/>
                </a:solidFill>
                <a:latin typeface="Verdana"/>
                <a:cs typeface="Verdana"/>
              </a:rPr>
              <a:t>mula</a:t>
            </a:r>
            <a:r>
              <a:rPr sz="2200" spc="-75" dirty="0">
                <a:solidFill>
                  <a:srgbClr val="003300"/>
                </a:solidFill>
                <a:latin typeface="Verdana"/>
                <a:cs typeface="Verdana"/>
              </a:rPr>
              <a:t>r</a:t>
            </a:r>
            <a:r>
              <a:rPr sz="2200" spc="-155" dirty="0">
                <a:solidFill>
                  <a:srgbClr val="003300"/>
                </a:solidFill>
                <a:latin typeface="Verdana"/>
                <a:cs typeface="Verdana"/>
              </a:rPr>
              <a:t>i</a:t>
            </a:r>
            <a:r>
              <a:rPr sz="2200" spc="100" dirty="0">
                <a:solidFill>
                  <a:srgbClr val="003300"/>
                </a:solidFill>
                <a:latin typeface="Verdana"/>
                <a:cs typeface="Verdana"/>
              </a:rPr>
              <a:t>o</a:t>
            </a:r>
            <a:r>
              <a:rPr sz="2200" dirty="0">
                <a:solidFill>
                  <a:srgbClr val="003300"/>
                </a:solidFill>
                <a:latin typeface="Verdana"/>
                <a:cs typeface="Verdana"/>
              </a:rPr>
              <a:t>	</a:t>
            </a:r>
            <a:r>
              <a:rPr sz="2200" spc="-100" dirty="0">
                <a:solidFill>
                  <a:srgbClr val="003300"/>
                </a:solidFill>
                <a:latin typeface="Verdana"/>
                <a:cs typeface="Verdana"/>
              </a:rPr>
              <a:t>e</a:t>
            </a:r>
            <a:r>
              <a:rPr sz="2200" spc="-85" dirty="0">
                <a:solidFill>
                  <a:srgbClr val="003300"/>
                </a:solidFill>
                <a:latin typeface="Verdana"/>
                <a:cs typeface="Verdana"/>
              </a:rPr>
              <a:t>s</a:t>
            </a:r>
            <a:r>
              <a:rPr sz="220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dirty="0">
                <a:solidFill>
                  <a:srgbClr val="003300"/>
                </a:solidFill>
                <a:latin typeface="Verdana"/>
                <a:cs typeface="Verdana"/>
              </a:rPr>
              <a:t>	</a:t>
            </a:r>
            <a:r>
              <a:rPr sz="2200" spc="235" dirty="0">
                <a:solidFill>
                  <a:srgbClr val="003300"/>
                </a:solidFill>
                <a:latin typeface="Verdana"/>
                <a:cs typeface="Verdana"/>
              </a:rPr>
              <a:t>a</a:t>
            </a:r>
            <a:r>
              <a:rPr sz="2200" spc="200" dirty="0">
                <a:solidFill>
                  <a:srgbClr val="003300"/>
                </a:solidFill>
                <a:latin typeface="Verdana"/>
                <a:cs typeface="Verdana"/>
              </a:rPr>
              <a:t>c</a:t>
            </a:r>
            <a:r>
              <a:rPr sz="2200" spc="-120" dirty="0">
                <a:solidFill>
                  <a:srgbClr val="003300"/>
                </a:solidFill>
                <a:latin typeface="Verdana"/>
                <a:cs typeface="Verdana"/>
              </a:rPr>
              <a:t>t</a:t>
            </a:r>
            <a:r>
              <a:rPr sz="2200" spc="-20" dirty="0">
                <a:solidFill>
                  <a:srgbClr val="003300"/>
                </a:solidFill>
                <a:latin typeface="Verdana"/>
                <a:cs typeface="Verdana"/>
              </a:rPr>
              <a:t>ua</a:t>
            </a:r>
            <a:r>
              <a:rPr sz="2200" spc="-25" dirty="0">
                <a:solidFill>
                  <a:srgbClr val="003300"/>
                </a:solidFill>
                <a:latin typeface="Verdana"/>
                <a:cs typeface="Verdana"/>
              </a:rPr>
              <a:t>l</a:t>
            </a:r>
            <a:r>
              <a:rPr sz="2200" spc="-155" dirty="0">
                <a:solidFill>
                  <a:srgbClr val="003300"/>
                </a:solidFill>
                <a:latin typeface="Verdana"/>
                <a:cs typeface="Verdana"/>
              </a:rPr>
              <a:t>i</a:t>
            </a:r>
            <a:r>
              <a:rPr sz="2200" spc="-20" dirty="0">
                <a:solidFill>
                  <a:srgbClr val="003300"/>
                </a:solidFill>
                <a:latin typeface="Verdana"/>
                <a:cs typeface="Verdana"/>
              </a:rPr>
              <a:t>z</a:t>
            </a:r>
            <a:r>
              <a:rPr sz="2200" spc="-40" dirty="0">
                <a:solidFill>
                  <a:srgbClr val="003300"/>
                </a:solidFill>
                <a:latin typeface="Verdana"/>
                <a:cs typeface="Verdana"/>
              </a:rPr>
              <a:t>a</a:t>
            </a:r>
            <a:r>
              <a:rPr sz="2200" spc="70" dirty="0">
                <a:solidFill>
                  <a:srgbClr val="003300"/>
                </a:solidFill>
                <a:latin typeface="Verdana"/>
                <a:cs typeface="Verdana"/>
              </a:rPr>
              <a:t>c</a:t>
            </a:r>
            <a:r>
              <a:rPr sz="2200" spc="40" dirty="0">
                <a:solidFill>
                  <a:srgbClr val="003300"/>
                </a:solidFill>
                <a:latin typeface="Verdana"/>
                <a:cs typeface="Verdana"/>
              </a:rPr>
              <a:t>i</a:t>
            </a:r>
            <a:r>
              <a:rPr sz="2200" spc="85" dirty="0">
                <a:solidFill>
                  <a:srgbClr val="003300"/>
                </a:solidFill>
                <a:latin typeface="Verdana"/>
                <a:cs typeface="Verdana"/>
              </a:rPr>
              <a:t>ó</a:t>
            </a:r>
            <a:r>
              <a:rPr sz="2200" spc="-55" dirty="0">
                <a:solidFill>
                  <a:srgbClr val="003300"/>
                </a:solidFill>
                <a:latin typeface="Verdana"/>
                <a:cs typeface="Verdana"/>
              </a:rPr>
              <a:t>n</a:t>
            </a:r>
            <a:r>
              <a:rPr sz="2200" dirty="0">
                <a:solidFill>
                  <a:srgbClr val="003300"/>
                </a:solidFill>
                <a:latin typeface="Verdana"/>
                <a:cs typeface="Verdana"/>
              </a:rPr>
              <a:t>	</a:t>
            </a:r>
            <a:r>
              <a:rPr sz="2200" spc="114" dirty="0">
                <a:solidFill>
                  <a:srgbClr val="003300"/>
                </a:solidFill>
                <a:latin typeface="Verdana"/>
                <a:cs typeface="Verdana"/>
              </a:rPr>
              <a:t>d</a:t>
            </a:r>
            <a:r>
              <a:rPr sz="2200" spc="120" dirty="0">
                <a:solidFill>
                  <a:srgbClr val="003300"/>
                </a:solidFill>
                <a:latin typeface="Verdana"/>
                <a:cs typeface="Verdana"/>
              </a:rPr>
              <a:t>e</a:t>
            </a:r>
            <a:r>
              <a:rPr sz="2200" dirty="0">
                <a:solidFill>
                  <a:srgbClr val="003300"/>
                </a:solidFill>
                <a:latin typeface="Verdana"/>
                <a:cs typeface="Verdana"/>
              </a:rPr>
              <a:t>	</a:t>
            </a:r>
            <a:r>
              <a:rPr sz="2200" spc="-25" dirty="0">
                <a:solidFill>
                  <a:srgbClr val="003300"/>
                </a:solidFill>
                <a:latin typeface="Verdana"/>
                <a:cs typeface="Verdana"/>
              </a:rPr>
              <a:t>l</a:t>
            </a:r>
            <a:r>
              <a:rPr sz="2200" spc="-55" dirty="0">
                <a:solidFill>
                  <a:srgbClr val="003300"/>
                </a:solidFill>
                <a:latin typeface="Verdana"/>
                <a:cs typeface="Verdana"/>
              </a:rPr>
              <a:t>o</a:t>
            </a:r>
            <a:r>
              <a:rPr sz="2200" spc="-295" dirty="0">
                <a:solidFill>
                  <a:srgbClr val="003300"/>
                </a:solidFill>
                <a:latin typeface="Verdana"/>
                <a:cs typeface="Verdana"/>
              </a:rPr>
              <a:t>s</a:t>
            </a:r>
            <a:endParaRPr sz="2200">
              <a:latin typeface="Verdana"/>
              <a:cs typeface="Verdana"/>
            </a:endParaRPr>
          </a:p>
        </p:txBody>
      </p:sp>
      <p:sp>
        <p:nvSpPr>
          <p:cNvPr id="5" name="object 5"/>
          <p:cNvSpPr txBox="1"/>
          <p:nvPr/>
        </p:nvSpPr>
        <p:spPr>
          <a:xfrm>
            <a:off x="7402830" y="1800225"/>
            <a:ext cx="1216025" cy="342265"/>
          </a:xfrm>
          <a:prstGeom prst="rect">
            <a:avLst/>
          </a:prstGeom>
        </p:spPr>
        <p:txBody>
          <a:bodyPr vert="horz" wrap="square" lIns="0" tIns="0" rIns="0" bIns="0" rtlCol="0">
            <a:spAutoFit/>
          </a:bodyPr>
          <a:lstStyle/>
          <a:p>
            <a:pPr marL="12700">
              <a:lnSpc>
                <a:spcPct val="100000"/>
              </a:lnSpc>
              <a:tabLst>
                <a:tab pos="1019810" algn="l"/>
              </a:tabLst>
            </a:pPr>
            <a:r>
              <a:rPr sz="2200" spc="155" dirty="0">
                <a:solidFill>
                  <a:srgbClr val="003300"/>
                </a:solidFill>
                <a:latin typeface="Verdana"/>
                <a:cs typeface="Verdana"/>
              </a:rPr>
              <a:t>d</a:t>
            </a:r>
            <a:r>
              <a:rPr sz="2200" spc="140" dirty="0">
                <a:solidFill>
                  <a:srgbClr val="003300"/>
                </a:solidFill>
                <a:latin typeface="Verdana"/>
                <a:cs typeface="Verdana"/>
              </a:rPr>
              <a:t>a</a:t>
            </a:r>
            <a:r>
              <a:rPr sz="2200" spc="-120" dirty="0">
                <a:solidFill>
                  <a:srgbClr val="003300"/>
                </a:solidFill>
                <a:latin typeface="Verdana"/>
                <a:cs typeface="Verdana"/>
              </a:rPr>
              <a:t>t</a:t>
            </a:r>
            <a:r>
              <a:rPr sz="2200" spc="-105" dirty="0">
                <a:solidFill>
                  <a:srgbClr val="003300"/>
                </a:solidFill>
                <a:latin typeface="Verdana"/>
                <a:cs typeface="Verdana"/>
              </a:rPr>
              <a:t>o</a:t>
            </a:r>
            <a:r>
              <a:rPr sz="2200" spc="-85" dirty="0">
                <a:solidFill>
                  <a:srgbClr val="003300"/>
                </a:solidFill>
                <a:latin typeface="Verdana"/>
                <a:cs typeface="Verdana"/>
              </a:rPr>
              <a:t>s</a:t>
            </a:r>
            <a:r>
              <a:rPr sz="2200" spc="-195" dirty="0">
                <a:solidFill>
                  <a:srgbClr val="003300"/>
                </a:solidFill>
                <a:latin typeface="Verdana"/>
                <a:cs typeface="Verdana"/>
              </a:rPr>
              <a:t>,</a:t>
            </a:r>
            <a:r>
              <a:rPr sz="2200" dirty="0">
                <a:solidFill>
                  <a:srgbClr val="003300"/>
                </a:solidFill>
                <a:latin typeface="Verdana"/>
                <a:cs typeface="Verdana"/>
              </a:rPr>
              <a:t>	</a:t>
            </a:r>
            <a:r>
              <a:rPr sz="2200" spc="100" dirty="0">
                <a:solidFill>
                  <a:srgbClr val="003300"/>
                </a:solidFill>
                <a:latin typeface="Verdana"/>
                <a:cs typeface="Verdana"/>
              </a:rPr>
              <a:t>o</a:t>
            </a:r>
            <a:endParaRPr sz="2200">
              <a:latin typeface="Verdana"/>
              <a:cs typeface="Verdana"/>
            </a:endParaRPr>
          </a:p>
        </p:txBody>
      </p:sp>
      <p:sp>
        <p:nvSpPr>
          <p:cNvPr id="6" name="object 6"/>
          <p:cNvSpPr txBox="1"/>
          <p:nvPr/>
        </p:nvSpPr>
        <p:spPr>
          <a:xfrm>
            <a:off x="1074216" y="2135504"/>
            <a:ext cx="6484620" cy="342265"/>
          </a:xfrm>
          <a:prstGeom prst="rect">
            <a:avLst/>
          </a:prstGeom>
        </p:spPr>
        <p:txBody>
          <a:bodyPr vert="horz" wrap="square" lIns="0" tIns="0" rIns="0" bIns="0" rtlCol="0">
            <a:spAutoFit/>
          </a:bodyPr>
          <a:lstStyle/>
          <a:p>
            <a:pPr marL="12700">
              <a:lnSpc>
                <a:spcPct val="100000"/>
              </a:lnSpc>
            </a:pPr>
            <a:r>
              <a:rPr sz="2200" spc="-150" dirty="0">
                <a:solidFill>
                  <a:srgbClr val="003300"/>
                </a:solidFill>
                <a:latin typeface="Verdana"/>
                <a:cs typeface="Verdana"/>
              </a:rPr>
              <a:t>i</a:t>
            </a:r>
            <a:r>
              <a:rPr sz="2200" spc="-25" dirty="0">
                <a:solidFill>
                  <a:srgbClr val="003300"/>
                </a:solidFill>
                <a:latin typeface="Verdana"/>
                <a:cs typeface="Verdana"/>
              </a:rPr>
              <a:t>nclu</a:t>
            </a:r>
            <a:r>
              <a:rPr sz="2200" spc="-45" dirty="0">
                <a:solidFill>
                  <a:srgbClr val="003300"/>
                </a:solidFill>
                <a:latin typeface="Verdana"/>
                <a:cs typeface="Verdana"/>
              </a:rPr>
              <a:t>y</a:t>
            </a:r>
            <a:r>
              <a:rPr sz="2200" spc="114" dirty="0">
                <a:solidFill>
                  <a:srgbClr val="003300"/>
                </a:solidFill>
                <a:latin typeface="Verdana"/>
                <a:cs typeface="Verdana"/>
              </a:rPr>
              <a:t>e</a:t>
            </a:r>
            <a:r>
              <a:rPr sz="2200" spc="-175" dirty="0">
                <a:solidFill>
                  <a:srgbClr val="003300"/>
                </a:solidFill>
                <a:latin typeface="Verdana"/>
                <a:cs typeface="Verdana"/>
              </a:rPr>
              <a:t> </a:t>
            </a:r>
            <a:r>
              <a:rPr sz="2200" spc="-150" dirty="0">
                <a:solidFill>
                  <a:srgbClr val="003300"/>
                </a:solidFill>
                <a:latin typeface="Verdana"/>
                <a:cs typeface="Verdana"/>
              </a:rPr>
              <a:t>i</a:t>
            </a:r>
            <a:r>
              <a:rPr sz="2200" spc="-15" dirty="0">
                <a:solidFill>
                  <a:srgbClr val="003300"/>
                </a:solidFill>
                <a:latin typeface="Verdana"/>
                <a:cs typeface="Verdana"/>
              </a:rPr>
              <a:t>nformac</a:t>
            </a:r>
            <a:r>
              <a:rPr sz="2200" dirty="0">
                <a:solidFill>
                  <a:srgbClr val="003300"/>
                </a:solidFill>
                <a:latin typeface="Verdana"/>
                <a:cs typeface="Verdana"/>
              </a:rPr>
              <a:t>i</a:t>
            </a:r>
            <a:r>
              <a:rPr sz="2200" spc="20" dirty="0">
                <a:solidFill>
                  <a:srgbClr val="003300"/>
                </a:solidFill>
                <a:latin typeface="Verdana"/>
                <a:cs typeface="Verdana"/>
              </a:rPr>
              <a:t>ón</a:t>
            </a:r>
            <a:r>
              <a:rPr sz="2200" spc="-190" dirty="0">
                <a:solidFill>
                  <a:srgbClr val="003300"/>
                </a:solidFill>
                <a:latin typeface="Verdana"/>
                <a:cs typeface="Verdana"/>
              </a:rPr>
              <a:t> </a:t>
            </a:r>
            <a:r>
              <a:rPr sz="2200" spc="15" dirty="0">
                <a:solidFill>
                  <a:srgbClr val="003300"/>
                </a:solidFill>
                <a:latin typeface="Verdana"/>
                <a:cs typeface="Verdana"/>
              </a:rPr>
              <a:t>confi</a:t>
            </a:r>
            <a:r>
              <a:rPr sz="2200" spc="60" dirty="0">
                <a:solidFill>
                  <a:srgbClr val="003300"/>
                </a:solidFill>
                <a:latin typeface="Verdana"/>
                <a:cs typeface="Verdana"/>
              </a:rPr>
              <a:t>denc</a:t>
            </a:r>
            <a:r>
              <a:rPr sz="2200" spc="40" dirty="0">
                <a:solidFill>
                  <a:srgbClr val="003300"/>
                </a:solidFill>
                <a:latin typeface="Verdana"/>
                <a:cs typeface="Verdana"/>
              </a:rPr>
              <a:t>i</a:t>
            </a:r>
            <a:r>
              <a:rPr sz="2200" spc="5" dirty="0">
                <a:solidFill>
                  <a:srgbClr val="003300"/>
                </a:solidFill>
                <a:latin typeface="Verdana"/>
                <a:cs typeface="Verdana"/>
              </a:rPr>
              <a:t>a</a:t>
            </a:r>
            <a:r>
              <a:rPr sz="2200" dirty="0">
                <a:solidFill>
                  <a:srgbClr val="003300"/>
                </a:solidFill>
                <a:latin typeface="Verdana"/>
                <a:cs typeface="Verdana"/>
              </a:rPr>
              <a:t>l</a:t>
            </a:r>
            <a:r>
              <a:rPr sz="2200" spc="-180" dirty="0">
                <a:solidFill>
                  <a:srgbClr val="003300"/>
                </a:solidFill>
                <a:latin typeface="Verdana"/>
                <a:cs typeface="Verdana"/>
              </a:rPr>
              <a:t> </a:t>
            </a:r>
            <a:r>
              <a:rPr sz="2200" spc="-235" dirty="0">
                <a:solidFill>
                  <a:srgbClr val="003300"/>
                </a:solidFill>
                <a:latin typeface="Verdana"/>
                <a:cs typeface="Verdana"/>
              </a:rPr>
              <a:t>(</a:t>
            </a:r>
            <a:r>
              <a:rPr sz="2200" spc="50" dirty="0">
                <a:solidFill>
                  <a:srgbClr val="003300"/>
                </a:solidFill>
                <a:latin typeface="Verdana"/>
                <a:cs typeface="Verdana"/>
              </a:rPr>
              <a:t>con</a:t>
            </a:r>
            <a:r>
              <a:rPr sz="2200" spc="45" dirty="0">
                <a:solidFill>
                  <a:srgbClr val="003300"/>
                </a:solidFill>
                <a:latin typeface="Verdana"/>
                <a:cs typeface="Verdana"/>
              </a:rPr>
              <a:t>t</a:t>
            </a:r>
            <a:r>
              <a:rPr sz="2200" spc="-85" dirty="0">
                <a:solidFill>
                  <a:srgbClr val="003300"/>
                </a:solidFill>
                <a:latin typeface="Verdana"/>
                <a:cs typeface="Verdana"/>
              </a:rPr>
              <a:t>raseñas</a:t>
            </a:r>
            <a:r>
              <a:rPr sz="2200" spc="-75" dirty="0">
                <a:solidFill>
                  <a:srgbClr val="003300"/>
                </a:solidFill>
                <a:latin typeface="Verdana"/>
                <a:cs typeface="Verdana"/>
              </a:rPr>
              <a:t>)</a:t>
            </a:r>
            <a:r>
              <a:rPr sz="2200" spc="-195" dirty="0">
                <a:solidFill>
                  <a:srgbClr val="003300"/>
                </a:solidFill>
                <a:latin typeface="Verdana"/>
                <a:cs typeface="Verdana"/>
              </a:rPr>
              <a:t>.</a:t>
            </a:r>
            <a:endParaRPr sz="2200">
              <a:latin typeface="Verdana"/>
              <a:cs typeface="Verdana"/>
            </a:endParaRPr>
          </a:p>
        </p:txBody>
      </p:sp>
      <p:sp>
        <p:nvSpPr>
          <p:cNvPr id="7" name="object 7"/>
          <p:cNvSpPr txBox="1"/>
          <p:nvPr/>
        </p:nvSpPr>
        <p:spPr>
          <a:xfrm>
            <a:off x="787704" y="2699384"/>
            <a:ext cx="6386830" cy="345440"/>
          </a:xfrm>
          <a:prstGeom prst="rect">
            <a:avLst/>
          </a:prstGeom>
        </p:spPr>
        <p:txBody>
          <a:bodyPr vert="horz" wrap="square" lIns="0" tIns="0" rIns="0" bIns="0" rtlCol="0">
            <a:spAutoFit/>
          </a:bodyPr>
          <a:lstStyle/>
          <a:p>
            <a:pPr marL="12700">
              <a:lnSpc>
                <a:spcPct val="100000"/>
              </a:lnSpc>
              <a:tabLst>
                <a:tab pos="299085" algn="l"/>
                <a:tab pos="1015365" algn="l"/>
                <a:tab pos="2076450" algn="l"/>
                <a:tab pos="2771140" algn="l"/>
                <a:tab pos="3801110" algn="l"/>
                <a:tab pos="5328920" algn="l"/>
                <a:tab pos="5831840" algn="l"/>
              </a:tabLst>
            </a:pPr>
            <a:r>
              <a:rPr sz="2200" spc="-5" dirty="0">
                <a:solidFill>
                  <a:srgbClr val="003300"/>
                </a:solidFill>
                <a:latin typeface="Arial"/>
                <a:cs typeface="Arial"/>
              </a:rPr>
              <a:t>–	</a:t>
            </a:r>
            <a:r>
              <a:rPr sz="2200" spc="-90" dirty="0">
                <a:solidFill>
                  <a:srgbClr val="003300"/>
                </a:solidFill>
                <a:latin typeface="Verdana"/>
                <a:cs typeface="Verdana"/>
              </a:rPr>
              <a:t>Post	</a:t>
            </a:r>
            <a:r>
              <a:rPr sz="2200" spc="25" dirty="0">
                <a:solidFill>
                  <a:srgbClr val="003300"/>
                </a:solidFill>
                <a:latin typeface="Verdana"/>
                <a:cs typeface="Verdana"/>
              </a:rPr>
              <a:t>ofre</a:t>
            </a:r>
            <a:r>
              <a:rPr sz="2200" spc="15" dirty="0">
                <a:solidFill>
                  <a:srgbClr val="003300"/>
                </a:solidFill>
                <a:latin typeface="Verdana"/>
                <a:cs typeface="Verdana"/>
              </a:rPr>
              <a:t>c</a:t>
            </a:r>
            <a:r>
              <a:rPr sz="2200" spc="114" dirty="0">
                <a:solidFill>
                  <a:srgbClr val="003300"/>
                </a:solidFill>
                <a:latin typeface="Verdana"/>
                <a:cs typeface="Verdana"/>
              </a:rPr>
              <a:t>e</a:t>
            </a:r>
            <a:r>
              <a:rPr sz="2200" dirty="0">
                <a:solidFill>
                  <a:srgbClr val="003300"/>
                </a:solidFill>
                <a:latin typeface="Verdana"/>
                <a:cs typeface="Verdana"/>
              </a:rPr>
              <a:t>	</a:t>
            </a:r>
            <a:r>
              <a:rPr sz="2200" spc="20" dirty="0">
                <a:solidFill>
                  <a:srgbClr val="003300"/>
                </a:solidFill>
                <a:latin typeface="Verdana"/>
                <a:cs typeface="Verdana"/>
              </a:rPr>
              <a:t>una</a:t>
            </a:r>
            <a:r>
              <a:rPr sz="2200" dirty="0">
                <a:solidFill>
                  <a:srgbClr val="003300"/>
                </a:solidFill>
                <a:latin typeface="Verdana"/>
                <a:cs typeface="Verdana"/>
              </a:rPr>
              <a:t>	</a:t>
            </a:r>
            <a:r>
              <a:rPr sz="2200" spc="-15" dirty="0">
                <a:solidFill>
                  <a:srgbClr val="003300"/>
                </a:solidFill>
                <a:latin typeface="Verdana"/>
                <a:cs typeface="Verdana"/>
              </a:rPr>
              <a:t>ma</a:t>
            </a:r>
            <a:r>
              <a:rPr sz="2200" spc="-30" dirty="0">
                <a:solidFill>
                  <a:srgbClr val="003300"/>
                </a:solidFill>
                <a:latin typeface="Verdana"/>
                <a:cs typeface="Verdana"/>
              </a:rPr>
              <a:t>y</a:t>
            </a:r>
            <a:r>
              <a:rPr sz="2200" spc="-90" dirty="0">
                <a:solidFill>
                  <a:srgbClr val="003300"/>
                </a:solidFill>
                <a:latin typeface="Verdana"/>
                <a:cs typeface="Verdana"/>
              </a:rPr>
              <a:t>or</a:t>
            </a:r>
            <a:r>
              <a:rPr sz="2200" dirty="0">
                <a:solidFill>
                  <a:srgbClr val="003300"/>
                </a:solidFill>
                <a:latin typeface="Verdana"/>
                <a:cs typeface="Verdana"/>
              </a:rPr>
              <a:t>	</a:t>
            </a:r>
            <a:r>
              <a:rPr sz="2200" spc="-110" dirty="0">
                <a:solidFill>
                  <a:srgbClr val="003300"/>
                </a:solidFill>
                <a:latin typeface="Verdana"/>
                <a:cs typeface="Verdana"/>
              </a:rPr>
              <a:t>segur</a:t>
            </a:r>
            <a:r>
              <a:rPr sz="2200" spc="-45" dirty="0">
                <a:solidFill>
                  <a:srgbClr val="003300"/>
                </a:solidFill>
                <a:latin typeface="Verdana"/>
                <a:cs typeface="Verdana"/>
              </a:rPr>
              <a:t>i</a:t>
            </a:r>
            <a:r>
              <a:rPr sz="2200" spc="135" dirty="0">
                <a:solidFill>
                  <a:srgbClr val="003300"/>
                </a:solidFill>
                <a:latin typeface="Verdana"/>
                <a:cs typeface="Verdana"/>
              </a:rPr>
              <a:t>d</a:t>
            </a:r>
            <a:r>
              <a:rPr sz="2200" spc="145" dirty="0">
                <a:solidFill>
                  <a:srgbClr val="003300"/>
                </a:solidFill>
                <a:latin typeface="Verdana"/>
                <a:cs typeface="Verdana"/>
              </a:rPr>
              <a:t>a</a:t>
            </a:r>
            <a:r>
              <a:rPr sz="2200" spc="155" dirty="0">
                <a:solidFill>
                  <a:srgbClr val="003300"/>
                </a:solidFill>
                <a:latin typeface="Verdana"/>
                <a:cs typeface="Verdana"/>
              </a:rPr>
              <a:t>d</a:t>
            </a:r>
            <a:r>
              <a:rPr sz="2200" dirty="0">
                <a:solidFill>
                  <a:srgbClr val="003300"/>
                </a:solidFill>
                <a:latin typeface="Verdana"/>
                <a:cs typeface="Verdana"/>
              </a:rPr>
              <a:t>	</a:t>
            </a:r>
            <a:r>
              <a:rPr sz="2200" spc="10" dirty="0">
                <a:solidFill>
                  <a:srgbClr val="003300"/>
                </a:solidFill>
                <a:latin typeface="Verdana"/>
                <a:cs typeface="Verdana"/>
              </a:rPr>
              <a:t>y</a:t>
            </a:r>
            <a:r>
              <a:rPr sz="2200" spc="25" dirty="0">
                <a:solidFill>
                  <a:srgbClr val="003300"/>
                </a:solidFill>
                <a:latin typeface="Verdana"/>
                <a:cs typeface="Verdana"/>
              </a:rPr>
              <a:t>a</a:t>
            </a:r>
            <a:r>
              <a:rPr sz="2200" dirty="0">
                <a:solidFill>
                  <a:srgbClr val="003300"/>
                </a:solidFill>
                <a:latin typeface="Verdana"/>
                <a:cs typeface="Verdana"/>
              </a:rPr>
              <a:t>	</a:t>
            </a:r>
            <a:r>
              <a:rPr sz="2200" spc="25" dirty="0">
                <a:solidFill>
                  <a:srgbClr val="003300"/>
                </a:solidFill>
                <a:latin typeface="Verdana"/>
                <a:cs typeface="Verdana"/>
              </a:rPr>
              <a:t>q</a:t>
            </a:r>
            <a:r>
              <a:rPr sz="2200" spc="40" dirty="0">
                <a:solidFill>
                  <a:srgbClr val="003300"/>
                </a:solidFill>
                <a:latin typeface="Verdana"/>
                <a:cs typeface="Verdana"/>
              </a:rPr>
              <a:t>u</a:t>
            </a:r>
            <a:r>
              <a:rPr sz="2200" spc="114" dirty="0">
                <a:solidFill>
                  <a:srgbClr val="003300"/>
                </a:solidFill>
                <a:latin typeface="Verdana"/>
                <a:cs typeface="Verdana"/>
              </a:rPr>
              <a:t>e</a:t>
            </a:r>
            <a:endParaRPr sz="2200">
              <a:latin typeface="Verdana"/>
              <a:cs typeface="Verdana"/>
            </a:endParaRPr>
          </a:p>
        </p:txBody>
      </p:sp>
      <p:sp>
        <p:nvSpPr>
          <p:cNvPr id="8" name="object 8"/>
          <p:cNvSpPr txBox="1"/>
          <p:nvPr/>
        </p:nvSpPr>
        <p:spPr>
          <a:xfrm>
            <a:off x="7314438" y="2699384"/>
            <a:ext cx="1303655" cy="342265"/>
          </a:xfrm>
          <a:prstGeom prst="rect">
            <a:avLst/>
          </a:prstGeom>
        </p:spPr>
        <p:txBody>
          <a:bodyPr vert="horz" wrap="square" lIns="0" tIns="0" rIns="0" bIns="0" rtlCol="0">
            <a:spAutoFit/>
          </a:bodyPr>
          <a:lstStyle/>
          <a:p>
            <a:pPr marL="12700">
              <a:lnSpc>
                <a:spcPct val="100000"/>
              </a:lnSpc>
              <a:tabLst>
                <a:tab pos="524510" algn="l"/>
              </a:tabLst>
            </a:pPr>
            <a:r>
              <a:rPr sz="2200" spc="-120" dirty="0">
                <a:solidFill>
                  <a:srgbClr val="003300"/>
                </a:solidFill>
                <a:latin typeface="Verdana"/>
                <a:cs typeface="Verdana"/>
              </a:rPr>
              <a:t>lo</a:t>
            </a:r>
            <a:r>
              <a:rPr sz="2200" spc="-135" dirty="0">
                <a:solidFill>
                  <a:srgbClr val="003300"/>
                </a:solidFill>
                <a:latin typeface="Verdana"/>
                <a:cs typeface="Verdana"/>
              </a:rPr>
              <a:t>s</a:t>
            </a:r>
            <a:r>
              <a:rPr sz="2200" dirty="0">
                <a:solidFill>
                  <a:srgbClr val="003300"/>
                </a:solidFill>
                <a:latin typeface="Verdana"/>
                <a:cs typeface="Verdana"/>
              </a:rPr>
              <a:t>	</a:t>
            </a:r>
            <a:r>
              <a:rPr sz="2200" spc="65" dirty="0">
                <a:solidFill>
                  <a:srgbClr val="003300"/>
                </a:solidFill>
                <a:latin typeface="Verdana"/>
                <a:cs typeface="Verdana"/>
              </a:rPr>
              <a:t>da</a:t>
            </a:r>
            <a:r>
              <a:rPr sz="2200" spc="45" dirty="0">
                <a:solidFill>
                  <a:srgbClr val="003300"/>
                </a:solidFill>
                <a:latin typeface="Verdana"/>
                <a:cs typeface="Verdana"/>
              </a:rPr>
              <a:t>t</a:t>
            </a:r>
            <a:r>
              <a:rPr sz="2200" spc="85" dirty="0">
                <a:solidFill>
                  <a:srgbClr val="003300"/>
                </a:solidFill>
                <a:latin typeface="Verdana"/>
                <a:cs typeface="Verdana"/>
              </a:rPr>
              <a:t>o</a:t>
            </a:r>
            <a:r>
              <a:rPr sz="2200" spc="-295" dirty="0">
                <a:solidFill>
                  <a:srgbClr val="003300"/>
                </a:solidFill>
                <a:latin typeface="Verdana"/>
                <a:cs typeface="Verdana"/>
              </a:rPr>
              <a:t>s</a:t>
            </a:r>
            <a:endParaRPr sz="2200">
              <a:latin typeface="Verdana"/>
              <a:cs typeface="Verdana"/>
            </a:endParaRPr>
          </a:p>
        </p:txBody>
      </p:sp>
      <p:sp>
        <p:nvSpPr>
          <p:cNvPr id="9" name="object 9"/>
          <p:cNvSpPr txBox="1"/>
          <p:nvPr/>
        </p:nvSpPr>
        <p:spPr>
          <a:xfrm>
            <a:off x="6291453" y="3034665"/>
            <a:ext cx="1308100" cy="342265"/>
          </a:xfrm>
          <a:prstGeom prst="rect">
            <a:avLst/>
          </a:prstGeom>
        </p:spPr>
        <p:txBody>
          <a:bodyPr vert="horz" wrap="square" lIns="0" tIns="0" rIns="0" bIns="0" rtlCol="0">
            <a:spAutoFit/>
          </a:bodyPr>
          <a:lstStyle/>
          <a:p>
            <a:pPr marL="12700">
              <a:lnSpc>
                <a:spcPct val="100000"/>
              </a:lnSpc>
            </a:pPr>
            <a:r>
              <a:rPr sz="2200" spc="-30" dirty="0">
                <a:solidFill>
                  <a:srgbClr val="003300"/>
                </a:solidFill>
                <a:latin typeface="Verdana"/>
                <a:cs typeface="Verdana"/>
              </a:rPr>
              <a:t>d</a:t>
            </a:r>
            <a:r>
              <a:rPr sz="2200" dirty="0">
                <a:solidFill>
                  <a:srgbClr val="003300"/>
                </a:solidFill>
                <a:latin typeface="Verdana"/>
                <a:cs typeface="Verdana"/>
              </a:rPr>
              <a:t>i</a:t>
            </a:r>
            <a:r>
              <a:rPr sz="2200" spc="-70" dirty="0">
                <a:solidFill>
                  <a:srgbClr val="003300"/>
                </a:solidFill>
                <a:latin typeface="Verdana"/>
                <a:cs typeface="Verdana"/>
              </a:rPr>
              <a:t>r</a:t>
            </a:r>
            <a:r>
              <a:rPr sz="2200" spc="-110" dirty="0">
                <a:solidFill>
                  <a:srgbClr val="003300"/>
                </a:solidFill>
                <a:latin typeface="Verdana"/>
                <a:cs typeface="Verdana"/>
              </a:rPr>
              <a:t>e</a:t>
            </a:r>
            <a:r>
              <a:rPr sz="2200" spc="270" dirty="0">
                <a:solidFill>
                  <a:srgbClr val="003300"/>
                </a:solidFill>
                <a:latin typeface="Verdana"/>
                <a:cs typeface="Verdana"/>
              </a:rPr>
              <a:t>c</a:t>
            </a:r>
            <a:r>
              <a:rPr sz="2200" spc="260" dirty="0">
                <a:solidFill>
                  <a:srgbClr val="003300"/>
                </a:solidFill>
                <a:latin typeface="Verdana"/>
                <a:cs typeface="Verdana"/>
              </a:rPr>
              <a:t>c</a:t>
            </a:r>
            <a:r>
              <a:rPr sz="2200" spc="-150" dirty="0">
                <a:solidFill>
                  <a:srgbClr val="003300"/>
                </a:solidFill>
                <a:latin typeface="Verdana"/>
                <a:cs typeface="Verdana"/>
              </a:rPr>
              <a:t>i</a:t>
            </a:r>
            <a:r>
              <a:rPr sz="2200" spc="20" dirty="0">
                <a:solidFill>
                  <a:srgbClr val="003300"/>
                </a:solidFill>
                <a:latin typeface="Verdana"/>
                <a:cs typeface="Verdana"/>
              </a:rPr>
              <a:t>ón</a:t>
            </a:r>
            <a:endParaRPr sz="2200">
              <a:latin typeface="Verdana"/>
              <a:cs typeface="Verdana"/>
            </a:endParaRPr>
          </a:p>
        </p:txBody>
      </p:sp>
      <p:sp>
        <p:nvSpPr>
          <p:cNvPr id="10" name="object 10"/>
          <p:cNvSpPr txBox="1"/>
          <p:nvPr/>
        </p:nvSpPr>
        <p:spPr>
          <a:xfrm>
            <a:off x="7776209" y="3034665"/>
            <a:ext cx="843280" cy="342265"/>
          </a:xfrm>
          <a:prstGeom prst="rect">
            <a:avLst/>
          </a:prstGeom>
        </p:spPr>
        <p:txBody>
          <a:bodyPr vert="horz" wrap="square" lIns="0" tIns="0" rIns="0" bIns="0" rtlCol="0">
            <a:spAutoFit/>
          </a:bodyPr>
          <a:lstStyle/>
          <a:p>
            <a:pPr marL="12700">
              <a:lnSpc>
                <a:spcPct val="100000"/>
              </a:lnSpc>
              <a:tabLst>
                <a:tab pos="585470" algn="l"/>
              </a:tabLst>
            </a:pPr>
            <a:r>
              <a:rPr sz="2200" spc="120" dirty="0">
                <a:solidFill>
                  <a:srgbClr val="003300"/>
                </a:solidFill>
                <a:latin typeface="Verdana"/>
                <a:cs typeface="Verdana"/>
              </a:rPr>
              <a:t>de</a:t>
            </a:r>
            <a:r>
              <a:rPr sz="2200" dirty="0">
                <a:solidFill>
                  <a:srgbClr val="003300"/>
                </a:solidFill>
                <a:latin typeface="Verdana"/>
                <a:cs typeface="Verdana"/>
              </a:rPr>
              <a:t>	</a:t>
            </a:r>
            <a:r>
              <a:rPr sz="2200" spc="-5" dirty="0">
                <a:solidFill>
                  <a:srgbClr val="003300"/>
                </a:solidFill>
                <a:latin typeface="Verdana"/>
                <a:cs typeface="Verdana"/>
              </a:rPr>
              <a:t>la</a:t>
            </a:r>
            <a:endParaRPr sz="2200">
              <a:latin typeface="Verdana"/>
              <a:cs typeface="Verdana"/>
            </a:endParaRPr>
          </a:p>
        </p:txBody>
      </p:sp>
      <p:sp>
        <p:nvSpPr>
          <p:cNvPr id="11" name="object 11"/>
          <p:cNvSpPr txBox="1"/>
          <p:nvPr/>
        </p:nvSpPr>
        <p:spPr>
          <a:xfrm>
            <a:off x="1074216" y="3034665"/>
            <a:ext cx="5043805" cy="678180"/>
          </a:xfrm>
          <a:prstGeom prst="rect">
            <a:avLst/>
          </a:prstGeom>
        </p:spPr>
        <p:txBody>
          <a:bodyPr vert="horz" wrap="square" lIns="0" tIns="0" rIns="0" bIns="0" rtlCol="0">
            <a:spAutoFit/>
          </a:bodyPr>
          <a:lstStyle/>
          <a:p>
            <a:pPr marL="12700" marR="5080">
              <a:lnSpc>
                <a:spcPct val="100000"/>
              </a:lnSpc>
              <a:tabLst>
                <a:tab pos="1898014" algn="l"/>
                <a:tab pos="2451100" algn="l"/>
                <a:tab pos="3227070" algn="l"/>
                <a:tab pos="4229735" algn="l"/>
                <a:tab pos="4782820" algn="l"/>
              </a:tabLst>
            </a:pPr>
            <a:r>
              <a:rPr sz="2200" spc="-35" dirty="0">
                <a:solidFill>
                  <a:srgbClr val="003300"/>
                </a:solidFill>
                <a:latin typeface="Verdana"/>
                <a:cs typeface="Verdana"/>
              </a:rPr>
              <a:t>present</a:t>
            </a:r>
            <a:r>
              <a:rPr sz="2200" spc="-25" dirty="0">
                <a:solidFill>
                  <a:srgbClr val="003300"/>
                </a:solidFill>
                <a:latin typeface="Verdana"/>
                <a:cs typeface="Verdana"/>
              </a:rPr>
              <a:t>a</a:t>
            </a:r>
            <a:r>
              <a:rPr sz="2200" spc="135" dirty="0">
                <a:solidFill>
                  <a:srgbClr val="003300"/>
                </a:solidFill>
                <a:latin typeface="Verdana"/>
                <a:cs typeface="Verdana"/>
              </a:rPr>
              <a:t>d</a:t>
            </a:r>
            <a:r>
              <a:rPr sz="2200" spc="-100" dirty="0">
                <a:solidFill>
                  <a:srgbClr val="003300"/>
                </a:solidFill>
                <a:latin typeface="Verdana"/>
                <a:cs typeface="Verdana"/>
              </a:rPr>
              <a:t>os</a:t>
            </a:r>
            <a:r>
              <a:rPr sz="2200" dirty="0">
                <a:solidFill>
                  <a:srgbClr val="003300"/>
                </a:solidFill>
                <a:latin typeface="Verdana"/>
                <a:cs typeface="Verdana"/>
              </a:rPr>
              <a:t>	</a:t>
            </a:r>
            <a:r>
              <a:rPr sz="2200" spc="20" dirty="0">
                <a:solidFill>
                  <a:srgbClr val="003300"/>
                </a:solidFill>
                <a:latin typeface="Verdana"/>
                <a:cs typeface="Verdana"/>
              </a:rPr>
              <a:t>no</a:t>
            </a:r>
            <a:r>
              <a:rPr sz="2200" dirty="0">
                <a:solidFill>
                  <a:srgbClr val="003300"/>
                </a:solidFill>
                <a:latin typeface="Verdana"/>
                <a:cs typeface="Verdana"/>
              </a:rPr>
              <a:t>	</a:t>
            </a:r>
            <a:r>
              <a:rPr sz="2200" spc="-35" dirty="0">
                <a:solidFill>
                  <a:srgbClr val="003300"/>
                </a:solidFill>
                <a:latin typeface="Verdana"/>
                <a:cs typeface="Verdana"/>
              </a:rPr>
              <a:t>está</a:t>
            </a:r>
            <a:r>
              <a:rPr sz="2200" dirty="0">
                <a:solidFill>
                  <a:srgbClr val="003300"/>
                </a:solidFill>
                <a:latin typeface="Verdana"/>
                <a:cs typeface="Verdana"/>
              </a:rPr>
              <a:t>	</a:t>
            </a:r>
            <a:r>
              <a:rPr sz="2200" spc="-90" dirty="0">
                <a:solidFill>
                  <a:srgbClr val="003300"/>
                </a:solidFill>
                <a:latin typeface="Verdana"/>
                <a:cs typeface="Verdana"/>
              </a:rPr>
              <a:t>v</a:t>
            </a:r>
            <a:r>
              <a:rPr sz="2200" spc="-165" dirty="0">
                <a:solidFill>
                  <a:srgbClr val="003300"/>
                </a:solidFill>
                <a:latin typeface="Verdana"/>
                <a:cs typeface="Verdana"/>
              </a:rPr>
              <a:t>i</a:t>
            </a:r>
            <a:r>
              <a:rPr sz="2200" spc="-310" dirty="0">
                <a:solidFill>
                  <a:srgbClr val="003300"/>
                </a:solidFill>
                <a:latin typeface="Verdana"/>
                <a:cs typeface="Verdana"/>
              </a:rPr>
              <a:t>s</a:t>
            </a:r>
            <a:r>
              <a:rPr sz="2200" spc="-150" dirty="0">
                <a:solidFill>
                  <a:srgbClr val="003300"/>
                </a:solidFill>
                <a:latin typeface="Verdana"/>
                <a:cs typeface="Verdana"/>
              </a:rPr>
              <a:t>i</a:t>
            </a:r>
            <a:r>
              <a:rPr sz="2200" spc="114" dirty="0">
                <a:solidFill>
                  <a:srgbClr val="003300"/>
                </a:solidFill>
                <a:latin typeface="Verdana"/>
                <a:cs typeface="Verdana"/>
              </a:rPr>
              <a:t>b</a:t>
            </a:r>
            <a:r>
              <a:rPr sz="2200" spc="-20" dirty="0">
                <a:solidFill>
                  <a:srgbClr val="003300"/>
                </a:solidFill>
                <a:latin typeface="Verdana"/>
                <a:cs typeface="Verdana"/>
              </a:rPr>
              <a:t>l</a:t>
            </a:r>
            <a:r>
              <a:rPr sz="2200" spc="-35" dirty="0">
                <a:solidFill>
                  <a:srgbClr val="003300"/>
                </a:solidFill>
                <a:latin typeface="Verdana"/>
                <a:cs typeface="Verdana"/>
              </a:rPr>
              <a:t>e</a:t>
            </a:r>
            <a:r>
              <a:rPr sz="2200" dirty="0">
                <a:solidFill>
                  <a:srgbClr val="003300"/>
                </a:solidFill>
                <a:latin typeface="Verdana"/>
                <a:cs typeface="Verdana"/>
              </a:rPr>
              <a:t>	</a:t>
            </a:r>
            <a:r>
              <a:rPr sz="2200" spc="30" dirty="0">
                <a:solidFill>
                  <a:srgbClr val="003300"/>
                </a:solidFill>
                <a:latin typeface="Verdana"/>
                <a:cs typeface="Verdana"/>
              </a:rPr>
              <a:t>en</a:t>
            </a:r>
            <a:r>
              <a:rPr sz="2200" dirty="0">
                <a:solidFill>
                  <a:srgbClr val="003300"/>
                </a:solidFill>
                <a:latin typeface="Verdana"/>
                <a:cs typeface="Verdana"/>
              </a:rPr>
              <a:t>	</a:t>
            </a:r>
            <a:r>
              <a:rPr sz="2200" spc="5" dirty="0">
                <a:solidFill>
                  <a:srgbClr val="003300"/>
                </a:solidFill>
                <a:latin typeface="Verdana"/>
                <a:cs typeface="Verdana"/>
              </a:rPr>
              <a:t>la </a:t>
            </a:r>
            <a:r>
              <a:rPr sz="2200" spc="65" dirty="0">
                <a:solidFill>
                  <a:srgbClr val="003300"/>
                </a:solidFill>
                <a:latin typeface="Verdana"/>
                <a:cs typeface="Verdana"/>
              </a:rPr>
              <a:t>pág</a:t>
            </a:r>
            <a:r>
              <a:rPr sz="2200" spc="45" dirty="0">
                <a:solidFill>
                  <a:srgbClr val="003300"/>
                </a:solidFill>
                <a:latin typeface="Verdana"/>
                <a:cs typeface="Verdana"/>
              </a:rPr>
              <a:t>i</a:t>
            </a:r>
            <a:r>
              <a:rPr sz="2200" spc="60" dirty="0">
                <a:solidFill>
                  <a:srgbClr val="003300"/>
                </a:solidFill>
                <a:latin typeface="Verdana"/>
                <a:cs typeface="Verdana"/>
              </a:rPr>
              <a:t>n</a:t>
            </a:r>
            <a:r>
              <a:rPr sz="2200" spc="65" dirty="0">
                <a:solidFill>
                  <a:srgbClr val="003300"/>
                </a:solidFill>
                <a:latin typeface="Verdana"/>
                <a:cs typeface="Verdana"/>
              </a:rPr>
              <a:t>a</a:t>
            </a:r>
            <a:r>
              <a:rPr sz="2200" spc="-195" dirty="0">
                <a:solidFill>
                  <a:srgbClr val="003300"/>
                </a:solidFill>
                <a:latin typeface="Verdana"/>
                <a:cs typeface="Verdana"/>
              </a:rPr>
              <a:t>.</a:t>
            </a:r>
            <a:endParaRPr sz="2200">
              <a:latin typeface="Verdana"/>
              <a:cs typeface="Verdana"/>
            </a:endParaRPr>
          </a:p>
        </p:txBody>
      </p:sp>
      <p:sp>
        <p:nvSpPr>
          <p:cNvPr id="14" name="Rectángulo 13"/>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9465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0726" y="41523"/>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65" dirty="0"/>
              <a:t> </a:t>
            </a:r>
            <a:r>
              <a:rPr sz="3000" spc="145" dirty="0"/>
              <a:t>o</a:t>
            </a:r>
            <a:r>
              <a:rPr sz="3000" spc="-200" dirty="0"/>
              <a:t>tros</a:t>
            </a:r>
            <a:r>
              <a:rPr sz="3000" spc="-254" dirty="0"/>
              <a:t> </a:t>
            </a:r>
            <a:r>
              <a:rPr sz="3000" spc="-70" dirty="0"/>
              <a:t>atri</a:t>
            </a:r>
            <a:r>
              <a:rPr sz="3000" spc="-90" dirty="0"/>
              <a:t>b</a:t>
            </a:r>
            <a:r>
              <a:rPr sz="3000" spc="-125" dirty="0"/>
              <a:t>utos</a:t>
            </a:r>
            <a:endParaRPr sz="3000" dirty="0"/>
          </a:p>
        </p:txBody>
      </p:sp>
      <p:sp>
        <p:nvSpPr>
          <p:cNvPr id="6" name="object 6"/>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8</a:t>
            </a:fld>
            <a:endParaRPr sz="1200">
              <a:latin typeface="Verdana"/>
              <a:cs typeface="Verdana"/>
            </a:endParaRPr>
          </a:p>
        </p:txBody>
      </p:sp>
      <p:sp>
        <p:nvSpPr>
          <p:cNvPr id="4" name="object 4"/>
          <p:cNvSpPr txBox="1"/>
          <p:nvPr/>
        </p:nvSpPr>
        <p:spPr>
          <a:xfrm>
            <a:off x="330200" y="1236090"/>
            <a:ext cx="7776209" cy="4000500"/>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2200" spc="-135" dirty="0">
                <a:solidFill>
                  <a:srgbClr val="003300"/>
                </a:solidFill>
                <a:latin typeface="Verdana"/>
                <a:cs typeface="Verdana"/>
              </a:rPr>
              <a:t>U</a:t>
            </a:r>
            <a:r>
              <a:rPr sz="2200" spc="-105" dirty="0">
                <a:solidFill>
                  <a:srgbClr val="003300"/>
                </a:solidFill>
                <a:latin typeface="Verdana"/>
                <a:cs typeface="Verdana"/>
              </a:rPr>
              <a:t>n</a:t>
            </a:r>
            <a:r>
              <a:rPr sz="2200" spc="-160" dirty="0">
                <a:solidFill>
                  <a:srgbClr val="003300"/>
                </a:solidFill>
                <a:latin typeface="Verdana"/>
                <a:cs typeface="Verdana"/>
              </a:rPr>
              <a:t> </a:t>
            </a:r>
            <a:r>
              <a:rPr sz="2200" b="1" spc="-590" dirty="0">
                <a:solidFill>
                  <a:srgbClr val="003300"/>
                </a:solidFill>
                <a:latin typeface="Verdana"/>
                <a:cs typeface="Verdana"/>
              </a:rPr>
              <a:t>&lt;</a:t>
            </a:r>
            <a:r>
              <a:rPr sz="2200" b="1" spc="-270" dirty="0">
                <a:solidFill>
                  <a:srgbClr val="003300"/>
                </a:solidFill>
                <a:latin typeface="Verdana"/>
                <a:cs typeface="Verdana"/>
              </a:rPr>
              <a:t>form</a:t>
            </a:r>
            <a:r>
              <a:rPr sz="2200" b="1" spc="-590" dirty="0">
                <a:solidFill>
                  <a:srgbClr val="003300"/>
                </a:solidFill>
                <a:latin typeface="Verdana"/>
                <a:cs typeface="Verdana"/>
              </a:rPr>
              <a:t>&gt;</a:t>
            </a:r>
            <a:r>
              <a:rPr sz="2200" b="1" spc="-130" dirty="0">
                <a:solidFill>
                  <a:srgbClr val="003300"/>
                </a:solidFill>
                <a:latin typeface="Verdana"/>
                <a:cs typeface="Verdana"/>
              </a:rPr>
              <a:t> </a:t>
            </a:r>
            <a:r>
              <a:rPr sz="2200" spc="105" dirty="0">
                <a:solidFill>
                  <a:srgbClr val="003300"/>
                </a:solidFill>
                <a:latin typeface="Verdana"/>
                <a:cs typeface="Verdana"/>
              </a:rPr>
              <a:t>con</a:t>
            </a:r>
            <a:r>
              <a:rPr sz="2200" spc="-160" dirty="0">
                <a:solidFill>
                  <a:srgbClr val="003300"/>
                </a:solidFill>
                <a:latin typeface="Verdana"/>
                <a:cs typeface="Verdana"/>
              </a:rPr>
              <a:t> </a:t>
            </a:r>
            <a:r>
              <a:rPr sz="2200" spc="-120" dirty="0">
                <a:solidFill>
                  <a:srgbClr val="003300"/>
                </a:solidFill>
                <a:latin typeface="Verdana"/>
                <a:cs typeface="Verdana"/>
              </a:rPr>
              <a:t>t</a:t>
            </a:r>
            <a:r>
              <a:rPr sz="2200" spc="10" dirty="0">
                <a:solidFill>
                  <a:srgbClr val="003300"/>
                </a:solidFill>
                <a:latin typeface="Verdana"/>
                <a:cs typeface="Verdana"/>
              </a:rPr>
              <a:t>odos</a:t>
            </a:r>
            <a:r>
              <a:rPr sz="2200" spc="-165" dirty="0">
                <a:solidFill>
                  <a:srgbClr val="003300"/>
                </a:solidFill>
                <a:latin typeface="Verdana"/>
                <a:cs typeface="Verdana"/>
              </a:rPr>
              <a:t> </a:t>
            </a:r>
            <a:r>
              <a:rPr sz="2200" spc="-229" dirty="0">
                <a:solidFill>
                  <a:srgbClr val="003300"/>
                </a:solidFill>
                <a:latin typeface="Verdana"/>
                <a:cs typeface="Verdana"/>
              </a:rPr>
              <a:t>su</a:t>
            </a:r>
            <a:r>
              <a:rPr sz="2200" spc="-204" dirty="0">
                <a:solidFill>
                  <a:srgbClr val="003300"/>
                </a:solidFill>
                <a:latin typeface="Verdana"/>
                <a:cs typeface="Verdana"/>
              </a:rPr>
              <a:t>s</a:t>
            </a:r>
            <a:r>
              <a:rPr sz="2200" spc="-170" dirty="0">
                <a:solidFill>
                  <a:srgbClr val="003300"/>
                </a:solidFill>
                <a:latin typeface="Verdana"/>
                <a:cs typeface="Verdana"/>
              </a:rPr>
              <a:t> </a:t>
            </a:r>
            <a:r>
              <a:rPr sz="2200" spc="25" dirty="0">
                <a:solidFill>
                  <a:srgbClr val="003300"/>
                </a:solidFill>
                <a:latin typeface="Verdana"/>
                <a:cs typeface="Verdana"/>
              </a:rPr>
              <a:t>at</a:t>
            </a:r>
            <a:r>
              <a:rPr sz="2200" spc="-270" dirty="0">
                <a:solidFill>
                  <a:srgbClr val="003300"/>
                </a:solidFill>
                <a:latin typeface="Verdana"/>
                <a:cs typeface="Verdana"/>
              </a:rPr>
              <a:t>r</a:t>
            </a:r>
            <a:r>
              <a:rPr sz="2200" spc="-165" dirty="0">
                <a:solidFill>
                  <a:srgbClr val="003300"/>
                </a:solidFill>
                <a:latin typeface="Verdana"/>
                <a:cs typeface="Verdana"/>
              </a:rPr>
              <a:t>i</a:t>
            </a:r>
            <a:r>
              <a:rPr sz="2200" spc="-30" dirty="0">
                <a:solidFill>
                  <a:srgbClr val="003300"/>
                </a:solidFill>
                <a:latin typeface="Verdana"/>
                <a:cs typeface="Verdana"/>
              </a:rPr>
              <a:t>bu</a:t>
            </a:r>
            <a:r>
              <a:rPr sz="2200" spc="-10" dirty="0">
                <a:solidFill>
                  <a:srgbClr val="003300"/>
                </a:solidFill>
                <a:latin typeface="Verdana"/>
                <a:cs typeface="Verdana"/>
              </a:rPr>
              <a:t>t</a:t>
            </a:r>
            <a:r>
              <a:rPr sz="2200" spc="-100" dirty="0">
                <a:solidFill>
                  <a:srgbClr val="003300"/>
                </a:solidFill>
                <a:latin typeface="Verdana"/>
                <a:cs typeface="Verdana"/>
              </a:rPr>
              <a:t>os</a:t>
            </a:r>
            <a:r>
              <a:rPr sz="2200" spc="-180" dirty="0">
                <a:solidFill>
                  <a:srgbClr val="003300"/>
                </a:solidFill>
                <a:latin typeface="Verdana"/>
                <a:cs typeface="Verdana"/>
              </a:rPr>
              <a:t> </a:t>
            </a:r>
            <a:r>
              <a:rPr sz="2200" spc="-75" dirty="0">
                <a:solidFill>
                  <a:srgbClr val="003300"/>
                </a:solidFill>
                <a:latin typeface="Verdana"/>
                <a:cs typeface="Verdana"/>
              </a:rPr>
              <a:t>pos</a:t>
            </a:r>
            <a:r>
              <a:rPr sz="2200" spc="-20" dirty="0">
                <a:solidFill>
                  <a:srgbClr val="003300"/>
                </a:solidFill>
                <a:latin typeface="Verdana"/>
                <a:cs typeface="Verdana"/>
              </a:rPr>
              <a:t>i</a:t>
            </a:r>
            <a:r>
              <a:rPr sz="2200" spc="-30" dirty="0">
                <a:solidFill>
                  <a:srgbClr val="003300"/>
                </a:solidFill>
                <a:latin typeface="Verdana"/>
                <a:cs typeface="Verdana"/>
              </a:rPr>
              <a:t>b</a:t>
            </a:r>
            <a:r>
              <a:rPr sz="2200" spc="-15" dirty="0">
                <a:solidFill>
                  <a:srgbClr val="003300"/>
                </a:solidFill>
                <a:latin typeface="Verdana"/>
                <a:cs typeface="Verdana"/>
              </a:rPr>
              <a:t>l</a:t>
            </a:r>
            <a:r>
              <a:rPr sz="2200" spc="-125" dirty="0">
                <a:solidFill>
                  <a:srgbClr val="003300"/>
                </a:solidFill>
                <a:latin typeface="Verdana"/>
                <a:cs typeface="Verdana"/>
              </a:rPr>
              <a:t>es,</a:t>
            </a:r>
            <a:r>
              <a:rPr sz="2200" spc="-190" dirty="0">
                <a:solidFill>
                  <a:srgbClr val="003300"/>
                </a:solidFill>
                <a:latin typeface="Verdana"/>
                <a:cs typeface="Verdana"/>
              </a:rPr>
              <a:t> </a:t>
            </a:r>
            <a:r>
              <a:rPr sz="2200" spc="-90" dirty="0">
                <a:solidFill>
                  <a:srgbClr val="003300"/>
                </a:solidFill>
                <a:latin typeface="Verdana"/>
                <a:cs typeface="Verdana"/>
              </a:rPr>
              <a:t>s</a:t>
            </a:r>
            <a:r>
              <a:rPr sz="2200" spc="-95" dirty="0">
                <a:solidFill>
                  <a:srgbClr val="003300"/>
                </a:solidFill>
                <a:latin typeface="Verdana"/>
                <a:cs typeface="Verdana"/>
              </a:rPr>
              <a:t>e</a:t>
            </a:r>
            <a:r>
              <a:rPr sz="2200" spc="-160" dirty="0">
                <a:solidFill>
                  <a:srgbClr val="003300"/>
                </a:solidFill>
                <a:latin typeface="Verdana"/>
                <a:cs typeface="Verdana"/>
              </a:rPr>
              <a:t> </a:t>
            </a:r>
            <a:r>
              <a:rPr sz="2200" spc="-75" dirty="0">
                <a:solidFill>
                  <a:srgbClr val="003300"/>
                </a:solidFill>
                <a:latin typeface="Verdana"/>
                <a:cs typeface="Verdana"/>
              </a:rPr>
              <a:t>v</a:t>
            </a:r>
            <a:r>
              <a:rPr sz="2200" spc="5" dirty="0">
                <a:solidFill>
                  <a:srgbClr val="003300"/>
                </a:solidFill>
                <a:latin typeface="Verdana"/>
                <a:cs typeface="Verdana"/>
              </a:rPr>
              <a:t>erá</a:t>
            </a:r>
            <a:r>
              <a:rPr sz="2200" spc="-175" dirty="0">
                <a:solidFill>
                  <a:srgbClr val="003300"/>
                </a:solidFill>
                <a:latin typeface="Verdana"/>
                <a:cs typeface="Verdana"/>
              </a:rPr>
              <a:t> </a:t>
            </a:r>
            <a:r>
              <a:rPr sz="2200" spc="-95" dirty="0">
                <a:solidFill>
                  <a:srgbClr val="003300"/>
                </a:solidFill>
                <a:latin typeface="Verdana"/>
                <a:cs typeface="Verdana"/>
              </a:rPr>
              <a:t>así</a:t>
            </a:r>
            <a:r>
              <a:rPr sz="2200" spc="-175" dirty="0">
                <a:solidFill>
                  <a:srgbClr val="003300"/>
                </a:solidFill>
                <a:latin typeface="Verdana"/>
                <a:cs typeface="Verdana"/>
              </a:rPr>
              <a:t> </a:t>
            </a:r>
            <a:r>
              <a:rPr sz="2200" spc="-395" dirty="0">
                <a:solidFill>
                  <a:srgbClr val="003300"/>
                </a:solidFill>
                <a:latin typeface="Verdana"/>
                <a:cs typeface="Verdana"/>
              </a:rPr>
              <a:t>:</a:t>
            </a:r>
            <a:endParaRPr sz="2200">
              <a:latin typeface="Verdana"/>
              <a:cs typeface="Verdana"/>
            </a:endParaRPr>
          </a:p>
          <a:p>
            <a:pPr>
              <a:lnSpc>
                <a:spcPct val="100000"/>
              </a:lnSpc>
            </a:pPr>
            <a:endParaRPr sz="2200">
              <a:latin typeface="Times New Roman"/>
              <a:cs typeface="Times New Roman"/>
            </a:endParaRPr>
          </a:p>
          <a:p>
            <a:pPr>
              <a:lnSpc>
                <a:spcPct val="100000"/>
              </a:lnSpc>
              <a:spcBef>
                <a:spcPts val="36"/>
              </a:spcBef>
            </a:pPr>
            <a:endParaRPr sz="2600">
              <a:latin typeface="Times New Roman"/>
              <a:cs typeface="Times New Roman"/>
            </a:endParaRPr>
          </a:p>
          <a:p>
            <a:pPr marL="413384" marR="116839">
              <a:lnSpc>
                <a:spcPct val="100200"/>
              </a:lnSpc>
            </a:pPr>
            <a:r>
              <a:rPr sz="2400" spc="-5" dirty="0">
                <a:solidFill>
                  <a:srgbClr val="0000FF"/>
                </a:solidFill>
                <a:latin typeface="Consolas"/>
                <a:cs typeface="Consolas"/>
              </a:rPr>
              <a:t>&lt;</a:t>
            </a:r>
            <a:r>
              <a:rPr sz="2400" spc="-5" dirty="0">
                <a:solidFill>
                  <a:srgbClr val="A42A2A"/>
                </a:solidFill>
                <a:latin typeface="Consolas"/>
                <a:cs typeface="Consolas"/>
              </a:rPr>
              <a:t>f</a:t>
            </a:r>
            <a:r>
              <a:rPr sz="2400" spc="0" dirty="0">
                <a:solidFill>
                  <a:srgbClr val="A42A2A"/>
                </a:solidFill>
                <a:latin typeface="Consolas"/>
                <a:cs typeface="Consolas"/>
              </a:rPr>
              <a:t>o</a:t>
            </a:r>
            <a:r>
              <a:rPr sz="2400" spc="-5" dirty="0">
                <a:solidFill>
                  <a:srgbClr val="A42A2A"/>
                </a:solidFill>
                <a:latin typeface="Consolas"/>
                <a:cs typeface="Consolas"/>
              </a:rPr>
              <a:t>rm</a:t>
            </a:r>
            <a:r>
              <a:rPr sz="2400" spc="10" dirty="0">
                <a:solidFill>
                  <a:srgbClr val="A42A2A"/>
                </a:solidFill>
                <a:latin typeface="Consolas"/>
                <a:cs typeface="Consolas"/>
              </a:rPr>
              <a:t> </a:t>
            </a:r>
            <a:r>
              <a:rPr sz="2400" spc="-5" dirty="0">
                <a:solidFill>
                  <a:srgbClr val="DC133B"/>
                </a:solidFill>
                <a:latin typeface="Consolas"/>
                <a:cs typeface="Consolas"/>
              </a:rPr>
              <a:t>a</a:t>
            </a:r>
            <a:r>
              <a:rPr sz="2400" spc="0" dirty="0">
                <a:solidFill>
                  <a:srgbClr val="DC133B"/>
                </a:solidFill>
                <a:latin typeface="Consolas"/>
                <a:cs typeface="Consolas"/>
              </a:rPr>
              <a:t>ct</a:t>
            </a:r>
            <a:r>
              <a:rPr sz="2400" spc="-5" dirty="0">
                <a:solidFill>
                  <a:srgbClr val="DC133B"/>
                </a:solidFill>
                <a:latin typeface="Consolas"/>
                <a:cs typeface="Consolas"/>
              </a:rPr>
              <a:t>io</a:t>
            </a:r>
            <a:r>
              <a:rPr sz="2400" spc="10" dirty="0">
                <a:solidFill>
                  <a:srgbClr val="DC133B"/>
                </a:solidFill>
                <a:latin typeface="Consolas"/>
                <a:cs typeface="Consolas"/>
              </a:rPr>
              <a:t>n</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a</a:t>
            </a:r>
            <a:r>
              <a:rPr sz="2400" spc="-5" dirty="0">
                <a:solidFill>
                  <a:srgbClr val="0000CD"/>
                </a:solidFill>
                <a:latin typeface="Consolas"/>
                <a:cs typeface="Consolas"/>
              </a:rPr>
              <a:t>c</a:t>
            </a:r>
            <a:r>
              <a:rPr sz="2400" spc="0" dirty="0">
                <a:solidFill>
                  <a:srgbClr val="0000CD"/>
                </a:solidFill>
                <a:latin typeface="Consolas"/>
                <a:cs typeface="Consolas"/>
              </a:rPr>
              <a:t>ti</a:t>
            </a:r>
            <a:r>
              <a:rPr sz="2400" spc="-5" dirty="0">
                <a:solidFill>
                  <a:srgbClr val="0000CD"/>
                </a:solidFill>
                <a:latin typeface="Consolas"/>
                <a:cs typeface="Consolas"/>
              </a:rPr>
              <a:t>on</a:t>
            </a:r>
            <a:r>
              <a:rPr sz="2400" spc="0" dirty="0">
                <a:solidFill>
                  <a:srgbClr val="0000CD"/>
                </a:solidFill>
                <a:latin typeface="Consolas"/>
                <a:cs typeface="Consolas"/>
              </a:rPr>
              <a:t>_</a:t>
            </a:r>
            <a:r>
              <a:rPr sz="2400" spc="-5" dirty="0">
                <a:solidFill>
                  <a:srgbClr val="0000CD"/>
                </a:solidFill>
                <a:latin typeface="Consolas"/>
                <a:cs typeface="Consolas"/>
              </a:rPr>
              <a:t>pa</a:t>
            </a:r>
            <a:r>
              <a:rPr sz="2400" spc="0" dirty="0">
                <a:solidFill>
                  <a:srgbClr val="0000CD"/>
                </a:solidFill>
                <a:latin typeface="Consolas"/>
                <a:cs typeface="Consolas"/>
              </a:rPr>
              <a:t>g</a:t>
            </a:r>
            <a:r>
              <a:rPr sz="2400" spc="-5" dirty="0">
                <a:solidFill>
                  <a:srgbClr val="0000CD"/>
                </a:solidFill>
                <a:latin typeface="Consolas"/>
                <a:cs typeface="Consolas"/>
              </a:rPr>
              <a:t>e</a:t>
            </a:r>
            <a:r>
              <a:rPr sz="2400" spc="0" dirty="0">
                <a:solidFill>
                  <a:srgbClr val="0000CD"/>
                </a:solidFill>
                <a:latin typeface="Consolas"/>
                <a:cs typeface="Consolas"/>
              </a:rPr>
              <a:t>.p</a:t>
            </a:r>
            <a:r>
              <a:rPr sz="2400" spc="-5" dirty="0">
                <a:solidFill>
                  <a:srgbClr val="0000CD"/>
                </a:solidFill>
                <a:latin typeface="Consolas"/>
                <a:cs typeface="Consolas"/>
              </a:rPr>
              <a:t>h</a:t>
            </a:r>
            <a:r>
              <a:rPr sz="2400" spc="5" dirty="0">
                <a:solidFill>
                  <a:srgbClr val="0000CD"/>
                </a:solidFill>
                <a:latin typeface="Consolas"/>
                <a:cs typeface="Consolas"/>
              </a:rPr>
              <a:t>p</a:t>
            </a:r>
            <a:r>
              <a:rPr sz="2400" spc="-5" dirty="0">
                <a:solidFill>
                  <a:srgbClr val="0000CD"/>
                </a:solidFill>
                <a:latin typeface="Consolas"/>
                <a:cs typeface="Consolas"/>
              </a:rPr>
              <a:t>"</a:t>
            </a:r>
            <a:r>
              <a:rPr sz="2400" spc="10" dirty="0">
                <a:solidFill>
                  <a:srgbClr val="0000CD"/>
                </a:solidFill>
                <a:latin typeface="Consolas"/>
                <a:cs typeface="Consolas"/>
              </a:rPr>
              <a:t> </a:t>
            </a:r>
            <a:r>
              <a:rPr sz="2400" spc="-5" dirty="0">
                <a:solidFill>
                  <a:srgbClr val="DC133B"/>
                </a:solidFill>
                <a:latin typeface="Consolas"/>
                <a:cs typeface="Consolas"/>
              </a:rPr>
              <a:t>m</a:t>
            </a:r>
            <a:r>
              <a:rPr sz="2400" spc="0" dirty="0">
                <a:solidFill>
                  <a:srgbClr val="DC133B"/>
                </a:solidFill>
                <a:latin typeface="Consolas"/>
                <a:cs typeface="Consolas"/>
              </a:rPr>
              <a:t>e</a:t>
            </a:r>
            <a:r>
              <a:rPr sz="2400" spc="-5" dirty="0">
                <a:solidFill>
                  <a:srgbClr val="DC133B"/>
                </a:solidFill>
                <a:latin typeface="Consolas"/>
                <a:cs typeface="Consolas"/>
              </a:rPr>
              <a:t>t</a:t>
            </a:r>
            <a:r>
              <a:rPr sz="2400" spc="0" dirty="0">
                <a:solidFill>
                  <a:srgbClr val="DC133B"/>
                </a:solidFill>
                <a:latin typeface="Consolas"/>
                <a:cs typeface="Consolas"/>
              </a:rPr>
              <a:t>hod</a:t>
            </a:r>
            <a:r>
              <a:rPr sz="2400" spc="-5" dirty="0">
                <a:solidFill>
                  <a:srgbClr val="DC133B"/>
                </a:solidFill>
                <a:latin typeface="Consolas"/>
                <a:cs typeface="Consolas"/>
              </a:rPr>
              <a:t>=</a:t>
            </a:r>
            <a:r>
              <a:rPr sz="2400" spc="0" dirty="0">
                <a:solidFill>
                  <a:srgbClr val="0000CD"/>
                </a:solidFill>
                <a:latin typeface="Consolas"/>
                <a:cs typeface="Consolas"/>
              </a:rPr>
              <a:t>"</a:t>
            </a:r>
            <a:r>
              <a:rPr sz="2400" spc="-5" dirty="0">
                <a:solidFill>
                  <a:srgbClr val="0000CD"/>
                </a:solidFill>
                <a:latin typeface="Consolas"/>
                <a:cs typeface="Consolas"/>
              </a:rPr>
              <a:t>GE</a:t>
            </a:r>
            <a:r>
              <a:rPr sz="2400" spc="0" dirty="0">
                <a:solidFill>
                  <a:srgbClr val="0000CD"/>
                </a:solidFill>
                <a:latin typeface="Consolas"/>
                <a:cs typeface="Consolas"/>
              </a:rPr>
              <a:t>T</a:t>
            </a:r>
            <a:r>
              <a:rPr sz="2400" spc="-5" dirty="0">
                <a:solidFill>
                  <a:srgbClr val="0000CD"/>
                </a:solidFill>
                <a:latin typeface="Consolas"/>
                <a:cs typeface="Consolas"/>
              </a:rPr>
              <a:t>" </a:t>
            </a:r>
            <a:r>
              <a:rPr sz="2400" spc="-5" dirty="0">
                <a:solidFill>
                  <a:srgbClr val="DC133B"/>
                </a:solidFill>
                <a:latin typeface="Consolas"/>
                <a:cs typeface="Consolas"/>
              </a:rPr>
              <a:t>ta</a:t>
            </a:r>
            <a:r>
              <a:rPr sz="2400" spc="0" dirty="0">
                <a:solidFill>
                  <a:srgbClr val="DC133B"/>
                </a:solidFill>
                <a:latin typeface="Consolas"/>
                <a:cs typeface="Consolas"/>
              </a:rPr>
              <a:t>r</a:t>
            </a:r>
            <a:r>
              <a:rPr sz="2400" spc="-5" dirty="0">
                <a:solidFill>
                  <a:srgbClr val="DC133B"/>
                </a:solidFill>
                <a:latin typeface="Consolas"/>
                <a:cs typeface="Consolas"/>
              </a:rPr>
              <a:t>ge</a:t>
            </a:r>
            <a:r>
              <a:rPr sz="2400" spc="0" dirty="0">
                <a:solidFill>
                  <a:srgbClr val="DC133B"/>
                </a:solidFill>
                <a:latin typeface="Consolas"/>
                <a:cs typeface="Consolas"/>
              </a:rPr>
              <a:t>t</a:t>
            </a:r>
            <a:r>
              <a:rPr sz="2400" spc="-5" dirty="0">
                <a:solidFill>
                  <a:srgbClr val="DC133B"/>
                </a:solidFill>
                <a:latin typeface="Consolas"/>
                <a:cs typeface="Consolas"/>
              </a:rPr>
              <a:t>=</a:t>
            </a:r>
            <a:r>
              <a:rPr sz="2400" spc="0" dirty="0">
                <a:solidFill>
                  <a:srgbClr val="0000CD"/>
                </a:solidFill>
                <a:latin typeface="Consolas"/>
                <a:cs typeface="Consolas"/>
              </a:rPr>
              <a:t>"_</a:t>
            </a:r>
            <a:r>
              <a:rPr sz="2400" spc="-5" dirty="0">
                <a:solidFill>
                  <a:srgbClr val="0000CD"/>
                </a:solidFill>
                <a:latin typeface="Consolas"/>
                <a:cs typeface="Consolas"/>
              </a:rPr>
              <a:t>bl</a:t>
            </a:r>
            <a:r>
              <a:rPr sz="2400" spc="0" dirty="0">
                <a:solidFill>
                  <a:srgbClr val="0000CD"/>
                </a:solidFill>
                <a:latin typeface="Consolas"/>
                <a:cs typeface="Consolas"/>
              </a:rPr>
              <a:t>a</a:t>
            </a:r>
            <a:r>
              <a:rPr sz="2400" spc="-5" dirty="0">
                <a:solidFill>
                  <a:srgbClr val="0000CD"/>
                </a:solidFill>
                <a:latin typeface="Consolas"/>
                <a:cs typeface="Consolas"/>
              </a:rPr>
              <a:t>n</a:t>
            </a:r>
            <a:r>
              <a:rPr sz="2400" dirty="0">
                <a:solidFill>
                  <a:srgbClr val="0000CD"/>
                </a:solidFill>
                <a:latin typeface="Consolas"/>
                <a:cs typeface="Consolas"/>
              </a:rPr>
              <a:t>k</a:t>
            </a:r>
            <a:r>
              <a:rPr sz="2400" spc="-5" dirty="0">
                <a:solidFill>
                  <a:srgbClr val="0000CD"/>
                </a:solidFill>
                <a:latin typeface="Consolas"/>
                <a:cs typeface="Consolas"/>
              </a:rPr>
              <a:t>"</a:t>
            </a:r>
            <a:r>
              <a:rPr sz="2400" spc="10" dirty="0">
                <a:solidFill>
                  <a:srgbClr val="0000CD"/>
                </a:solidFill>
                <a:latin typeface="Consolas"/>
                <a:cs typeface="Consolas"/>
              </a:rPr>
              <a:t> </a:t>
            </a:r>
            <a:r>
              <a:rPr sz="2400" spc="0" dirty="0">
                <a:solidFill>
                  <a:srgbClr val="DC133B"/>
                </a:solidFill>
                <a:latin typeface="Consolas"/>
                <a:cs typeface="Consolas"/>
              </a:rPr>
              <a:t>ac</a:t>
            </a:r>
            <a:r>
              <a:rPr sz="2400" spc="-5" dirty="0">
                <a:solidFill>
                  <a:srgbClr val="DC133B"/>
                </a:solidFill>
                <a:latin typeface="Consolas"/>
                <a:cs typeface="Consolas"/>
              </a:rPr>
              <a:t>ce</a:t>
            </a:r>
            <a:r>
              <a:rPr sz="2400" spc="0" dirty="0">
                <a:solidFill>
                  <a:srgbClr val="DC133B"/>
                </a:solidFill>
                <a:latin typeface="Consolas"/>
                <a:cs typeface="Consolas"/>
              </a:rPr>
              <a:t>p</a:t>
            </a:r>
            <a:r>
              <a:rPr sz="2400" dirty="0">
                <a:solidFill>
                  <a:srgbClr val="DC133B"/>
                </a:solidFill>
                <a:latin typeface="Consolas"/>
                <a:cs typeface="Consolas"/>
              </a:rPr>
              <a:t>t</a:t>
            </a:r>
            <a:r>
              <a:rPr sz="2400" spc="-5" dirty="0">
                <a:solidFill>
                  <a:srgbClr val="DC133B"/>
                </a:solidFill>
                <a:latin typeface="Consolas"/>
                <a:cs typeface="Consolas"/>
              </a:rPr>
              <a:t>-</a:t>
            </a:r>
            <a:r>
              <a:rPr sz="2400" spc="0" dirty="0">
                <a:solidFill>
                  <a:srgbClr val="DC133B"/>
                </a:solidFill>
                <a:latin typeface="Consolas"/>
                <a:cs typeface="Consolas"/>
              </a:rPr>
              <a:t>c</a:t>
            </a:r>
            <a:r>
              <a:rPr sz="2400" spc="-5" dirty="0">
                <a:solidFill>
                  <a:srgbClr val="DC133B"/>
                </a:solidFill>
                <a:latin typeface="Consolas"/>
                <a:cs typeface="Consolas"/>
              </a:rPr>
              <a:t>h</a:t>
            </a:r>
            <a:r>
              <a:rPr sz="2400" spc="0" dirty="0">
                <a:solidFill>
                  <a:srgbClr val="DC133B"/>
                </a:solidFill>
                <a:latin typeface="Consolas"/>
                <a:cs typeface="Consolas"/>
              </a:rPr>
              <a:t>ar</a:t>
            </a:r>
            <a:r>
              <a:rPr sz="2400" spc="-5" dirty="0">
                <a:solidFill>
                  <a:srgbClr val="DC133B"/>
                </a:solidFill>
                <a:latin typeface="Consolas"/>
                <a:cs typeface="Consolas"/>
              </a:rPr>
              <a:t>se</a:t>
            </a:r>
            <a:r>
              <a:rPr sz="2400" spc="10" dirty="0">
                <a:solidFill>
                  <a:srgbClr val="DC133B"/>
                </a:solidFill>
                <a:latin typeface="Consolas"/>
                <a:cs typeface="Consolas"/>
              </a:rPr>
              <a:t>t</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U</a:t>
            </a:r>
            <a:r>
              <a:rPr sz="2400" spc="-5" dirty="0">
                <a:solidFill>
                  <a:srgbClr val="0000CD"/>
                </a:solidFill>
                <a:latin typeface="Consolas"/>
                <a:cs typeface="Consolas"/>
              </a:rPr>
              <a:t>T</a:t>
            </a:r>
            <a:r>
              <a:rPr sz="2400" spc="0" dirty="0">
                <a:solidFill>
                  <a:srgbClr val="0000CD"/>
                </a:solidFill>
                <a:latin typeface="Consolas"/>
                <a:cs typeface="Consolas"/>
              </a:rPr>
              <a:t>F</a:t>
            </a:r>
            <a:r>
              <a:rPr sz="2400" spc="5" dirty="0">
                <a:solidFill>
                  <a:srgbClr val="0000CD"/>
                </a:solidFill>
                <a:latin typeface="Consolas"/>
                <a:cs typeface="Consolas"/>
              </a:rPr>
              <a:t>-</a:t>
            </a:r>
            <a:r>
              <a:rPr sz="2400" spc="-5" dirty="0">
                <a:solidFill>
                  <a:srgbClr val="0000CD"/>
                </a:solidFill>
                <a:latin typeface="Consolas"/>
                <a:cs typeface="Consolas"/>
              </a:rPr>
              <a:t>8" </a:t>
            </a:r>
            <a:r>
              <a:rPr sz="2400" dirty="0">
                <a:solidFill>
                  <a:srgbClr val="DC133B"/>
                </a:solidFill>
                <a:latin typeface="Consolas"/>
                <a:cs typeface="Consolas"/>
              </a:rPr>
              <a:t>en</a:t>
            </a:r>
            <a:r>
              <a:rPr sz="2400" spc="5" dirty="0">
                <a:solidFill>
                  <a:srgbClr val="DC133B"/>
                </a:solidFill>
                <a:latin typeface="Consolas"/>
                <a:cs typeface="Consolas"/>
              </a:rPr>
              <a:t>c</a:t>
            </a:r>
            <a:r>
              <a:rPr sz="2400" dirty="0">
                <a:solidFill>
                  <a:srgbClr val="DC133B"/>
                </a:solidFill>
                <a:latin typeface="Consolas"/>
                <a:cs typeface="Consolas"/>
              </a:rPr>
              <a:t>ty</a:t>
            </a:r>
            <a:r>
              <a:rPr sz="2400" spc="5" dirty="0">
                <a:solidFill>
                  <a:srgbClr val="DC133B"/>
                </a:solidFill>
                <a:latin typeface="Consolas"/>
                <a:cs typeface="Consolas"/>
              </a:rPr>
              <a:t>pe</a:t>
            </a:r>
            <a:r>
              <a:rPr sz="2400" spc="10" dirty="0">
                <a:solidFill>
                  <a:srgbClr val="DC133B"/>
                </a:solidFill>
                <a:latin typeface="Consolas"/>
                <a:cs typeface="Consolas"/>
              </a:rPr>
              <a:t>=</a:t>
            </a:r>
            <a:r>
              <a:rPr sz="2400" spc="10" dirty="0">
                <a:solidFill>
                  <a:srgbClr val="0000CD"/>
                </a:solidFill>
                <a:latin typeface="Consolas"/>
                <a:cs typeface="Consolas"/>
              </a:rPr>
              <a:t>"</a:t>
            </a:r>
            <a:r>
              <a:rPr sz="2400" dirty="0">
                <a:solidFill>
                  <a:srgbClr val="0000CD"/>
                </a:solidFill>
                <a:latin typeface="Consolas"/>
                <a:cs typeface="Consolas"/>
              </a:rPr>
              <a:t>ap</a:t>
            </a:r>
            <a:r>
              <a:rPr sz="2400" spc="5" dirty="0">
                <a:solidFill>
                  <a:srgbClr val="0000CD"/>
                </a:solidFill>
                <a:latin typeface="Consolas"/>
                <a:cs typeface="Consolas"/>
              </a:rPr>
              <a:t>p</a:t>
            </a:r>
            <a:r>
              <a:rPr sz="2400" dirty="0">
                <a:solidFill>
                  <a:srgbClr val="0000CD"/>
                </a:solidFill>
                <a:latin typeface="Consolas"/>
                <a:cs typeface="Consolas"/>
              </a:rPr>
              <a:t>li</a:t>
            </a:r>
            <a:r>
              <a:rPr sz="2400" spc="5" dirty="0">
                <a:solidFill>
                  <a:srgbClr val="0000CD"/>
                </a:solidFill>
                <a:latin typeface="Consolas"/>
                <a:cs typeface="Consolas"/>
              </a:rPr>
              <a:t>c</a:t>
            </a:r>
            <a:r>
              <a:rPr sz="2400" dirty="0">
                <a:solidFill>
                  <a:srgbClr val="0000CD"/>
                </a:solidFill>
                <a:latin typeface="Consolas"/>
                <a:cs typeface="Consolas"/>
              </a:rPr>
              <a:t>a</a:t>
            </a:r>
            <a:r>
              <a:rPr sz="2400" spc="5" dirty="0">
                <a:solidFill>
                  <a:srgbClr val="0000CD"/>
                </a:solidFill>
                <a:latin typeface="Consolas"/>
                <a:cs typeface="Consolas"/>
              </a:rPr>
              <a:t>ti</a:t>
            </a:r>
            <a:r>
              <a:rPr sz="2400" dirty="0">
                <a:solidFill>
                  <a:srgbClr val="0000CD"/>
                </a:solidFill>
                <a:latin typeface="Consolas"/>
                <a:cs typeface="Consolas"/>
              </a:rPr>
              <a:t>o</a:t>
            </a:r>
            <a:r>
              <a:rPr sz="2400" spc="10" dirty="0">
                <a:solidFill>
                  <a:srgbClr val="0000CD"/>
                </a:solidFill>
                <a:latin typeface="Consolas"/>
                <a:cs typeface="Consolas"/>
              </a:rPr>
              <a:t>n/</a:t>
            </a:r>
            <a:r>
              <a:rPr sz="2400" spc="-5" dirty="0">
                <a:solidFill>
                  <a:srgbClr val="0000CD"/>
                </a:solidFill>
                <a:latin typeface="Consolas"/>
                <a:cs typeface="Consolas"/>
              </a:rPr>
              <a:t>x-</a:t>
            </a:r>
            <a:r>
              <a:rPr sz="2400" spc="5" dirty="0">
                <a:solidFill>
                  <a:srgbClr val="0000CD"/>
                </a:solidFill>
                <a:latin typeface="Consolas"/>
                <a:cs typeface="Consolas"/>
              </a:rPr>
              <a:t>w</a:t>
            </a:r>
            <a:r>
              <a:rPr sz="2400" dirty="0">
                <a:solidFill>
                  <a:srgbClr val="0000CD"/>
                </a:solidFill>
                <a:latin typeface="Consolas"/>
                <a:cs typeface="Consolas"/>
              </a:rPr>
              <a:t>w</a:t>
            </a:r>
            <a:r>
              <a:rPr sz="2400" spc="15" dirty="0">
                <a:solidFill>
                  <a:srgbClr val="0000CD"/>
                </a:solidFill>
                <a:latin typeface="Consolas"/>
                <a:cs typeface="Consolas"/>
              </a:rPr>
              <a:t>w</a:t>
            </a:r>
            <a:r>
              <a:rPr sz="2400" spc="10" dirty="0">
                <a:solidFill>
                  <a:srgbClr val="0000CD"/>
                </a:solidFill>
                <a:latin typeface="Consolas"/>
                <a:cs typeface="Consolas"/>
              </a:rPr>
              <a:t>-</a:t>
            </a:r>
            <a:r>
              <a:rPr sz="2400" dirty="0">
                <a:solidFill>
                  <a:srgbClr val="0000CD"/>
                </a:solidFill>
                <a:latin typeface="Consolas"/>
                <a:cs typeface="Consolas"/>
              </a:rPr>
              <a:t>fo</a:t>
            </a:r>
            <a:r>
              <a:rPr sz="2400" spc="5" dirty="0">
                <a:solidFill>
                  <a:srgbClr val="0000CD"/>
                </a:solidFill>
                <a:latin typeface="Consolas"/>
                <a:cs typeface="Consolas"/>
              </a:rPr>
              <a:t>r</a:t>
            </a:r>
            <a:r>
              <a:rPr sz="2400" dirty="0">
                <a:solidFill>
                  <a:srgbClr val="0000CD"/>
                </a:solidFill>
                <a:latin typeface="Consolas"/>
                <a:cs typeface="Consolas"/>
              </a:rPr>
              <a:t>m</a:t>
            </a:r>
            <a:r>
              <a:rPr sz="2400" spc="-5" dirty="0">
                <a:solidFill>
                  <a:srgbClr val="0000CD"/>
                </a:solidFill>
                <a:latin typeface="Consolas"/>
                <a:cs typeface="Consolas"/>
              </a:rPr>
              <a:t>-</a:t>
            </a:r>
            <a:r>
              <a:rPr sz="2400" spc="5" dirty="0">
                <a:solidFill>
                  <a:srgbClr val="0000CD"/>
                </a:solidFill>
                <a:latin typeface="Consolas"/>
                <a:cs typeface="Consolas"/>
              </a:rPr>
              <a:t>u</a:t>
            </a:r>
            <a:r>
              <a:rPr sz="2400" dirty="0">
                <a:solidFill>
                  <a:srgbClr val="0000CD"/>
                </a:solidFill>
                <a:latin typeface="Consolas"/>
                <a:cs typeface="Consolas"/>
              </a:rPr>
              <a:t>r</a:t>
            </a:r>
            <a:r>
              <a:rPr sz="2400" spc="5" dirty="0">
                <a:solidFill>
                  <a:srgbClr val="0000CD"/>
                </a:solidFill>
                <a:latin typeface="Consolas"/>
                <a:cs typeface="Consolas"/>
              </a:rPr>
              <a:t>le</a:t>
            </a:r>
            <a:r>
              <a:rPr sz="2400" dirty="0">
                <a:solidFill>
                  <a:srgbClr val="0000CD"/>
                </a:solidFill>
                <a:latin typeface="Consolas"/>
                <a:cs typeface="Consolas"/>
              </a:rPr>
              <a:t>nc</a:t>
            </a:r>
            <a:r>
              <a:rPr sz="2400" spc="5" dirty="0">
                <a:solidFill>
                  <a:srgbClr val="0000CD"/>
                </a:solidFill>
                <a:latin typeface="Consolas"/>
                <a:cs typeface="Consolas"/>
              </a:rPr>
              <a:t>o</a:t>
            </a:r>
            <a:r>
              <a:rPr sz="2400" dirty="0">
                <a:solidFill>
                  <a:srgbClr val="0000CD"/>
                </a:solidFill>
                <a:latin typeface="Consolas"/>
                <a:cs typeface="Consolas"/>
              </a:rPr>
              <a:t>de</a:t>
            </a:r>
            <a:r>
              <a:rPr sz="2400" spc="20" dirty="0">
                <a:solidFill>
                  <a:srgbClr val="0000CD"/>
                </a:solidFill>
                <a:latin typeface="Consolas"/>
                <a:cs typeface="Consolas"/>
              </a:rPr>
              <a:t>d</a:t>
            </a:r>
            <a:r>
              <a:rPr sz="2400" dirty="0">
                <a:solidFill>
                  <a:srgbClr val="0000CD"/>
                </a:solidFill>
                <a:latin typeface="Consolas"/>
                <a:cs typeface="Consolas"/>
              </a:rPr>
              <a:t>" </a:t>
            </a:r>
            <a:r>
              <a:rPr sz="2400" spc="-5" dirty="0">
                <a:solidFill>
                  <a:srgbClr val="DC133B"/>
                </a:solidFill>
                <a:latin typeface="Consolas"/>
                <a:cs typeface="Consolas"/>
              </a:rPr>
              <a:t>au</a:t>
            </a:r>
            <a:r>
              <a:rPr sz="2400" spc="0" dirty="0">
                <a:solidFill>
                  <a:srgbClr val="DC133B"/>
                </a:solidFill>
                <a:latin typeface="Consolas"/>
                <a:cs typeface="Consolas"/>
              </a:rPr>
              <a:t>t</a:t>
            </a:r>
            <a:r>
              <a:rPr sz="2400" spc="-5" dirty="0">
                <a:solidFill>
                  <a:srgbClr val="DC133B"/>
                </a:solidFill>
                <a:latin typeface="Consolas"/>
                <a:cs typeface="Consolas"/>
              </a:rPr>
              <a:t>oc</a:t>
            </a:r>
            <a:r>
              <a:rPr sz="2400" spc="0" dirty="0">
                <a:solidFill>
                  <a:srgbClr val="DC133B"/>
                </a:solidFill>
                <a:latin typeface="Consolas"/>
                <a:cs typeface="Consolas"/>
              </a:rPr>
              <a:t>o</a:t>
            </a:r>
            <a:r>
              <a:rPr sz="2400" spc="-5" dirty="0">
                <a:solidFill>
                  <a:srgbClr val="DC133B"/>
                </a:solidFill>
                <a:latin typeface="Consolas"/>
                <a:cs typeface="Consolas"/>
              </a:rPr>
              <a:t>m</a:t>
            </a:r>
            <a:r>
              <a:rPr sz="2400" spc="0" dirty="0">
                <a:solidFill>
                  <a:srgbClr val="DC133B"/>
                </a:solidFill>
                <a:latin typeface="Consolas"/>
                <a:cs typeface="Consolas"/>
              </a:rPr>
              <a:t>pl</a:t>
            </a:r>
            <a:r>
              <a:rPr sz="2400" spc="-5" dirty="0">
                <a:solidFill>
                  <a:srgbClr val="DC133B"/>
                </a:solidFill>
                <a:latin typeface="Consolas"/>
                <a:cs typeface="Consolas"/>
              </a:rPr>
              <a:t>et</a:t>
            </a:r>
            <a:r>
              <a:rPr sz="2400" spc="10" dirty="0">
                <a:solidFill>
                  <a:srgbClr val="DC133B"/>
                </a:solidFill>
                <a:latin typeface="Consolas"/>
                <a:cs typeface="Consolas"/>
              </a:rPr>
              <a:t>e</a:t>
            </a:r>
            <a:r>
              <a:rPr sz="2400" spc="-5" dirty="0">
                <a:solidFill>
                  <a:srgbClr val="DC133B"/>
                </a:solidFill>
                <a:latin typeface="Consolas"/>
                <a:cs typeface="Consolas"/>
              </a:rPr>
              <a:t>=</a:t>
            </a:r>
            <a:r>
              <a:rPr sz="2400" spc="-5" dirty="0">
                <a:solidFill>
                  <a:srgbClr val="0000CD"/>
                </a:solidFill>
                <a:latin typeface="Consolas"/>
                <a:cs typeface="Consolas"/>
              </a:rPr>
              <a:t>"</a:t>
            </a:r>
            <a:r>
              <a:rPr sz="2400" spc="0" dirty="0">
                <a:solidFill>
                  <a:srgbClr val="0000CD"/>
                </a:solidFill>
                <a:latin typeface="Consolas"/>
                <a:cs typeface="Consolas"/>
              </a:rPr>
              <a:t>o</a:t>
            </a:r>
            <a:r>
              <a:rPr sz="2400" spc="-5" dirty="0">
                <a:solidFill>
                  <a:srgbClr val="0000CD"/>
                </a:solidFill>
                <a:latin typeface="Consolas"/>
                <a:cs typeface="Consolas"/>
              </a:rPr>
              <a:t>f</a:t>
            </a:r>
            <a:r>
              <a:rPr sz="2400" spc="0" dirty="0">
                <a:solidFill>
                  <a:srgbClr val="0000CD"/>
                </a:solidFill>
                <a:latin typeface="Consolas"/>
                <a:cs typeface="Consolas"/>
              </a:rPr>
              <a:t>f</a:t>
            </a:r>
            <a:r>
              <a:rPr sz="2400" spc="-5" dirty="0">
                <a:solidFill>
                  <a:srgbClr val="0000CD"/>
                </a:solidFill>
                <a:latin typeface="Consolas"/>
                <a:cs typeface="Consolas"/>
              </a:rPr>
              <a:t>"</a:t>
            </a:r>
            <a:r>
              <a:rPr sz="2400" spc="15" dirty="0">
                <a:solidFill>
                  <a:srgbClr val="0000CD"/>
                </a:solidFill>
                <a:latin typeface="Consolas"/>
                <a:cs typeface="Consolas"/>
              </a:rPr>
              <a:t> </a:t>
            </a:r>
            <a:r>
              <a:rPr sz="2400" spc="-5" dirty="0">
                <a:solidFill>
                  <a:srgbClr val="DC133B"/>
                </a:solidFill>
                <a:latin typeface="Consolas"/>
                <a:cs typeface="Consolas"/>
              </a:rPr>
              <a:t>n</a:t>
            </a:r>
            <a:r>
              <a:rPr sz="2400" spc="0" dirty="0">
                <a:solidFill>
                  <a:srgbClr val="DC133B"/>
                </a:solidFill>
                <a:latin typeface="Consolas"/>
                <a:cs typeface="Consolas"/>
              </a:rPr>
              <a:t>o</a:t>
            </a:r>
            <a:r>
              <a:rPr sz="2400" spc="-5" dirty="0">
                <a:solidFill>
                  <a:srgbClr val="DC133B"/>
                </a:solidFill>
                <a:latin typeface="Consolas"/>
                <a:cs typeface="Consolas"/>
              </a:rPr>
              <a:t>va</a:t>
            </a:r>
            <a:r>
              <a:rPr sz="2400" spc="0" dirty="0">
                <a:solidFill>
                  <a:srgbClr val="DC133B"/>
                </a:solidFill>
                <a:latin typeface="Consolas"/>
                <a:cs typeface="Consolas"/>
              </a:rPr>
              <a:t>l</a:t>
            </a:r>
            <a:r>
              <a:rPr sz="2400" spc="-5" dirty="0">
                <a:solidFill>
                  <a:srgbClr val="DC133B"/>
                </a:solidFill>
                <a:latin typeface="Consolas"/>
                <a:cs typeface="Consolas"/>
              </a:rPr>
              <a:t>i</a:t>
            </a:r>
            <a:r>
              <a:rPr sz="2400" spc="0" dirty="0">
                <a:solidFill>
                  <a:srgbClr val="DC133B"/>
                </a:solidFill>
                <a:latin typeface="Consolas"/>
                <a:cs typeface="Consolas"/>
              </a:rPr>
              <a:t>da</a:t>
            </a:r>
            <a:r>
              <a:rPr sz="2400" spc="-5" dirty="0">
                <a:solidFill>
                  <a:srgbClr val="DC133B"/>
                </a:solidFill>
                <a:latin typeface="Consolas"/>
                <a:cs typeface="Consolas"/>
              </a:rPr>
              <a:t>t</a:t>
            </a:r>
            <a:r>
              <a:rPr sz="2400" spc="0" dirty="0">
                <a:solidFill>
                  <a:srgbClr val="DC133B"/>
                </a:solidFill>
                <a:latin typeface="Consolas"/>
                <a:cs typeface="Consolas"/>
              </a:rPr>
              <a:t>e</a:t>
            </a:r>
            <a:r>
              <a:rPr sz="2400" spc="-5" dirty="0">
                <a:solidFill>
                  <a:srgbClr val="0000FF"/>
                </a:solidFill>
                <a:latin typeface="Consolas"/>
                <a:cs typeface="Consolas"/>
              </a:rPr>
              <a:t>&gt;</a:t>
            </a:r>
            <a:endParaRPr sz="2400">
              <a:latin typeface="Consolas"/>
              <a:cs typeface="Consolas"/>
            </a:endParaRPr>
          </a:p>
          <a:p>
            <a:pPr marL="834390">
              <a:lnSpc>
                <a:spcPct val="100000"/>
              </a:lnSpc>
            </a:pPr>
            <a:r>
              <a:rPr sz="2400" spc="-5" dirty="0">
                <a:latin typeface="Consolas"/>
                <a:cs typeface="Consolas"/>
              </a:rPr>
              <a:t>.</a:t>
            </a:r>
            <a:endParaRPr sz="2400">
              <a:latin typeface="Consolas"/>
              <a:cs typeface="Consolas"/>
            </a:endParaRPr>
          </a:p>
          <a:p>
            <a:pPr marL="750570">
              <a:lnSpc>
                <a:spcPct val="100000"/>
              </a:lnSpc>
            </a:pPr>
            <a:r>
              <a:rPr sz="2400" i="1" spc="-5" dirty="0">
                <a:latin typeface="Consolas"/>
                <a:cs typeface="Consolas"/>
              </a:rPr>
              <a:t>form</a:t>
            </a:r>
            <a:r>
              <a:rPr sz="2400" i="1" spc="20" dirty="0">
                <a:latin typeface="Consolas"/>
                <a:cs typeface="Consolas"/>
              </a:rPr>
              <a:t> </a:t>
            </a:r>
            <a:r>
              <a:rPr sz="2400" i="1" spc="-5" dirty="0">
                <a:latin typeface="Consolas"/>
                <a:cs typeface="Consolas"/>
              </a:rPr>
              <a:t>elements</a:t>
            </a:r>
            <a:endParaRPr sz="2400">
              <a:latin typeface="Consolas"/>
              <a:cs typeface="Consolas"/>
            </a:endParaRPr>
          </a:p>
          <a:p>
            <a:pPr marL="750570">
              <a:lnSpc>
                <a:spcPct val="100000"/>
              </a:lnSpc>
            </a:pPr>
            <a:r>
              <a:rPr sz="2400" spc="-5" dirty="0">
                <a:latin typeface="Consolas"/>
                <a:cs typeface="Consolas"/>
              </a:rPr>
              <a:t>.</a:t>
            </a:r>
            <a:endParaRPr sz="2400">
              <a:latin typeface="Consolas"/>
              <a:cs typeface="Consolas"/>
            </a:endParaRPr>
          </a:p>
          <a:p>
            <a:pPr marL="413384">
              <a:lnSpc>
                <a:spcPct val="100000"/>
              </a:lnSpc>
            </a:pPr>
            <a:r>
              <a:rPr sz="2400" spc="-5" dirty="0">
                <a:solidFill>
                  <a:srgbClr val="0000FF"/>
                </a:solidFill>
                <a:latin typeface="Consolas"/>
                <a:cs typeface="Consolas"/>
              </a:rPr>
              <a:t>&lt;</a:t>
            </a:r>
            <a:r>
              <a:rPr sz="2400" spc="-5" dirty="0">
                <a:solidFill>
                  <a:srgbClr val="A42A2A"/>
                </a:solidFill>
                <a:latin typeface="Consolas"/>
                <a:cs typeface="Consolas"/>
              </a:rPr>
              <a:t>/</a:t>
            </a:r>
            <a:r>
              <a:rPr sz="2400" spc="0" dirty="0">
                <a:solidFill>
                  <a:srgbClr val="A42A2A"/>
                </a:solidFill>
                <a:latin typeface="Consolas"/>
                <a:cs typeface="Consolas"/>
              </a:rPr>
              <a:t>f</a:t>
            </a:r>
            <a:r>
              <a:rPr sz="2400" spc="-5" dirty="0">
                <a:solidFill>
                  <a:srgbClr val="A42A2A"/>
                </a:solidFill>
                <a:latin typeface="Consolas"/>
                <a:cs typeface="Consolas"/>
              </a:rPr>
              <a:t>or</a:t>
            </a:r>
            <a:r>
              <a:rPr sz="2400" spc="0" dirty="0">
                <a:solidFill>
                  <a:srgbClr val="A42A2A"/>
                </a:solidFill>
                <a:latin typeface="Consolas"/>
                <a:cs typeface="Consolas"/>
              </a:rPr>
              <a:t>m</a:t>
            </a:r>
            <a:r>
              <a:rPr sz="2400" spc="-5" dirty="0">
                <a:solidFill>
                  <a:srgbClr val="0000FF"/>
                </a:solidFill>
                <a:latin typeface="Consolas"/>
                <a:cs typeface="Consolas"/>
              </a:rPr>
              <a:t>&gt;</a:t>
            </a:r>
            <a:endParaRPr sz="2400">
              <a:latin typeface="Consolas"/>
              <a:cs typeface="Consolas"/>
            </a:endParaRPr>
          </a:p>
        </p:txBody>
      </p:sp>
      <p:sp>
        <p:nvSpPr>
          <p:cNvPr id="7" name="Rectángulo 6"/>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246058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8436" y="-27331"/>
            <a:ext cx="7886700" cy="1325563"/>
          </a:xfrm>
          <a:prstGeom prst="rect">
            <a:avLst/>
          </a:prstGeom>
        </p:spPr>
        <p:txBody>
          <a:bodyPr vert="horz" wrap="square" lIns="0" tIns="0" rIns="0" bIns="0" rtlCol="0">
            <a:spAutoFit/>
          </a:bodyPr>
          <a:lstStyle/>
          <a:p>
            <a:pPr marL="12700">
              <a:lnSpc>
                <a:spcPct val="100000"/>
              </a:lnSpc>
            </a:pPr>
            <a:r>
              <a:rPr sz="3000" spc="-185" dirty="0"/>
              <a:t>Los</a:t>
            </a:r>
            <a:r>
              <a:rPr sz="3000" spc="-229" dirty="0"/>
              <a:t> </a:t>
            </a:r>
            <a:r>
              <a:rPr sz="3000" spc="-130" dirty="0"/>
              <a:t>f</a:t>
            </a:r>
            <a:r>
              <a:rPr sz="3000" spc="-165" dirty="0"/>
              <a:t>ormularios:</a:t>
            </a:r>
            <a:r>
              <a:rPr sz="3000" spc="-265" dirty="0"/>
              <a:t> </a:t>
            </a:r>
            <a:r>
              <a:rPr sz="3000" spc="145" dirty="0"/>
              <a:t>o</a:t>
            </a:r>
            <a:r>
              <a:rPr sz="3000" spc="-200" dirty="0"/>
              <a:t>tros</a:t>
            </a:r>
            <a:r>
              <a:rPr sz="3000" spc="-254" dirty="0"/>
              <a:t> </a:t>
            </a:r>
            <a:r>
              <a:rPr sz="3000" spc="-70" dirty="0"/>
              <a:t>atri</a:t>
            </a:r>
            <a:r>
              <a:rPr sz="3000" spc="-90" dirty="0"/>
              <a:t>b</a:t>
            </a:r>
            <a:r>
              <a:rPr sz="3000" spc="-125" dirty="0"/>
              <a:t>utos</a:t>
            </a:r>
            <a:endParaRPr sz="3000" dirty="0"/>
          </a:p>
        </p:txBody>
      </p:sp>
      <p:sp>
        <p:nvSpPr>
          <p:cNvPr id="7" name="object 7"/>
          <p:cNvSpPr/>
          <p:nvPr/>
        </p:nvSpPr>
        <p:spPr>
          <a:xfrm>
            <a:off x="323519" y="2098700"/>
            <a:ext cx="1944370" cy="482600"/>
          </a:xfrm>
          <a:custGeom>
            <a:avLst/>
            <a:gdLst/>
            <a:ahLst/>
            <a:cxnLst/>
            <a:rect l="l" t="t" r="r" b="b"/>
            <a:pathLst>
              <a:path w="1944370" h="482600">
                <a:moveTo>
                  <a:pt x="0" y="482066"/>
                </a:moveTo>
                <a:lnTo>
                  <a:pt x="1944243" y="482066"/>
                </a:lnTo>
                <a:lnTo>
                  <a:pt x="1944243" y="0"/>
                </a:lnTo>
                <a:lnTo>
                  <a:pt x="0" y="0"/>
                </a:lnTo>
                <a:lnTo>
                  <a:pt x="0" y="482066"/>
                </a:lnTo>
                <a:close/>
              </a:path>
            </a:pathLst>
          </a:custGeom>
          <a:solidFill>
            <a:srgbClr val="FFFFFF"/>
          </a:solidFill>
        </p:spPr>
        <p:txBody>
          <a:bodyPr wrap="square" lIns="0" tIns="0" rIns="0" bIns="0" rtlCol="0"/>
          <a:lstStyle/>
          <a:p>
            <a:endParaRPr/>
          </a:p>
        </p:txBody>
      </p:sp>
      <p:sp>
        <p:nvSpPr>
          <p:cNvPr id="8" name="object 8"/>
          <p:cNvSpPr/>
          <p:nvPr/>
        </p:nvSpPr>
        <p:spPr>
          <a:xfrm>
            <a:off x="2267711" y="2098700"/>
            <a:ext cx="6624955" cy="482600"/>
          </a:xfrm>
          <a:custGeom>
            <a:avLst/>
            <a:gdLst/>
            <a:ahLst/>
            <a:cxnLst/>
            <a:rect l="l" t="t" r="r" b="b"/>
            <a:pathLst>
              <a:path w="6624955" h="482600">
                <a:moveTo>
                  <a:pt x="0" y="482066"/>
                </a:moveTo>
                <a:lnTo>
                  <a:pt x="6624701" y="482066"/>
                </a:lnTo>
                <a:lnTo>
                  <a:pt x="6624701" y="0"/>
                </a:lnTo>
                <a:lnTo>
                  <a:pt x="0" y="0"/>
                </a:lnTo>
                <a:lnTo>
                  <a:pt x="0" y="482066"/>
                </a:lnTo>
                <a:close/>
              </a:path>
            </a:pathLst>
          </a:custGeom>
          <a:solidFill>
            <a:srgbClr val="FFFFFF"/>
          </a:solidFill>
        </p:spPr>
        <p:txBody>
          <a:bodyPr wrap="square" lIns="0" tIns="0" rIns="0" bIns="0" rtlCol="0"/>
          <a:lstStyle/>
          <a:p>
            <a:endParaRPr/>
          </a:p>
        </p:txBody>
      </p:sp>
      <p:sp>
        <p:nvSpPr>
          <p:cNvPr id="9" name="object 9"/>
          <p:cNvSpPr/>
          <p:nvPr/>
        </p:nvSpPr>
        <p:spPr>
          <a:xfrm>
            <a:off x="323519" y="3230003"/>
            <a:ext cx="1944370" cy="649605"/>
          </a:xfrm>
          <a:custGeom>
            <a:avLst/>
            <a:gdLst/>
            <a:ahLst/>
            <a:cxnLst/>
            <a:rect l="l" t="t" r="r" b="b"/>
            <a:pathLst>
              <a:path w="1944370" h="649604">
                <a:moveTo>
                  <a:pt x="0" y="649211"/>
                </a:moveTo>
                <a:lnTo>
                  <a:pt x="1944243" y="649211"/>
                </a:lnTo>
                <a:lnTo>
                  <a:pt x="1944243" y="0"/>
                </a:lnTo>
                <a:lnTo>
                  <a:pt x="0" y="0"/>
                </a:lnTo>
                <a:lnTo>
                  <a:pt x="0" y="649211"/>
                </a:lnTo>
                <a:close/>
              </a:path>
            </a:pathLst>
          </a:custGeom>
          <a:solidFill>
            <a:srgbClr val="FFFFFF"/>
          </a:solidFill>
        </p:spPr>
        <p:txBody>
          <a:bodyPr wrap="square" lIns="0" tIns="0" rIns="0" bIns="0" rtlCol="0"/>
          <a:lstStyle/>
          <a:p>
            <a:endParaRPr/>
          </a:p>
        </p:txBody>
      </p:sp>
      <p:sp>
        <p:nvSpPr>
          <p:cNvPr id="10" name="object 10"/>
          <p:cNvSpPr/>
          <p:nvPr/>
        </p:nvSpPr>
        <p:spPr>
          <a:xfrm>
            <a:off x="2267711" y="3230003"/>
            <a:ext cx="6624955" cy="649605"/>
          </a:xfrm>
          <a:custGeom>
            <a:avLst/>
            <a:gdLst/>
            <a:ahLst/>
            <a:cxnLst/>
            <a:rect l="l" t="t" r="r" b="b"/>
            <a:pathLst>
              <a:path w="6624955" h="649604">
                <a:moveTo>
                  <a:pt x="0" y="649211"/>
                </a:moveTo>
                <a:lnTo>
                  <a:pt x="6624701" y="649211"/>
                </a:lnTo>
                <a:lnTo>
                  <a:pt x="6624701" y="0"/>
                </a:lnTo>
                <a:lnTo>
                  <a:pt x="0" y="0"/>
                </a:lnTo>
                <a:lnTo>
                  <a:pt x="0" y="649211"/>
                </a:lnTo>
                <a:close/>
              </a:path>
            </a:pathLst>
          </a:custGeom>
          <a:solidFill>
            <a:srgbClr val="FFFFFF"/>
          </a:solidFill>
        </p:spPr>
        <p:txBody>
          <a:bodyPr wrap="square" lIns="0" tIns="0" rIns="0" bIns="0" rtlCol="0"/>
          <a:lstStyle/>
          <a:p>
            <a:endParaRPr/>
          </a:p>
        </p:txBody>
      </p:sp>
      <p:sp>
        <p:nvSpPr>
          <p:cNvPr id="11" name="object 11"/>
          <p:cNvSpPr/>
          <p:nvPr/>
        </p:nvSpPr>
        <p:spPr>
          <a:xfrm>
            <a:off x="323519" y="4528451"/>
            <a:ext cx="1944370" cy="649605"/>
          </a:xfrm>
          <a:custGeom>
            <a:avLst/>
            <a:gdLst/>
            <a:ahLst/>
            <a:cxnLst/>
            <a:rect l="l" t="t" r="r" b="b"/>
            <a:pathLst>
              <a:path w="1944370" h="649604">
                <a:moveTo>
                  <a:pt x="0" y="649211"/>
                </a:moveTo>
                <a:lnTo>
                  <a:pt x="1944243" y="649211"/>
                </a:lnTo>
                <a:lnTo>
                  <a:pt x="1944243" y="0"/>
                </a:lnTo>
                <a:lnTo>
                  <a:pt x="0" y="0"/>
                </a:lnTo>
                <a:lnTo>
                  <a:pt x="0" y="649211"/>
                </a:lnTo>
                <a:close/>
              </a:path>
            </a:pathLst>
          </a:custGeom>
          <a:solidFill>
            <a:srgbClr val="FFFFFF"/>
          </a:solidFill>
        </p:spPr>
        <p:txBody>
          <a:bodyPr wrap="square" lIns="0" tIns="0" rIns="0" bIns="0" rtlCol="0"/>
          <a:lstStyle/>
          <a:p>
            <a:endParaRPr/>
          </a:p>
        </p:txBody>
      </p:sp>
      <p:sp>
        <p:nvSpPr>
          <p:cNvPr id="12" name="object 12"/>
          <p:cNvSpPr/>
          <p:nvPr/>
        </p:nvSpPr>
        <p:spPr>
          <a:xfrm>
            <a:off x="2267711" y="4528451"/>
            <a:ext cx="6624955" cy="649605"/>
          </a:xfrm>
          <a:custGeom>
            <a:avLst/>
            <a:gdLst/>
            <a:ahLst/>
            <a:cxnLst/>
            <a:rect l="l" t="t" r="r" b="b"/>
            <a:pathLst>
              <a:path w="6624955" h="649604">
                <a:moveTo>
                  <a:pt x="0" y="649211"/>
                </a:moveTo>
                <a:lnTo>
                  <a:pt x="6624701" y="649211"/>
                </a:lnTo>
                <a:lnTo>
                  <a:pt x="6624701" y="0"/>
                </a:lnTo>
                <a:lnTo>
                  <a:pt x="0" y="0"/>
                </a:lnTo>
                <a:lnTo>
                  <a:pt x="0" y="649211"/>
                </a:lnTo>
                <a:close/>
              </a:path>
            </a:pathLst>
          </a:custGeom>
          <a:solidFill>
            <a:srgbClr val="FFFFFF"/>
          </a:solidFill>
        </p:spPr>
        <p:txBody>
          <a:bodyPr wrap="square" lIns="0" tIns="0" rIns="0" bIns="0" rtlCol="0"/>
          <a:lstStyle/>
          <a:p>
            <a:endParaRPr/>
          </a:p>
        </p:txBody>
      </p:sp>
      <p:sp>
        <p:nvSpPr>
          <p:cNvPr id="13" name="object 13"/>
          <p:cNvSpPr/>
          <p:nvPr/>
        </p:nvSpPr>
        <p:spPr>
          <a:xfrm>
            <a:off x="323519" y="5609678"/>
            <a:ext cx="1944370" cy="649605"/>
          </a:xfrm>
          <a:custGeom>
            <a:avLst/>
            <a:gdLst/>
            <a:ahLst/>
            <a:cxnLst/>
            <a:rect l="l" t="t" r="r" b="b"/>
            <a:pathLst>
              <a:path w="1944370" h="649604">
                <a:moveTo>
                  <a:pt x="0" y="649211"/>
                </a:moveTo>
                <a:lnTo>
                  <a:pt x="1944243" y="649211"/>
                </a:lnTo>
                <a:lnTo>
                  <a:pt x="1944243" y="0"/>
                </a:lnTo>
                <a:lnTo>
                  <a:pt x="0" y="0"/>
                </a:lnTo>
                <a:lnTo>
                  <a:pt x="0" y="649211"/>
                </a:lnTo>
                <a:close/>
              </a:path>
            </a:pathLst>
          </a:custGeom>
          <a:solidFill>
            <a:srgbClr val="FFFFFF"/>
          </a:solidFill>
        </p:spPr>
        <p:txBody>
          <a:bodyPr wrap="square" lIns="0" tIns="0" rIns="0" bIns="0" rtlCol="0"/>
          <a:lstStyle/>
          <a:p>
            <a:endParaRPr/>
          </a:p>
        </p:txBody>
      </p:sp>
      <p:sp>
        <p:nvSpPr>
          <p:cNvPr id="14" name="object 14"/>
          <p:cNvSpPr/>
          <p:nvPr/>
        </p:nvSpPr>
        <p:spPr>
          <a:xfrm>
            <a:off x="2267711" y="5609678"/>
            <a:ext cx="6624955" cy="649605"/>
          </a:xfrm>
          <a:custGeom>
            <a:avLst/>
            <a:gdLst/>
            <a:ahLst/>
            <a:cxnLst/>
            <a:rect l="l" t="t" r="r" b="b"/>
            <a:pathLst>
              <a:path w="6624955" h="649604">
                <a:moveTo>
                  <a:pt x="0" y="649211"/>
                </a:moveTo>
                <a:lnTo>
                  <a:pt x="6624701" y="649211"/>
                </a:lnTo>
                <a:lnTo>
                  <a:pt x="6624701" y="0"/>
                </a:lnTo>
                <a:lnTo>
                  <a:pt x="0" y="0"/>
                </a:lnTo>
                <a:lnTo>
                  <a:pt x="0" y="649211"/>
                </a:lnTo>
                <a:close/>
              </a:path>
            </a:pathLst>
          </a:custGeom>
          <a:solidFill>
            <a:srgbClr val="FFFFFF"/>
          </a:solidFill>
        </p:spPr>
        <p:txBody>
          <a:bodyPr wrap="square" lIns="0" tIns="0" rIns="0" bIns="0" rtlCol="0"/>
          <a:lstStyle/>
          <a:p>
            <a:endParaRPr/>
          </a:p>
        </p:txBody>
      </p:sp>
      <p:sp>
        <p:nvSpPr>
          <p:cNvPr id="17" name="object 17"/>
          <p:cNvSpPr txBox="1"/>
          <p:nvPr/>
        </p:nvSpPr>
        <p:spPr>
          <a:xfrm>
            <a:off x="8485885" y="6584026"/>
            <a:ext cx="135255" cy="177800"/>
          </a:xfrm>
          <a:prstGeom prst="rect">
            <a:avLst/>
          </a:prstGeom>
        </p:spPr>
        <p:txBody>
          <a:bodyPr vert="horz" wrap="square" lIns="0" tIns="0" rIns="0" bIns="0" rtlCol="0">
            <a:spAutoFit/>
          </a:bodyPr>
          <a:lstStyle/>
          <a:p>
            <a:pPr marL="25400">
              <a:lnSpc>
                <a:spcPts val="1325"/>
              </a:lnSpc>
            </a:pPr>
            <a:fld id="{81D60167-4931-47E6-BA6A-407CBD079E47}" type="slidenum">
              <a:rPr sz="1200" spc="-100" dirty="0">
                <a:solidFill>
                  <a:srgbClr val="003300"/>
                </a:solidFill>
                <a:latin typeface="Verdana"/>
                <a:cs typeface="Verdana"/>
              </a:rPr>
              <a:t>9</a:t>
            </a:fld>
            <a:endParaRPr sz="1200">
              <a:latin typeface="Verdana"/>
              <a:cs typeface="Verdana"/>
            </a:endParaRPr>
          </a:p>
        </p:txBody>
      </p:sp>
      <p:graphicFrame>
        <p:nvGraphicFramePr>
          <p:cNvPr id="15" name="object 15"/>
          <p:cNvGraphicFramePr>
            <a:graphicFrameLocks noGrp="1"/>
          </p:cNvGraphicFramePr>
          <p:nvPr>
            <p:extLst>
              <p:ext uri="{D42A27DB-BD31-4B8C-83A1-F6EECF244321}">
                <p14:modId xmlns:p14="http://schemas.microsoft.com/office/powerpoint/2010/main" val="3563082043"/>
              </p:ext>
            </p:extLst>
          </p:nvPr>
        </p:nvGraphicFramePr>
        <p:xfrm>
          <a:off x="339587" y="1233699"/>
          <a:ext cx="8569020" cy="5184340"/>
        </p:xfrm>
        <a:graphic>
          <a:graphicData uri="http://schemas.openxmlformats.org/drawingml/2006/table">
            <a:tbl>
              <a:tblPr firstRow="1" bandRow="1">
                <a:tableStyleId>{2D5ABB26-0587-4C30-8999-92F81FD0307C}</a:tableStyleId>
              </a:tblPr>
              <a:tblGrid>
                <a:gridCol w="1948987">
                  <a:extLst>
                    <a:ext uri="{9D8B030D-6E8A-4147-A177-3AD203B41FA5}">
                      <a16:colId xmlns:a16="http://schemas.microsoft.com/office/drawing/2014/main" val="20000"/>
                    </a:ext>
                  </a:extLst>
                </a:gridCol>
                <a:gridCol w="6620033">
                  <a:extLst>
                    <a:ext uri="{9D8B030D-6E8A-4147-A177-3AD203B41FA5}">
                      <a16:colId xmlns:a16="http://schemas.microsoft.com/office/drawing/2014/main" val="20001"/>
                    </a:ext>
                  </a:extLst>
                </a:gridCol>
              </a:tblGrid>
              <a:tr h="374903">
                <a:tc>
                  <a:txBody>
                    <a:bodyPr/>
                    <a:lstStyle/>
                    <a:p>
                      <a:pPr marL="45085">
                        <a:lnSpc>
                          <a:spcPct val="100000"/>
                        </a:lnSpc>
                        <a:spcBef>
                          <a:spcPts val="345"/>
                        </a:spcBef>
                      </a:pPr>
                      <a:r>
                        <a:rPr sz="1800" b="1" dirty="0">
                          <a:latin typeface="Verdana"/>
                          <a:cs typeface="Verdana"/>
                        </a:rPr>
                        <a:t>Atributo</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45"/>
                        </a:spcBef>
                      </a:pPr>
                      <a:r>
                        <a:rPr sz="1800" b="1" spc="-5" dirty="0">
                          <a:latin typeface="Verdana"/>
                          <a:cs typeface="Verdana"/>
                        </a:rPr>
                        <a:t>Descripción</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0"/>
                  </a:ext>
                </a:extLst>
              </a:tr>
              <a:tr h="649224">
                <a:tc>
                  <a:txBody>
                    <a:bodyPr/>
                    <a:lstStyle/>
                    <a:p>
                      <a:pPr marL="45085">
                        <a:lnSpc>
                          <a:spcPct val="100000"/>
                        </a:lnSpc>
                        <a:spcBef>
                          <a:spcPts val="315"/>
                        </a:spcBef>
                      </a:pPr>
                      <a:r>
                        <a:rPr sz="1800" spc="-10" dirty="0">
                          <a:latin typeface="Verdana"/>
                          <a:cs typeface="Verdana"/>
                        </a:rPr>
                        <a:t>a</a:t>
                      </a:r>
                      <a:r>
                        <a:rPr sz="1800" dirty="0">
                          <a:latin typeface="Verdana"/>
                          <a:cs typeface="Verdana"/>
                        </a:rPr>
                        <a:t>cc</a:t>
                      </a:r>
                      <a:r>
                        <a:rPr sz="1800" spc="-15" dirty="0">
                          <a:latin typeface="Verdana"/>
                          <a:cs typeface="Verdana"/>
                        </a:rPr>
                        <a:t>e</a:t>
                      </a:r>
                      <a:r>
                        <a:rPr sz="1800" spc="-5" dirty="0">
                          <a:latin typeface="Verdana"/>
                          <a:cs typeface="Verdana"/>
                        </a:rPr>
                        <a:t>p</a:t>
                      </a:r>
                      <a:r>
                        <a:rPr sz="1800" spc="-15" dirty="0">
                          <a:latin typeface="Verdana"/>
                          <a:cs typeface="Verdana"/>
                        </a:rPr>
                        <a:t>t</a:t>
                      </a:r>
                      <a:r>
                        <a:rPr sz="1800" dirty="0">
                          <a:latin typeface="Verdana"/>
                          <a:cs typeface="Verdana"/>
                        </a:rPr>
                        <a:t>-c</a:t>
                      </a:r>
                      <a:r>
                        <a:rPr sz="1800" spc="-10" dirty="0">
                          <a:latin typeface="Verdana"/>
                          <a:cs typeface="Verdana"/>
                        </a:rPr>
                        <a:t>ha</a:t>
                      </a:r>
                      <a:r>
                        <a:rPr sz="1800" dirty="0">
                          <a:latin typeface="Verdana"/>
                          <a:cs typeface="Verdana"/>
                        </a:rPr>
                        <a:t>r</a:t>
                      </a:r>
                      <a:r>
                        <a:rPr sz="1800" spc="-10" dirty="0">
                          <a:latin typeface="Verdana"/>
                          <a:cs typeface="Verdana"/>
                        </a:rPr>
                        <a:t>se</a:t>
                      </a:r>
                      <a:r>
                        <a:rPr sz="1800" dirty="0">
                          <a:latin typeface="Verdana"/>
                          <a:cs typeface="Verdana"/>
                        </a:rPr>
                        <a:t>t</a:t>
                      </a: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45720">
                        <a:lnSpc>
                          <a:spcPct val="100000"/>
                        </a:lnSpc>
                        <a:spcBef>
                          <a:spcPts val="315"/>
                        </a:spcBef>
                      </a:pPr>
                      <a:r>
                        <a:rPr sz="1800" spc="-10" dirty="0">
                          <a:latin typeface="Verdana"/>
                          <a:cs typeface="Verdana"/>
                        </a:rPr>
                        <a:t>E</a:t>
                      </a:r>
                      <a:r>
                        <a:rPr sz="1800" spc="-5" dirty="0">
                          <a:latin typeface="Verdana"/>
                          <a:cs typeface="Verdana"/>
                        </a:rPr>
                        <a:t>s</a:t>
                      </a:r>
                      <a:r>
                        <a:rPr sz="1800" spc="-10" dirty="0">
                          <a:latin typeface="Verdana"/>
                          <a:cs typeface="Verdana"/>
                        </a:rPr>
                        <a:t>pe</a:t>
                      </a:r>
                      <a:r>
                        <a:rPr sz="1800" dirty="0">
                          <a:latin typeface="Verdana"/>
                          <a:cs typeface="Verdana"/>
                        </a:rPr>
                        <a:t>c</a:t>
                      </a:r>
                      <a:r>
                        <a:rPr sz="1800" spc="15" dirty="0">
                          <a:latin typeface="Verdana"/>
                          <a:cs typeface="Verdana"/>
                        </a:rPr>
                        <a:t>i</a:t>
                      </a:r>
                      <a:r>
                        <a:rPr sz="1800" dirty="0">
                          <a:latin typeface="Verdana"/>
                          <a:cs typeface="Verdana"/>
                        </a:rPr>
                        <a:t>f</a:t>
                      </a:r>
                      <a:r>
                        <a:rPr sz="1800" spc="15" dirty="0">
                          <a:latin typeface="Verdana"/>
                          <a:cs typeface="Verdana"/>
                        </a:rPr>
                        <a:t>i</a:t>
                      </a:r>
                      <a:r>
                        <a:rPr sz="1800" dirty="0">
                          <a:latin typeface="Verdana"/>
                          <a:cs typeface="Verdana"/>
                        </a:rPr>
                        <a:t>ca</a:t>
                      </a:r>
                      <a:r>
                        <a:rPr sz="1800" spc="-170" dirty="0">
                          <a:latin typeface="Verdana"/>
                          <a:cs typeface="Verdana"/>
                        </a:rPr>
                        <a:t> </a:t>
                      </a:r>
                      <a:r>
                        <a:rPr sz="1800" spc="-10" dirty="0">
                          <a:latin typeface="Verdana"/>
                          <a:cs typeface="Verdana"/>
                        </a:rPr>
                        <a:t>e</a:t>
                      </a:r>
                      <a:r>
                        <a:rPr sz="1800" dirty="0">
                          <a:latin typeface="Verdana"/>
                          <a:cs typeface="Verdana"/>
                        </a:rPr>
                        <a:t>l</a:t>
                      </a:r>
                      <a:r>
                        <a:rPr sz="1800" spc="-120" dirty="0">
                          <a:latin typeface="Verdana"/>
                          <a:cs typeface="Verdana"/>
                        </a:rPr>
                        <a:t> </a:t>
                      </a:r>
                      <a:r>
                        <a:rPr sz="1800" dirty="0">
                          <a:latin typeface="Verdana"/>
                          <a:cs typeface="Verdana"/>
                        </a:rPr>
                        <a:t>c</a:t>
                      </a:r>
                      <a:r>
                        <a:rPr sz="1800" spc="-10" dirty="0">
                          <a:latin typeface="Verdana"/>
                          <a:cs typeface="Verdana"/>
                        </a:rPr>
                        <a:t>ha</a:t>
                      </a:r>
                      <a:r>
                        <a:rPr sz="1800" dirty="0">
                          <a:latin typeface="Verdana"/>
                          <a:cs typeface="Verdana"/>
                        </a:rPr>
                        <a:t>r</a:t>
                      </a:r>
                      <a:r>
                        <a:rPr sz="1800" spc="-10" dirty="0">
                          <a:latin typeface="Verdana"/>
                          <a:cs typeface="Verdana"/>
                        </a:rPr>
                        <a:t>se</a:t>
                      </a:r>
                      <a:r>
                        <a:rPr sz="1800" dirty="0">
                          <a:latin typeface="Verdana"/>
                          <a:cs typeface="Verdana"/>
                        </a:rPr>
                        <a:t>t</a:t>
                      </a:r>
                      <a:r>
                        <a:rPr sz="1800" spc="-110" dirty="0">
                          <a:latin typeface="Verdana"/>
                          <a:cs typeface="Verdana"/>
                        </a:rPr>
                        <a:t> </a:t>
                      </a:r>
                      <a:r>
                        <a:rPr sz="1800" dirty="0">
                          <a:latin typeface="Verdana"/>
                          <a:cs typeface="Verdana"/>
                        </a:rPr>
                        <a:t>u</a:t>
                      </a:r>
                      <a:r>
                        <a:rPr sz="1800" spc="-15" dirty="0">
                          <a:latin typeface="Verdana"/>
                          <a:cs typeface="Verdana"/>
                        </a:rPr>
                        <a:t>t</a:t>
                      </a:r>
                      <a:r>
                        <a:rPr sz="1800" spc="20" dirty="0">
                          <a:latin typeface="Verdana"/>
                          <a:cs typeface="Verdana"/>
                        </a:rPr>
                        <a:t>i</a:t>
                      </a:r>
                      <a:r>
                        <a:rPr sz="1800" spc="5" dirty="0">
                          <a:latin typeface="Verdana"/>
                          <a:cs typeface="Verdana"/>
                        </a:rPr>
                        <a:t>l</a:t>
                      </a:r>
                      <a:r>
                        <a:rPr sz="1800" spc="20" dirty="0">
                          <a:latin typeface="Verdana"/>
                          <a:cs typeface="Verdana"/>
                        </a:rPr>
                        <a:t>i</a:t>
                      </a:r>
                      <a:r>
                        <a:rPr sz="1800" spc="-15" dirty="0">
                          <a:latin typeface="Verdana"/>
                          <a:cs typeface="Verdana"/>
                        </a:rPr>
                        <a:t>z</a:t>
                      </a:r>
                      <a:r>
                        <a:rPr sz="1800" spc="-10" dirty="0">
                          <a:latin typeface="Verdana"/>
                          <a:cs typeface="Verdana"/>
                        </a:rPr>
                        <a:t>a</a:t>
                      </a:r>
                      <a:r>
                        <a:rPr sz="1800" spc="-5" dirty="0">
                          <a:latin typeface="Verdana"/>
                          <a:cs typeface="Verdana"/>
                        </a:rPr>
                        <a:t>d</a:t>
                      </a:r>
                      <a:r>
                        <a:rPr sz="1800" dirty="0">
                          <a:latin typeface="Verdana"/>
                          <a:cs typeface="Verdana"/>
                        </a:rPr>
                        <a:t>o</a:t>
                      </a:r>
                      <a:r>
                        <a:rPr sz="1800" spc="-170" dirty="0">
                          <a:latin typeface="Verdana"/>
                          <a:cs typeface="Verdana"/>
                        </a:rPr>
                        <a:t> </a:t>
                      </a:r>
                      <a:r>
                        <a:rPr sz="1800" spc="-10" dirty="0">
                          <a:latin typeface="Verdana"/>
                          <a:cs typeface="Verdana"/>
                        </a:rPr>
                        <a:t>e</a:t>
                      </a:r>
                      <a:r>
                        <a:rPr sz="1800" dirty="0">
                          <a:latin typeface="Verdana"/>
                          <a:cs typeface="Verdana"/>
                        </a:rPr>
                        <a:t>n</a:t>
                      </a:r>
                      <a:r>
                        <a:rPr sz="1800" spc="-130" dirty="0">
                          <a:latin typeface="Verdana"/>
                          <a:cs typeface="Verdana"/>
                        </a:rPr>
                        <a:t> </a:t>
                      </a:r>
                      <a:r>
                        <a:rPr sz="1800" spc="-10" dirty="0">
                          <a:latin typeface="Verdana"/>
                          <a:cs typeface="Verdana"/>
                        </a:rPr>
                        <a:t>e</a:t>
                      </a:r>
                      <a:r>
                        <a:rPr sz="1800" dirty="0">
                          <a:latin typeface="Verdana"/>
                          <a:cs typeface="Verdana"/>
                        </a:rPr>
                        <a:t>l</a:t>
                      </a:r>
                      <a:r>
                        <a:rPr sz="1800" spc="-110" dirty="0">
                          <a:latin typeface="Verdana"/>
                          <a:cs typeface="Verdana"/>
                        </a:rPr>
                        <a:t> </a:t>
                      </a:r>
                      <a:r>
                        <a:rPr sz="1800" dirty="0">
                          <a:latin typeface="Verdana"/>
                          <a:cs typeface="Verdana"/>
                        </a:rPr>
                        <a:t>f</a:t>
                      </a:r>
                      <a:r>
                        <a:rPr sz="1800" spc="-10" dirty="0">
                          <a:latin typeface="Verdana"/>
                          <a:cs typeface="Verdana"/>
                        </a:rPr>
                        <a:t>o</a:t>
                      </a:r>
                      <a:r>
                        <a:rPr sz="1800" dirty="0">
                          <a:latin typeface="Verdana"/>
                          <a:cs typeface="Verdana"/>
                        </a:rPr>
                        <a:t>rmul</a:t>
                      </a:r>
                      <a:r>
                        <a:rPr sz="1800" spc="-10" dirty="0">
                          <a:latin typeface="Verdana"/>
                          <a:cs typeface="Verdana"/>
                        </a:rPr>
                        <a:t>a</a:t>
                      </a:r>
                      <a:r>
                        <a:rPr sz="1800" dirty="0">
                          <a:latin typeface="Verdana"/>
                          <a:cs typeface="Verdana"/>
                        </a:rPr>
                        <a:t>r</a:t>
                      </a:r>
                      <a:r>
                        <a:rPr sz="1800" spc="15" dirty="0">
                          <a:latin typeface="Verdana"/>
                          <a:cs typeface="Verdana"/>
                        </a:rPr>
                        <a:t>i</a:t>
                      </a:r>
                      <a:r>
                        <a:rPr sz="1800" dirty="0">
                          <a:latin typeface="Verdana"/>
                          <a:cs typeface="Verdana"/>
                        </a:rPr>
                        <a:t>o</a:t>
                      </a:r>
                      <a:r>
                        <a:rPr sz="1800" spc="-170" dirty="0">
                          <a:latin typeface="Verdana"/>
                          <a:cs typeface="Verdana"/>
                        </a:rPr>
                        <a:t> </a:t>
                      </a:r>
                      <a:r>
                        <a:rPr sz="1800" spc="-10" dirty="0">
                          <a:latin typeface="Verdana"/>
                          <a:cs typeface="Verdana"/>
                        </a:rPr>
                        <a:t>en</a:t>
                      </a:r>
                      <a:r>
                        <a:rPr sz="1800" spc="15" dirty="0">
                          <a:latin typeface="Verdana"/>
                          <a:cs typeface="Verdana"/>
                        </a:rPr>
                        <a:t>v</a:t>
                      </a:r>
                      <a:r>
                        <a:rPr sz="1800" spc="20" dirty="0">
                          <a:latin typeface="Verdana"/>
                          <a:cs typeface="Verdana"/>
                        </a:rPr>
                        <a:t>i</a:t>
                      </a:r>
                      <a:r>
                        <a:rPr sz="1800" spc="-10" dirty="0">
                          <a:latin typeface="Verdana"/>
                          <a:cs typeface="Verdana"/>
                        </a:rPr>
                        <a:t>a</a:t>
                      </a:r>
                      <a:r>
                        <a:rPr sz="1800" spc="-5" dirty="0">
                          <a:latin typeface="Verdana"/>
                          <a:cs typeface="Verdana"/>
                        </a:rPr>
                        <a:t>do</a:t>
                      </a:r>
                      <a:endParaRPr sz="1800" dirty="0">
                        <a:latin typeface="Verdana"/>
                        <a:cs typeface="Verdana"/>
                      </a:endParaRPr>
                    </a:p>
                    <a:p>
                      <a:pPr marL="45720">
                        <a:lnSpc>
                          <a:spcPct val="100000"/>
                        </a:lnSpc>
                      </a:pPr>
                      <a:r>
                        <a:rPr sz="1800" spc="-40" dirty="0">
                          <a:latin typeface="Verdana"/>
                          <a:cs typeface="Verdana"/>
                        </a:rPr>
                        <a:t>(</a:t>
                      </a:r>
                      <a:r>
                        <a:rPr sz="1800" spc="-5" dirty="0">
                          <a:latin typeface="Verdana"/>
                          <a:cs typeface="Verdana"/>
                        </a:rPr>
                        <a:t>p</a:t>
                      </a:r>
                      <a:r>
                        <a:rPr sz="1800" spc="-10" dirty="0">
                          <a:latin typeface="Verdana"/>
                          <a:cs typeface="Verdana"/>
                        </a:rPr>
                        <a:t>o</a:t>
                      </a:r>
                      <a:r>
                        <a:rPr sz="1800" dirty="0">
                          <a:latin typeface="Verdana"/>
                          <a:cs typeface="Verdana"/>
                        </a:rPr>
                        <a:t>r</a:t>
                      </a:r>
                      <a:r>
                        <a:rPr sz="1800" spc="-100" dirty="0">
                          <a:latin typeface="Verdana"/>
                          <a:cs typeface="Verdana"/>
                        </a:rPr>
                        <a:t> </a:t>
                      </a:r>
                      <a:r>
                        <a:rPr sz="1800" spc="-5" dirty="0">
                          <a:latin typeface="Verdana"/>
                          <a:cs typeface="Verdana"/>
                        </a:rPr>
                        <a:t>def</a:t>
                      </a:r>
                      <a:r>
                        <a:rPr sz="1800" spc="-15" dirty="0">
                          <a:latin typeface="Verdana"/>
                          <a:cs typeface="Verdana"/>
                        </a:rPr>
                        <a:t>e</a:t>
                      </a:r>
                      <a:r>
                        <a:rPr sz="1800" dirty="0">
                          <a:latin typeface="Verdana"/>
                          <a:cs typeface="Verdana"/>
                        </a:rPr>
                        <a:t>c</a:t>
                      </a:r>
                      <a:r>
                        <a:rPr sz="1800" spc="-15" dirty="0">
                          <a:latin typeface="Verdana"/>
                          <a:cs typeface="Verdana"/>
                        </a:rPr>
                        <a:t>t</a:t>
                      </a:r>
                      <a:r>
                        <a:rPr sz="1800" dirty="0">
                          <a:latin typeface="Verdana"/>
                          <a:cs typeface="Verdana"/>
                        </a:rPr>
                        <a:t>o:</a:t>
                      </a:r>
                      <a:r>
                        <a:rPr sz="1800" spc="-105" dirty="0">
                          <a:latin typeface="Verdana"/>
                          <a:cs typeface="Verdana"/>
                        </a:rPr>
                        <a:t> </a:t>
                      </a:r>
                      <a:r>
                        <a:rPr sz="1800" spc="-10" dirty="0">
                          <a:latin typeface="Verdana"/>
                          <a:cs typeface="Verdana"/>
                        </a:rPr>
                        <a:t>e</a:t>
                      </a:r>
                      <a:r>
                        <a:rPr sz="1800" dirty="0">
                          <a:latin typeface="Verdana"/>
                          <a:cs typeface="Verdana"/>
                        </a:rPr>
                        <a:t>l</a:t>
                      </a:r>
                      <a:r>
                        <a:rPr sz="1800" spc="-125" dirty="0">
                          <a:latin typeface="Verdana"/>
                          <a:cs typeface="Verdana"/>
                        </a:rPr>
                        <a:t> </a:t>
                      </a:r>
                      <a:r>
                        <a:rPr sz="1800" dirty="0">
                          <a:latin typeface="Verdana"/>
                          <a:cs typeface="Verdana"/>
                        </a:rPr>
                        <a:t>c</a:t>
                      </a:r>
                      <a:r>
                        <a:rPr sz="1800" spc="-10" dirty="0">
                          <a:latin typeface="Verdana"/>
                          <a:cs typeface="Verdana"/>
                        </a:rPr>
                        <a:t>ha</a:t>
                      </a:r>
                      <a:r>
                        <a:rPr sz="1800" dirty="0">
                          <a:latin typeface="Verdana"/>
                          <a:cs typeface="Verdana"/>
                        </a:rPr>
                        <a:t>rs</a:t>
                      </a:r>
                      <a:r>
                        <a:rPr sz="1800" spc="-15" dirty="0">
                          <a:latin typeface="Verdana"/>
                          <a:cs typeface="Verdana"/>
                        </a:rPr>
                        <a:t>e</a:t>
                      </a:r>
                      <a:r>
                        <a:rPr sz="1800" dirty="0">
                          <a:latin typeface="Verdana"/>
                          <a:cs typeface="Verdana"/>
                        </a:rPr>
                        <a:t>t</a:t>
                      </a:r>
                      <a:r>
                        <a:rPr sz="1800" spc="-105" dirty="0">
                          <a:latin typeface="Verdana"/>
                          <a:cs typeface="Verdana"/>
                        </a:rPr>
                        <a:t> </a:t>
                      </a:r>
                      <a:r>
                        <a:rPr sz="1800" spc="-5" dirty="0">
                          <a:latin typeface="Verdana"/>
                          <a:cs typeface="Verdana"/>
                        </a:rPr>
                        <a:t>d</a:t>
                      </a:r>
                      <a:r>
                        <a:rPr sz="1800" dirty="0">
                          <a:latin typeface="Verdana"/>
                          <a:cs typeface="Verdana"/>
                        </a:rPr>
                        <a:t>e</a:t>
                      </a:r>
                      <a:r>
                        <a:rPr sz="1800" spc="-125" dirty="0">
                          <a:latin typeface="Verdana"/>
                          <a:cs typeface="Verdana"/>
                        </a:rPr>
                        <a:t> </a:t>
                      </a:r>
                      <a:r>
                        <a:rPr sz="1800" spc="10" dirty="0">
                          <a:latin typeface="Verdana"/>
                          <a:cs typeface="Verdana"/>
                        </a:rPr>
                        <a:t>l</a:t>
                      </a:r>
                      <a:r>
                        <a:rPr sz="1800" dirty="0">
                          <a:latin typeface="Verdana"/>
                          <a:cs typeface="Verdana"/>
                        </a:rPr>
                        <a:t>a</a:t>
                      </a:r>
                      <a:r>
                        <a:rPr sz="1800" spc="-150" dirty="0">
                          <a:latin typeface="Verdana"/>
                          <a:cs typeface="Verdana"/>
                        </a:rPr>
                        <a:t> </a:t>
                      </a:r>
                      <a:r>
                        <a:rPr sz="1800" spc="-5" dirty="0">
                          <a:latin typeface="Verdana"/>
                          <a:cs typeface="Verdana"/>
                        </a:rPr>
                        <a:t>p</a:t>
                      </a:r>
                      <a:r>
                        <a:rPr sz="1800" spc="-10" dirty="0">
                          <a:latin typeface="Verdana"/>
                          <a:cs typeface="Verdana"/>
                        </a:rPr>
                        <a:t>a</a:t>
                      </a:r>
                      <a:r>
                        <a:rPr sz="1800" dirty="0">
                          <a:latin typeface="Verdana"/>
                          <a:cs typeface="Verdana"/>
                        </a:rPr>
                        <a:t>g</a:t>
                      </a:r>
                      <a:r>
                        <a:rPr sz="1800" spc="20" dirty="0">
                          <a:latin typeface="Verdana"/>
                          <a:cs typeface="Verdana"/>
                        </a:rPr>
                        <a:t>i</a:t>
                      </a:r>
                      <a:r>
                        <a:rPr sz="1800" spc="-10" dirty="0">
                          <a:latin typeface="Verdana"/>
                          <a:cs typeface="Verdana"/>
                        </a:rPr>
                        <a:t>na</a:t>
                      </a:r>
                      <a:r>
                        <a:rPr sz="1800" spc="-30" dirty="0">
                          <a:latin typeface="Verdana"/>
                          <a:cs typeface="Verdana"/>
                        </a:rPr>
                        <a:t>)</a:t>
                      </a:r>
                      <a:r>
                        <a:rPr sz="1800" dirty="0">
                          <a:latin typeface="Verdana"/>
                          <a:cs typeface="Verdana"/>
                        </a:rPr>
                        <a:t>.</a:t>
                      </a: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1"/>
                  </a:ext>
                </a:extLst>
              </a:tr>
              <a:tr h="482091">
                <a:tc>
                  <a:txBody>
                    <a:bodyPr/>
                    <a:lstStyle/>
                    <a:p>
                      <a:pPr marL="45085">
                        <a:lnSpc>
                          <a:spcPct val="100000"/>
                        </a:lnSpc>
                        <a:spcBef>
                          <a:spcPts val="315"/>
                        </a:spcBef>
                      </a:pPr>
                      <a:r>
                        <a:rPr sz="1800" spc="-10" dirty="0">
                          <a:latin typeface="Verdana"/>
                          <a:cs typeface="Verdana"/>
                        </a:rPr>
                        <a:t>a</a:t>
                      </a:r>
                      <a:r>
                        <a:rPr sz="1800" dirty="0">
                          <a:latin typeface="Verdana"/>
                          <a:cs typeface="Verdana"/>
                        </a:rPr>
                        <a:t>c</a:t>
                      </a:r>
                      <a:r>
                        <a:rPr sz="1800" spc="-15" dirty="0">
                          <a:latin typeface="Verdana"/>
                          <a:cs typeface="Verdana"/>
                        </a:rPr>
                        <a:t>t</a:t>
                      </a:r>
                      <a:r>
                        <a:rPr sz="1800" spc="20" dirty="0">
                          <a:latin typeface="Verdana"/>
                          <a:cs typeface="Verdana"/>
                        </a:rPr>
                        <a:t>i</a:t>
                      </a:r>
                      <a:r>
                        <a:rPr sz="1800" dirty="0">
                          <a:latin typeface="Verdana"/>
                          <a:cs typeface="Verdana"/>
                        </a:rPr>
                        <a:t>on</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0" dirty="0">
                          <a:latin typeface="Verdana"/>
                          <a:cs typeface="Verdana"/>
                        </a:rPr>
                        <a:t> </a:t>
                      </a:r>
                      <a:r>
                        <a:rPr sz="1800" dirty="0">
                          <a:latin typeface="Verdana"/>
                          <a:cs typeface="Verdana"/>
                        </a:rPr>
                        <a:t>u</a:t>
                      </a:r>
                      <a:r>
                        <a:rPr sz="1800" spc="-10" dirty="0">
                          <a:latin typeface="Verdana"/>
                          <a:cs typeface="Verdana"/>
                        </a:rPr>
                        <a:t>n</a:t>
                      </a:r>
                      <a:r>
                        <a:rPr sz="1800" dirty="0">
                          <a:latin typeface="Verdana"/>
                          <a:cs typeface="Verdana"/>
                        </a:rPr>
                        <a:t>a</a:t>
                      </a:r>
                      <a:r>
                        <a:rPr sz="1800" spc="-125" dirty="0">
                          <a:latin typeface="Verdana"/>
                          <a:cs typeface="Verdana"/>
                        </a:rPr>
                        <a:t> </a:t>
                      </a:r>
                      <a:r>
                        <a:rPr sz="1800" spc="-5" dirty="0">
                          <a:latin typeface="Verdana"/>
                          <a:cs typeface="Verdana"/>
                        </a:rPr>
                        <a:t>d</a:t>
                      </a:r>
                      <a:r>
                        <a:rPr sz="1800" spc="20" dirty="0">
                          <a:latin typeface="Verdana"/>
                          <a:cs typeface="Verdana"/>
                        </a:rPr>
                        <a:t>i</a:t>
                      </a:r>
                      <a:r>
                        <a:rPr sz="1800" dirty="0">
                          <a:latin typeface="Verdana"/>
                          <a:cs typeface="Verdana"/>
                        </a:rPr>
                        <a:t>r</a:t>
                      </a:r>
                      <a:r>
                        <a:rPr sz="1800" spc="-10" dirty="0">
                          <a:latin typeface="Verdana"/>
                          <a:cs typeface="Verdana"/>
                        </a:rPr>
                        <a:t>e</a:t>
                      </a:r>
                      <a:r>
                        <a:rPr sz="1800" dirty="0">
                          <a:latin typeface="Verdana"/>
                          <a:cs typeface="Verdana"/>
                        </a:rPr>
                        <a:t>cc</a:t>
                      </a:r>
                      <a:r>
                        <a:rPr sz="1800" spc="20" dirty="0">
                          <a:latin typeface="Verdana"/>
                          <a:cs typeface="Verdana"/>
                        </a:rPr>
                        <a:t>i</a:t>
                      </a:r>
                      <a:r>
                        <a:rPr sz="1800" dirty="0">
                          <a:latin typeface="Verdana"/>
                          <a:cs typeface="Verdana"/>
                        </a:rPr>
                        <a:t>ó</a:t>
                      </a:r>
                      <a:r>
                        <a:rPr sz="1800" spc="-10" dirty="0">
                          <a:latin typeface="Verdana"/>
                          <a:cs typeface="Verdana"/>
                        </a:rPr>
                        <a:t>n</a:t>
                      </a:r>
                      <a:r>
                        <a:rPr sz="1800" spc="-35" dirty="0">
                          <a:latin typeface="Verdana"/>
                          <a:cs typeface="Verdana"/>
                        </a:rPr>
                        <a:t>(</a:t>
                      </a:r>
                      <a:r>
                        <a:rPr sz="1800" spc="-5" dirty="0">
                          <a:latin typeface="Verdana"/>
                          <a:cs typeface="Verdana"/>
                        </a:rPr>
                        <a:t>ur</a:t>
                      </a:r>
                      <a:r>
                        <a:rPr sz="1800" spc="10" dirty="0">
                          <a:latin typeface="Verdana"/>
                          <a:cs typeface="Verdana"/>
                        </a:rPr>
                        <a:t>l</a:t>
                      </a:r>
                      <a:r>
                        <a:rPr sz="1800" dirty="0">
                          <a:latin typeface="Verdana"/>
                          <a:cs typeface="Verdana"/>
                        </a:rPr>
                        <a:t>)</a:t>
                      </a:r>
                      <a:r>
                        <a:rPr sz="1800" spc="-125" dirty="0">
                          <a:latin typeface="Verdana"/>
                          <a:cs typeface="Verdana"/>
                        </a:rPr>
                        <a:t> </a:t>
                      </a:r>
                      <a:r>
                        <a:rPr sz="1800" dirty="0">
                          <a:latin typeface="Verdana"/>
                          <a:cs typeface="Verdana"/>
                        </a:rPr>
                        <a:t>a</a:t>
                      </a:r>
                      <a:r>
                        <a:rPr sz="1800" spc="-145" dirty="0">
                          <a:latin typeface="Verdana"/>
                          <a:cs typeface="Verdana"/>
                        </a:rPr>
                        <a:t> </a:t>
                      </a:r>
                      <a:r>
                        <a:rPr sz="1800" spc="15" dirty="0">
                          <a:latin typeface="Verdana"/>
                          <a:cs typeface="Verdana"/>
                        </a:rPr>
                        <a:t>l</a:t>
                      </a:r>
                      <a:r>
                        <a:rPr sz="1800" dirty="0">
                          <a:latin typeface="Verdana"/>
                          <a:cs typeface="Verdana"/>
                        </a:rPr>
                        <a:t>a</a:t>
                      </a:r>
                      <a:r>
                        <a:rPr sz="1800" spc="-160" dirty="0">
                          <a:latin typeface="Verdana"/>
                          <a:cs typeface="Verdana"/>
                        </a:rPr>
                        <a:t> </a:t>
                      </a:r>
                      <a:r>
                        <a:rPr sz="1800" dirty="0">
                          <a:latin typeface="Verdana"/>
                          <a:cs typeface="Verdana"/>
                        </a:rPr>
                        <a:t>cu</a:t>
                      </a:r>
                      <a:r>
                        <a:rPr sz="1800" spc="-10" dirty="0">
                          <a:latin typeface="Verdana"/>
                          <a:cs typeface="Verdana"/>
                        </a:rPr>
                        <a:t>a</a:t>
                      </a:r>
                      <a:r>
                        <a:rPr sz="1800" dirty="0">
                          <a:latin typeface="Verdana"/>
                          <a:cs typeface="Verdana"/>
                        </a:rPr>
                        <a:t>l</a:t>
                      </a:r>
                      <a:r>
                        <a:rPr sz="1800" spc="-125" dirty="0">
                          <a:latin typeface="Verdana"/>
                          <a:cs typeface="Verdana"/>
                        </a:rPr>
                        <a:t> </a:t>
                      </a:r>
                      <a:r>
                        <a:rPr sz="1800" spc="-5" dirty="0">
                          <a:latin typeface="Verdana"/>
                          <a:cs typeface="Verdana"/>
                        </a:rPr>
                        <a:t>s</a:t>
                      </a:r>
                      <a:r>
                        <a:rPr sz="1800" dirty="0">
                          <a:latin typeface="Verdana"/>
                          <a:cs typeface="Verdana"/>
                        </a:rPr>
                        <a:t>e</a:t>
                      </a:r>
                      <a:r>
                        <a:rPr sz="1800" spc="-125" dirty="0">
                          <a:latin typeface="Verdana"/>
                          <a:cs typeface="Verdana"/>
                        </a:rPr>
                        <a:t> </a:t>
                      </a:r>
                      <a:r>
                        <a:rPr sz="1800" spc="-10" dirty="0">
                          <a:latin typeface="Verdana"/>
                          <a:cs typeface="Verdana"/>
                        </a:rPr>
                        <a:t>en</a:t>
                      </a:r>
                      <a:r>
                        <a:rPr sz="1800" spc="20" dirty="0">
                          <a:latin typeface="Verdana"/>
                          <a:cs typeface="Verdana"/>
                        </a:rPr>
                        <a:t>v</a:t>
                      </a:r>
                      <a:r>
                        <a:rPr sz="1800" spc="10" dirty="0">
                          <a:latin typeface="Verdana"/>
                          <a:cs typeface="Verdana"/>
                        </a:rPr>
                        <a:t>í</a:t>
                      </a:r>
                      <a:r>
                        <a:rPr sz="1800" spc="-10" dirty="0">
                          <a:latin typeface="Verdana"/>
                          <a:cs typeface="Verdana"/>
                        </a:rPr>
                        <a:t>a</a:t>
                      </a:r>
                      <a:r>
                        <a:rPr sz="1800" dirty="0">
                          <a:latin typeface="Verdana"/>
                          <a:cs typeface="Verdana"/>
                        </a:rPr>
                        <a:t>n</a:t>
                      </a:r>
                      <a:r>
                        <a:rPr sz="1800" spc="-140" dirty="0">
                          <a:latin typeface="Verdana"/>
                          <a:cs typeface="Verdana"/>
                        </a:rPr>
                        <a:t> </a:t>
                      </a:r>
                      <a:r>
                        <a:rPr sz="1800" spc="10" dirty="0">
                          <a:latin typeface="Verdana"/>
                          <a:cs typeface="Verdana"/>
                        </a:rPr>
                        <a:t>l</a:t>
                      </a:r>
                      <a:r>
                        <a:rPr sz="1800" dirty="0">
                          <a:latin typeface="Verdana"/>
                          <a:cs typeface="Verdana"/>
                        </a:rPr>
                        <a:t>os</a:t>
                      </a:r>
                      <a:r>
                        <a:rPr sz="1800" spc="-140" dirty="0">
                          <a:latin typeface="Verdana"/>
                          <a:cs typeface="Verdana"/>
                        </a:rPr>
                        <a:t> </a:t>
                      </a:r>
                      <a:r>
                        <a:rPr sz="1800" spc="-5" dirty="0">
                          <a:latin typeface="Verdana"/>
                          <a:cs typeface="Verdana"/>
                        </a:rPr>
                        <a:t>da</a:t>
                      </a:r>
                      <a:r>
                        <a:rPr sz="1800" spc="-15" dirty="0">
                          <a:latin typeface="Verdana"/>
                          <a:cs typeface="Verdana"/>
                        </a:rPr>
                        <a:t>t</a:t>
                      </a:r>
                      <a:r>
                        <a:rPr sz="1800" dirty="0">
                          <a:latin typeface="Verdana"/>
                          <a:cs typeface="Verdana"/>
                        </a:rPr>
                        <a:t>os</a:t>
                      </a: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2"/>
                  </a:ext>
                </a:extLst>
              </a:tr>
              <a:tr h="649224">
                <a:tc>
                  <a:txBody>
                    <a:bodyPr/>
                    <a:lstStyle/>
                    <a:p>
                      <a:pPr marL="45085">
                        <a:lnSpc>
                          <a:spcPct val="100000"/>
                        </a:lnSpc>
                        <a:spcBef>
                          <a:spcPts val="315"/>
                        </a:spcBef>
                      </a:pPr>
                      <a:r>
                        <a:rPr sz="1800" spc="-10" dirty="0">
                          <a:latin typeface="Verdana"/>
                          <a:cs typeface="Verdana"/>
                        </a:rPr>
                        <a:t>a</a:t>
                      </a:r>
                      <a:r>
                        <a:rPr sz="1800" dirty="0">
                          <a:latin typeface="Verdana"/>
                          <a:cs typeface="Verdana"/>
                        </a:rPr>
                        <a:t>u</a:t>
                      </a:r>
                      <a:r>
                        <a:rPr sz="1800" spc="-15" dirty="0">
                          <a:latin typeface="Verdana"/>
                          <a:cs typeface="Verdana"/>
                        </a:rPr>
                        <a:t>t</a:t>
                      </a:r>
                      <a:r>
                        <a:rPr sz="1800" dirty="0">
                          <a:latin typeface="Verdana"/>
                          <a:cs typeface="Verdana"/>
                        </a:rPr>
                        <a:t>oc</a:t>
                      </a:r>
                      <a:r>
                        <a:rPr sz="1800" spc="-10" dirty="0">
                          <a:latin typeface="Verdana"/>
                          <a:cs typeface="Verdana"/>
                        </a:rPr>
                        <a:t>o</a:t>
                      </a:r>
                      <a:r>
                        <a:rPr sz="1800" dirty="0">
                          <a:latin typeface="Verdana"/>
                          <a:cs typeface="Verdana"/>
                        </a:rPr>
                        <a:t>mp</a:t>
                      </a:r>
                      <a:r>
                        <a:rPr sz="1800" spc="10" dirty="0">
                          <a:latin typeface="Verdana"/>
                          <a:cs typeface="Verdana"/>
                        </a:rPr>
                        <a:t>l</a:t>
                      </a:r>
                      <a:r>
                        <a:rPr sz="1800" spc="-10" dirty="0">
                          <a:latin typeface="Verdana"/>
                          <a:cs typeface="Verdana"/>
                        </a:rPr>
                        <a:t>e</a:t>
                      </a:r>
                      <a:r>
                        <a:rPr sz="1800" spc="-15" dirty="0">
                          <a:latin typeface="Verdana"/>
                          <a:cs typeface="Verdana"/>
                        </a:rPr>
                        <a:t>t</a:t>
                      </a:r>
                      <a:r>
                        <a:rPr sz="1800" dirty="0">
                          <a:latin typeface="Verdana"/>
                          <a:cs typeface="Verdana"/>
                        </a:rPr>
                        <a:t>e</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45720" marR="97409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0" dirty="0">
                          <a:latin typeface="Verdana"/>
                          <a:cs typeface="Verdana"/>
                        </a:rPr>
                        <a:t> </a:t>
                      </a:r>
                      <a:r>
                        <a:rPr sz="1800" spc="-5" dirty="0">
                          <a:latin typeface="Verdana"/>
                          <a:cs typeface="Verdana"/>
                        </a:rPr>
                        <a:t>s</a:t>
                      </a:r>
                      <a:r>
                        <a:rPr sz="1800" dirty="0">
                          <a:latin typeface="Verdana"/>
                          <a:cs typeface="Verdana"/>
                        </a:rPr>
                        <a:t>i</a:t>
                      </a:r>
                      <a:r>
                        <a:rPr sz="1800" spc="-125" dirty="0">
                          <a:latin typeface="Verdana"/>
                          <a:cs typeface="Verdana"/>
                        </a:rPr>
                        <a:t> </a:t>
                      </a:r>
                      <a:r>
                        <a:rPr sz="1800" spc="-10" dirty="0">
                          <a:latin typeface="Verdana"/>
                          <a:cs typeface="Verdana"/>
                        </a:rPr>
                        <a:t>e</a:t>
                      </a:r>
                      <a:r>
                        <a:rPr sz="1800" dirty="0">
                          <a:latin typeface="Verdana"/>
                          <a:cs typeface="Verdana"/>
                        </a:rPr>
                        <a:t>l</a:t>
                      </a:r>
                      <a:r>
                        <a:rPr sz="1800" spc="-135" dirty="0">
                          <a:latin typeface="Verdana"/>
                          <a:cs typeface="Verdana"/>
                        </a:rPr>
                        <a:t> </a:t>
                      </a:r>
                      <a:r>
                        <a:rPr sz="1800" spc="-10" dirty="0">
                          <a:latin typeface="Verdana"/>
                          <a:cs typeface="Verdana"/>
                        </a:rPr>
                        <a:t>na</a:t>
                      </a:r>
                      <a:r>
                        <a:rPr sz="1800" spc="20" dirty="0">
                          <a:latin typeface="Verdana"/>
                          <a:cs typeface="Verdana"/>
                        </a:rPr>
                        <a:t>v</a:t>
                      </a:r>
                      <a:r>
                        <a:rPr sz="1800" spc="-10" dirty="0">
                          <a:latin typeface="Verdana"/>
                          <a:cs typeface="Verdana"/>
                        </a:rPr>
                        <a:t>e</a:t>
                      </a:r>
                      <a:r>
                        <a:rPr sz="1800" dirty="0">
                          <a:latin typeface="Verdana"/>
                          <a:cs typeface="Verdana"/>
                        </a:rPr>
                        <a:t>gador</a:t>
                      </a:r>
                      <a:r>
                        <a:rPr sz="1800" spc="-145" dirty="0">
                          <a:latin typeface="Verdana"/>
                          <a:cs typeface="Verdana"/>
                        </a:rPr>
                        <a:t> </a:t>
                      </a:r>
                      <a:r>
                        <a:rPr sz="1800" spc="5" dirty="0">
                          <a:latin typeface="Verdana"/>
                          <a:cs typeface="Verdana"/>
                        </a:rPr>
                        <a:t>d</a:t>
                      </a:r>
                      <a:r>
                        <a:rPr sz="1800" spc="-10" dirty="0">
                          <a:latin typeface="Verdana"/>
                          <a:cs typeface="Verdana"/>
                        </a:rPr>
                        <a:t>e</a:t>
                      </a:r>
                      <a:r>
                        <a:rPr sz="1800" spc="-5" dirty="0">
                          <a:latin typeface="Verdana"/>
                          <a:cs typeface="Verdana"/>
                        </a:rPr>
                        <a:t>b</a:t>
                      </a:r>
                      <a:r>
                        <a:rPr sz="1800" dirty="0">
                          <a:latin typeface="Verdana"/>
                          <a:cs typeface="Verdana"/>
                        </a:rPr>
                        <a:t>e</a:t>
                      </a:r>
                      <a:r>
                        <a:rPr sz="1800" spc="-120" dirty="0">
                          <a:latin typeface="Verdana"/>
                          <a:cs typeface="Verdana"/>
                        </a:rPr>
                        <a:t> </a:t>
                      </a:r>
                      <a:r>
                        <a:rPr sz="1800" spc="-10" dirty="0">
                          <a:latin typeface="Verdana"/>
                          <a:cs typeface="Verdana"/>
                        </a:rPr>
                        <a:t>a</a:t>
                      </a:r>
                      <a:r>
                        <a:rPr sz="1800" dirty="0">
                          <a:latin typeface="Verdana"/>
                          <a:cs typeface="Verdana"/>
                        </a:rPr>
                        <a:t>u</a:t>
                      </a:r>
                      <a:r>
                        <a:rPr sz="1800" spc="-15" dirty="0">
                          <a:latin typeface="Verdana"/>
                          <a:cs typeface="Verdana"/>
                        </a:rPr>
                        <a:t>t</a:t>
                      </a:r>
                      <a:r>
                        <a:rPr sz="1800" dirty="0">
                          <a:latin typeface="Verdana"/>
                          <a:cs typeface="Verdana"/>
                        </a:rPr>
                        <a:t>oc</a:t>
                      </a:r>
                      <a:r>
                        <a:rPr sz="1800" spc="-10" dirty="0">
                          <a:latin typeface="Verdana"/>
                          <a:cs typeface="Verdana"/>
                        </a:rPr>
                        <a:t>o</a:t>
                      </a:r>
                      <a:r>
                        <a:rPr sz="1800" dirty="0">
                          <a:latin typeface="Verdana"/>
                          <a:cs typeface="Verdana"/>
                        </a:rPr>
                        <a:t>mp</a:t>
                      </a:r>
                      <a:r>
                        <a:rPr sz="1800" spc="10" dirty="0">
                          <a:latin typeface="Verdana"/>
                          <a:cs typeface="Verdana"/>
                        </a:rPr>
                        <a:t>l</a:t>
                      </a:r>
                      <a:r>
                        <a:rPr sz="1800" spc="-10" dirty="0">
                          <a:latin typeface="Verdana"/>
                          <a:cs typeface="Verdana"/>
                        </a:rPr>
                        <a:t>e</a:t>
                      </a:r>
                      <a:r>
                        <a:rPr sz="1800" spc="-15" dirty="0">
                          <a:latin typeface="Verdana"/>
                          <a:cs typeface="Verdana"/>
                        </a:rPr>
                        <a:t>t</a:t>
                      </a:r>
                      <a:r>
                        <a:rPr sz="1800" spc="-10" dirty="0">
                          <a:latin typeface="Verdana"/>
                          <a:cs typeface="Verdana"/>
                        </a:rPr>
                        <a:t>a</a:t>
                      </a:r>
                      <a:r>
                        <a:rPr sz="1800" dirty="0">
                          <a:latin typeface="Verdana"/>
                          <a:cs typeface="Verdana"/>
                        </a:rPr>
                        <a:t>r</a:t>
                      </a:r>
                      <a:r>
                        <a:rPr sz="1800" spc="-110" dirty="0">
                          <a:latin typeface="Verdana"/>
                          <a:cs typeface="Verdana"/>
                        </a:rPr>
                        <a:t> </a:t>
                      </a:r>
                      <a:r>
                        <a:rPr sz="1800" spc="-10" dirty="0">
                          <a:latin typeface="Verdana"/>
                          <a:cs typeface="Verdana"/>
                        </a:rPr>
                        <a:t>e</a:t>
                      </a:r>
                      <a:r>
                        <a:rPr sz="1800" dirty="0">
                          <a:latin typeface="Verdana"/>
                          <a:cs typeface="Verdana"/>
                        </a:rPr>
                        <a:t>l fo</a:t>
                      </a:r>
                      <a:r>
                        <a:rPr sz="1800" spc="-5" dirty="0">
                          <a:latin typeface="Verdana"/>
                          <a:cs typeface="Verdana"/>
                        </a:rPr>
                        <a:t>r</a:t>
                      </a:r>
                      <a:r>
                        <a:rPr sz="1800" dirty="0">
                          <a:latin typeface="Verdana"/>
                          <a:cs typeface="Verdana"/>
                        </a:rPr>
                        <a:t>mu</a:t>
                      </a:r>
                      <a:r>
                        <a:rPr sz="1800" spc="10" dirty="0">
                          <a:latin typeface="Verdana"/>
                          <a:cs typeface="Verdana"/>
                        </a:rPr>
                        <a:t>l</a:t>
                      </a:r>
                      <a:r>
                        <a:rPr sz="1800" spc="-10" dirty="0">
                          <a:latin typeface="Verdana"/>
                          <a:cs typeface="Verdana"/>
                        </a:rPr>
                        <a:t>a</a:t>
                      </a:r>
                      <a:r>
                        <a:rPr sz="1800" dirty="0">
                          <a:latin typeface="Verdana"/>
                          <a:cs typeface="Verdana"/>
                        </a:rPr>
                        <a:t>r</a:t>
                      </a:r>
                      <a:r>
                        <a:rPr sz="1800" spc="15" dirty="0">
                          <a:latin typeface="Verdana"/>
                          <a:cs typeface="Verdana"/>
                        </a:rPr>
                        <a:t>i</a:t>
                      </a:r>
                      <a:r>
                        <a:rPr sz="1800" dirty="0">
                          <a:latin typeface="Verdana"/>
                          <a:cs typeface="Verdana"/>
                        </a:rPr>
                        <a:t>o</a:t>
                      </a:r>
                      <a:r>
                        <a:rPr sz="1800" spc="-165" dirty="0">
                          <a:latin typeface="Verdana"/>
                          <a:cs typeface="Verdana"/>
                        </a:rPr>
                        <a:t> </a:t>
                      </a:r>
                      <a:r>
                        <a:rPr sz="1800" spc="-40" dirty="0">
                          <a:latin typeface="Verdana"/>
                          <a:cs typeface="Verdana"/>
                        </a:rPr>
                        <a:t>(</a:t>
                      </a:r>
                      <a:r>
                        <a:rPr sz="1800" spc="-5" dirty="0">
                          <a:latin typeface="Verdana"/>
                          <a:cs typeface="Verdana"/>
                        </a:rPr>
                        <a:t>p</a:t>
                      </a:r>
                      <a:r>
                        <a:rPr sz="1800" spc="-10" dirty="0">
                          <a:latin typeface="Verdana"/>
                          <a:cs typeface="Verdana"/>
                        </a:rPr>
                        <a:t>o</a:t>
                      </a:r>
                      <a:r>
                        <a:rPr sz="1800" dirty="0">
                          <a:latin typeface="Verdana"/>
                          <a:cs typeface="Verdana"/>
                        </a:rPr>
                        <a:t>r</a:t>
                      </a:r>
                      <a:r>
                        <a:rPr sz="1800" spc="-110" dirty="0">
                          <a:latin typeface="Verdana"/>
                          <a:cs typeface="Verdana"/>
                        </a:rPr>
                        <a:t> </a:t>
                      </a:r>
                      <a:r>
                        <a:rPr sz="1800" spc="-5" dirty="0">
                          <a:latin typeface="Verdana"/>
                          <a:cs typeface="Verdana"/>
                        </a:rPr>
                        <a:t>def</a:t>
                      </a:r>
                      <a:r>
                        <a:rPr sz="1800" spc="-15" dirty="0">
                          <a:latin typeface="Verdana"/>
                          <a:cs typeface="Verdana"/>
                        </a:rPr>
                        <a:t>e</a:t>
                      </a:r>
                      <a:r>
                        <a:rPr sz="1800" dirty="0">
                          <a:latin typeface="Verdana"/>
                          <a:cs typeface="Verdana"/>
                        </a:rPr>
                        <a:t>c</a:t>
                      </a:r>
                      <a:r>
                        <a:rPr sz="1800" spc="-15" dirty="0">
                          <a:latin typeface="Verdana"/>
                          <a:cs typeface="Verdana"/>
                        </a:rPr>
                        <a:t>t</a:t>
                      </a:r>
                      <a:r>
                        <a:rPr sz="1800" dirty="0">
                          <a:latin typeface="Verdana"/>
                          <a:cs typeface="Verdana"/>
                        </a:rPr>
                        <a:t>o:</a:t>
                      </a:r>
                      <a:r>
                        <a:rPr sz="1800" spc="-100" dirty="0">
                          <a:latin typeface="Verdana"/>
                          <a:cs typeface="Verdana"/>
                        </a:rPr>
                        <a:t> </a:t>
                      </a:r>
                      <a:r>
                        <a:rPr sz="1800" spc="-5" dirty="0">
                          <a:latin typeface="Verdana"/>
                          <a:cs typeface="Verdana"/>
                        </a:rPr>
                        <a:t>o</a:t>
                      </a:r>
                      <a:r>
                        <a:rPr sz="1800" spc="-10" dirty="0">
                          <a:latin typeface="Verdana"/>
                          <a:cs typeface="Verdana"/>
                        </a:rPr>
                        <a:t>n</a:t>
                      </a:r>
                      <a:r>
                        <a:rPr sz="1800" spc="-30" dirty="0">
                          <a:latin typeface="Verdana"/>
                          <a:cs typeface="Verdana"/>
                        </a:rPr>
                        <a:t>).</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3"/>
                  </a:ext>
                </a:extLst>
              </a:tr>
              <a:tr h="649224">
                <a:tc>
                  <a:txBody>
                    <a:bodyPr/>
                    <a:lstStyle/>
                    <a:p>
                      <a:pPr marL="45085">
                        <a:lnSpc>
                          <a:spcPct val="100000"/>
                        </a:lnSpc>
                        <a:spcBef>
                          <a:spcPts val="315"/>
                        </a:spcBef>
                      </a:pPr>
                      <a:r>
                        <a:rPr sz="1800" spc="-10" dirty="0">
                          <a:latin typeface="Verdana"/>
                          <a:cs typeface="Verdana"/>
                        </a:rPr>
                        <a:t>en</a:t>
                      </a:r>
                      <a:r>
                        <a:rPr sz="1800" dirty="0">
                          <a:latin typeface="Verdana"/>
                          <a:cs typeface="Verdana"/>
                        </a:rPr>
                        <a:t>c</a:t>
                      </a:r>
                      <a:r>
                        <a:rPr sz="1800" spc="-15" dirty="0">
                          <a:latin typeface="Verdana"/>
                          <a:cs typeface="Verdana"/>
                        </a:rPr>
                        <a:t>t</a:t>
                      </a:r>
                      <a:r>
                        <a:rPr sz="1800" spc="-5" dirty="0">
                          <a:latin typeface="Verdana"/>
                          <a:cs typeface="Verdana"/>
                        </a:rPr>
                        <a:t>y</a:t>
                      </a:r>
                      <a:r>
                        <a:rPr sz="1800" spc="-10" dirty="0">
                          <a:latin typeface="Verdana"/>
                          <a:cs typeface="Verdana"/>
                        </a:rPr>
                        <a:t>p</a:t>
                      </a:r>
                      <a:r>
                        <a:rPr sz="1800" dirty="0">
                          <a:latin typeface="Verdana"/>
                          <a:cs typeface="Verdana"/>
                        </a:rPr>
                        <a:t>e</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marR="33147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5" dirty="0">
                          <a:latin typeface="Verdana"/>
                          <a:cs typeface="Verdana"/>
                        </a:rPr>
                        <a:t> </a:t>
                      </a:r>
                      <a:r>
                        <a:rPr sz="1800" spc="10" dirty="0">
                          <a:latin typeface="Verdana"/>
                          <a:cs typeface="Verdana"/>
                        </a:rPr>
                        <a:t>l</a:t>
                      </a:r>
                      <a:r>
                        <a:rPr sz="1800" dirty="0">
                          <a:latin typeface="Verdana"/>
                          <a:cs typeface="Verdana"/>
                        </a:rPr>
                        <a:t>a</a:t>
                      </a:r>
                      <a:r>
                        <a:rPr sz="1800" spc="-150" dirty="0">
                          <a:latin typeface="Verdana"/>
                          <a:cs typeface="Verdana"/>
                        </a:rPr>
                        <a:t> </a:t>
                      </a:r>
                      <a:r>
                        <a:rPr sz="1800" dirty="0">
                          <a:latin typeface="Verdana"/>
                          <a:cs typeface="Verdana"/>
                        </a:rPr>
                        <a:t>cod</a:t>
                      </a:r>
                      <a:r>
                        <a:rPr sz="1800" spc="20" dirty="0">
                          <a:latin typeface="Verdana"/>
                          <a:cs typeface="Verdana"/>
                        </a:rPr>
                        <a:t>i</a:t>
                      </a:r>
                      <a:r>
                        <a:rPr sz="1800" dirty="0">
                          <a:latin typeface="Verdana"/>
                          <a:cs typeface="Verdana"/>
                        </a:rPr>
                        <a:t>f</a:t>
                      </a:r>
                      <a:r>
                        <a:rPr sz="1800" spc="20" dirty="0">
                          <a:latin typeface="Verdana"/>
                          <a:cs typeface="Verdana"/>
                        </a:rPr>
                        <a:t>i</a:t>
                      </a:r>
                      <a:r>
                        <a:rPr sz="1800" spc="-15" dirty="0">
                          <a:latin typeface="Verdana"/>
                          <a:cs typeface="Verdana"/>
                        </a:rPr>
                        <a:t>c</a:t>
                      </a:r>
                      <a:r>
                        <a:rPr sz="1800" spc="-10" dirty="0">
                          <a:latin typeface="Verdana"/>
                          <a:cs typeface="Verdana"/>
                        </a:rPr>
                        <a:t>a</a:t>
                      </a:r>
                      <a:r>
                        <a:rPr sz="1800" dirty="0">
                          <a:latin typeface="Verdana"/>
                          <a:cs typeface="Verdana"/>
                        </a:rPr>
                        <a:t>c</a:t>
                      </a:r>
                      <a:r>
                        <a:rPr sz="1800" spc="5" dirty="0">
                          <a:latin typeface="Verdana"/>
                          <a:cs typeface="Verdana"/>
                        </a:rPr>
                        <a:t>i</a:t>
                      </a:r>
                      <a:r>
                        <a:rPr sz="1800" spc="-15" dirty="0">
                          <a:latin typeface="Verdana"/>
                          <a:cs typeface="Verdana"/>
                        </a:rPr>
                        <a:t>ó</a:t>
                      </a:r>
                      <a:r>
                        <a:rPr sz="1800" dirty="0">
                          <a:latin typeface="Verdana"/>
                          <a:cs typeface="Verdana"/>
                        </a:rPr>
                        <a:t>n</a:t>
                      </a:r>
                      <a:r>
                        <a:rPr sz="1800" spc="-160" dirty="0">
                          <a:latin typeface="Verdana"/>
                          <a:cs typeface="Verdana"/>
                        </a:rPr>
                        <a:t> </a:t>
                      </a:r>
                      <a:r>
                        <a:rPr sz="1800" spc="-5" dirty="0">
                          <a:latin typeface="Verdana"/>
                          <a:cs typeface="Verdana"/>
                        </a:rPr>
                        <a:t>d</a:t>
                      </a:r>
                      <a:r>
                        <a:rPr sz="1800" dirty="0">
                          <a:latin typeface="Verdana"/>
                          <a:cs typeface="Verdana"/>
                        </a:rPr>
                        <a:t>e</a:t>
                      </a:r>
                      <a:r>
                        <a:rPr sz="1800" spc="-125" dirty="0">
                          <a:latin typeface="Verdana"/>
                          <a:cs typeface="Verdana"/>
                        </a:rPr>
                        <a:t> </a:t>
                      </a:r>
                      <a:r>
                        <a:rPr sz="1800" spc="10" dirty="0">
                          <a:latin typeface="Verdana"/>
                          <a:cs typeface="Verdana"/>
                        </a:rPr>
                        <a:t>l</a:t>
                      </a:r>
                      <a:r>
                        <a:rPr sz="1800" dirty="0">
                          <a:latin typeface="Verdana"/>
                          <a:cs typeface="Verdana"/>
                        </a:rPr>
                        <a:t>os</a:t>
                      </a:r>
                      <a:r>
                        <a:rPr sz="1800" spc="-150" dirty="0">
                          <a:latin typeface="Verdana"/>
                          <a:cs typeface="Verdana"/>
                        </a:rPr>
                        <a:t> </a:t>
                      </a:r>
                      <a:r>
                        <a:rPr sz="1800" spc="-5" dirty="0">
                          <a:latin typeface="Verdana"/>
                          <a:cs typeface="Verdana"/>
                        </a:rPr>
                        <a:t>da</a:t>
                      </a:r>
                      <a:r>
                        <a:rPr sz="1800" spc="-15" dirty="0">
                          <a:latin typeface="Verdana"/>
                          <a:cs typeface="Verdana"/>
                        </a:rPr>
                        <a:t>t</a:t>
                      </a:r>
                      <a:r>
                        <a:rPr sz="1800" dirty="0">
                          <a:latin typeface="Verdana"/>
                          <a:cs typeface="Verdana"/>
                        </a:rPr>
                        <a:t>os</a:t>
                      </a:r>
                      <a:r>
                        <a:rPr sz="1800" spc="-125" dirty="0">
                          <a:latin typeface="Verdana"/>
                          <a:cs typeface="Verdana"/>
                        </a:rPr>
                        <a:t> </a:t>
                      </a:r>
                      <a:r>
                        <a:rPr sz="1800" spc="-5" dirty="0">
                          <a:latin typeface="Verdana"/>
                          <a:cs typeface="Verdana"/>
                        </a:rPr>
                        <a:t>pr</a:t>
                      </a:r>
                      <a:r>
                        <a:rPr sz="1800" spc="-10" dirty="0">
                          <a:latin typeface="Verdana"/>
                          <a:cs typeface="Verdana"/>
                        </a:rPr>
                        <a:t>e</a:t>
                      </a:r>
                      <a:r>
                        <a:rPr sz="1800" spc="-5" dirty="0">
                          <a:latin typeface="Verdana"/>
                          <a:cs typeface="Verdana"/>
                        </a:rPr>
                        <a:t>s</a:t>
                      </a:r>
                      <a:r>
                        <a:rPr sz="1800" spc="-10" dirty="0">
                          <a:latin typeface="Verdana"/>
                          <a:cs typeface="Verdana"/>
                        </a:rPr>
                        <a:t>en</a:t>
                      </a:r>
                      <a:r>
                        <a:rPr sz="1800" spc="-15" dirty="0">
                          <a:latin typeface="Verdana"/>
                          <a:cs typeface="Verdana"/>
                        </a:rPr>
                        <a:t>t</a:t>
                      </a:r>
                      <a:r>
                        <a:rPr sz="1800" spc="-10" dirty="0">
                          <a:latin typeface="Verdana"/>
                          <a:cs typeface="Verdana"/>
                        </a:rPr>
                        <a:t>a</a:t>
                      </a:r>
                      <a:r>
                        <a:rPr sz="1800" spc="-5" dirty="0">
                          <a:latin typeface="Verdana"/>
                          <a:cs typeface="Verdana"/>
                        </a:rPr>
                        <a:t>do</a:t>
                      </a:r>
                      <a:r>
                        <a:rPr sz="1800" dirty="0">
                          <a:latin typeface="Verdana"/>
                          <a:cs typeface="Verdana"/>
                        </a:rPr>
                        <a:t>s</a:t>
                      </a:r>
                      <a:r>
                        <a:rPr sz="1800" spc="-90" dirty="0">
                          <a:latin typeface="Verdana"/>
                          <a:cs typeface="Verdana"/>
                        </a:rPr>
                        <a:t> </a:t>
                      </a:r>
                      <a:r>
                        <a:rPr sz="1800" spc="-40" dirty="0">
                          <a:latin typeface="Verdana"/>
                          <a:cs typeface="Verdana"/>
                        </a:rPr>
                        <a:t>(</a:t>
                      </a:r>
                      <a:r>
                        <a:rPr sz="1800" spc="-5" dirty="0">
                          <a:latin typeface="Verdana"/>
                          <a:cs typeface="Verdana"/>
                        </a:rPr>
                        <a:t>p</a:t>
                      </a:r>
                      <a:r>
                        <a:rPr sz="1800" spc="-10" dirty="0">
                          <a:latin typeface="Verdana"/>
                          <a:cs typeface="Verdana"/>
                        </a:rPr>
                        <a:t>o</a:t>
                      </a:r>
                      <a:r>
                        <a:rPr sz="1800" dirty="0">
                          <a:latin typeface="Verdana"/>
                          <a:cs typeface="Verdana"/>
                        </a:rPr>
                        <a:t>r </a:t>
                      </a:r>
                      <a:r>
                        <a:rPr sz="1800" spc="-5" dirty="0">
                          <a:latin typeface="Verdana"/>
                          <a:cs typeface="Verdana"/>
                        </a:rPr>
                        <a:t>def</a:t>
                      </a:r>
                      <a:r>
                        <a:rPr sz="1800" spc="-15" dirty="0">
                          <a:latin typeface="Verdana"/>
                          <a:cs typeface="Verdana"/>
                        </a:rPr>
                        <a:t>e</a:t>
                      </a:r>
                      <a:r>
                        <a:rPr sz="1800" dirty="0">
                          <a:latin typeface="Verdana"/>
                          <a:cs typeface="Verdana"/>
                        </a:rPr>
                        <a:t>c</a:t>
                      </a:r>
                      <a:r>
                        <a:rPr sz="1800" spc="-15" dirty="0">
                          <a:latin typeface="Verdana"/>
                          <a:cs typeface="Verdana"/>
                        </a:rPr>
                        <a:t>t</a:t>
                      </a:r>
                      <a:r>
                        <a:rPr sz="1800" dirty="0">
                          <a:latin typeface="Verdana"/>
                          <a:cs typeface="Verdana"/>
                        </a:rPr>
                        <a:t>o</a:t>
                      </a:r>
                      <a:r>
                        <a:rPr sz="1800" spc="-110" dirty="0">
                          <a:latin typeface="Verdana"/>
                          <a:cs typeface="Verdana"/>
                        </a:rPr>
                        <a:t> </a:t>
                      </a:r>
                      <a:r>
                        <a:rPr sz="1800" spc="-10" dirty="0">
                          <a:latin typeface="Verdana"/>
                          <a:cs typeface="Verdana"/>
                        </a:rPr>
                        <a:t>e</a:t>
                      </a:r>
                      <a:r>
                        <a:rPr sz="1800" dirty="0">
                          <a:latin typeface="Verdana"/>
                          <a:cs typeface="Verdana"/>
                        </a:rPr>
                        <a:t>s</a:t>
                      </a:r>
                      <a:r>
                        <a:rPr sz="1800" spc="-120" dirty="0">
                          <a:latin typeface="Verdana"/>
                          <a:cs typeface="Verdana"/>
                        </a:rPr>
                        <a:t> </a:t>
                      </a:r>
                      <a:r>
                        <a:rPr sz="1800" spc="-5" dirty="0">
                          <a:latin typeface="Verdana"/>
                          <a:cs typeface="Verdana"/>
                        </a:rPr>
                        <a:t>ur</a:t>
                      </a:r>
                      <a:r>
                        <a:rPr sz="1800" spc="10" dirty="0">
                          <a:latin typeface="Verdana"/>
                          <a:cs typeface="Verdana"/>
                        </a:rPr>
                        <a:t>l</a:t>
                      </a:r>
                      <a:r>
                        <a:rPr sz="1800" dirty="0">
                          <a:latin typeface="Verdana"/>
                          <a:cs typeface="Verdana"/>
                        </a:rPr>
                        <a:t>-</a:t>
                      </a:r>
                      <a:r>
                        <a:rPr sz="1800" spc="-10" dirty="0">
                          <a:latin typeface="Verdana"/>
                          <a:cs typeface="Verdana"/>
                        </a:rPr>
                        <a:t>en</a:t>
                      </a:r>
                      <a:r>
                        <a:rPr sz="1800" dirty="0">
                          <a:latin typeface="Verdana"/>
                          <a:cs typeface="Verdana"/>
                        </a:rPr>
                        <a:t>cod</a:t>
                      </a:r>
                      <a:r>
                        <a:rPr sz="1800" spc="-10" dirty="0">
                          <a:latin typeface="Verdana"/>
                          <a:cs typeface="Verdana"/>
                        </a:rPr>
                        <a:t>e</a:t>
                      </a:r>
                      <a:r>
                        <a:rPr sz="1800" dirty="0">
                          <a:latin typeface="Verdana"/>
                          <a:cs typeface="Verdana"/>
                        </a:rPr>
                        <a:t>d</a:t>
                      </a:r>
                      <a:r>
                        <a:rPr sz="1800" spc="-20" dirty="0">
                          <a:latin typeface="Verdana"/>
                          <a:cs typeface="Verdana"/>
                        </a:rPr>
                        <a:t>).</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4"/>
                  </a:ext>
                </a:extLst>
              </a:tr>
              <a:tr h="649224">
                <a:tc>
                  <a:txBody>
                    <a:bodyPr/>
                    <a:lstStyle/>
                    <a:p>
                      <a:pPr marL="45085">
                        <a:lnSpc>
                          <a:spcPct val="100000"/>
                        </a:lnSpc>
                        <a:spcBef>
                          <a:spcPts val="315"/>
                        </a:spcBef>
                      </a:pPr>
                      <a:r>
                        <a:rPr sz="1800" dirty="0">
                          <a:latin typeface="Verdana"/>
                          <a:cs typeface="Verdana"/>
                        </a:rPr>
                        <a:t>me</a:t>
                      </a:r>
                      <a:r>
                        <a:rPr sz="1800" spc="-15" dirty="0">
                          <a:latin typeface="Verdana"/>
                          <a:cs typeface="Verdana"/>
                        </a:rPr>
                        <a:t>t</a:t>
                      </a:r>
                      <a:r>
                        <a:rPr sz="1800" spc="-10" dirty="0">
                          <a:latin typeface="Verdana"/>
                          <a:cs typeface="Verdana"/>
                        </a:rPr>
                        <a:t>h</a:t>
                      </a:r>
                      <a:r>
                        <a:rPr sz="1800" dirty="0">
                          <a:latin typeface="Verdana"/>
                          <a:cs typeface="Verdana"/>
                        </a:rPr>
                        <a:t>od</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45720" marR="37211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0" dirty="0">
                          <a:latin typeface="Verdana"/>
                          <a:cs typeface="Verdana"/>
                        </a:rPr>
                        <a:t> </a:t>
                      </a:r>
                      <a:r>
                        <a:rPr sz="1800" spc="-10" dirty="0">
                          <a:latin typeface="Verdana"/>
                          <a:cs typeface="Verdana"/>
                        </a:rPr>
                        <a:t>e</a:t>
                      </a:r>
                      <a:r>
                        <a:rPr sz="1800" dirty="0">
                          <a:latin typeface="Verdana"/>
                          <a:cs typeface="Verdana"/>
                        </a:rPr>
                        <a:t>l</a:t>
                      </a:r>
                      <a:r>
                        <a:rPr sz="1800" spc="-125" dirty="0">
                          <a:latin typeface="Verdana"/>
                          <a:cs typeface="Verdana"/>
                        </a:rPr>
                        <a:t> </a:t>
                      </a:r>
                      <a:r>
                        <a:rPr sz="1800" spc="5" dirty="0">
                          <a:latin typeface="Verdana"/>
                          <a:cs typeface="Verdana"/>
                        </a:rPr>
                        <a:t>m</a:t>
                      </a:r>
                      <a:r>
                        <a:rPr sz="1800" spc="-10" dirty="0">
                          <a:latin typeface="Verdana"/>
                          <a:cs typeface="Verdana"/>
                        </a:rPr>
                        <a:t>é</a:t>
                      </a:r>
                      <a:r>
                        <a:rPr sz="1800" spc="-15" dirty="0">
                          <a:latin typeface="Verdana"/>
                          <a:cs typeface="Verdana"/>
                        </a:rPr>
                        <a:t>t</a:t>
                      </a:r>
                      <a:r>
                        <a:rPr sz="1800" dirty="0">
                          <a:latin typeface="Verdana"/>
                          <a:cs typeface="Verdana"/>
                        </a:rPr>
                        <a:t>odo</a:t>
                      </a:r>
                      <a:r>
                        <a:rPr sz="1800" spc="-125" dirty="0">
                          <a:latin typeface="Verdana"/>
                          <a:cs typeface="Verdana"/>
                        </a:rPr>
                        <a:t> </a:t>
                      </a:r>
                      <a:r>
                        <a:rPr sz="1800" spc="-10" dirty="0">
                          <a:latin typeface="Verdana"/>
                          <a:cs typeface="Verdana"/>
                        </a:rPr>
                        <a:t>H</a:t>
                      </a:r>
                      <a:r>
                        <a:rPr sz="1800" spc="-15" dirty="0">
                          <a:latin typeface="Verdana"/>
                          <a:cs typeface="Verdana"/>
                        </a:rPr>
                        <a:t>TT</a:t>
                      </a:r>
                      <a:r>
                        <a:rPr sz="1800" dirty="0">
                          <a:latin typeface="Verdana"/>
                          <a:cs typeface="Verdana"/>
                        </a:rPr>
                        <a:t>P</a:t>
                      </a:r>
                      <a:r>
                        <a:rPr sz="1800" spc="-120" dirty="0">
                          <a:latin typeface="Verdana"/>
                          <a:cs typeface="Verdana"/>
                        </a:rPr>
                        <a:t> </a:t>
                      </a:r>
                      <a:r>
                        <a:rPr sz="1800" dirty="0">
                          <a:latin typeface="Verdana"/>
                          <a:cs typeface="Verdana"/>
                        </a:rPr>
                        <a:t>u</a:t>
                      </a:r>
                      <a:r>
                        <a:rPr sz="1800" spc="-15" dirty="0">
                          <a:latin typeface="Verdana"/>
                          <a:cs typeface="Verdana"/>
                        </a:rPr>
                        <a:t>t</a:t>
                      </a:r>
                      <a:r>
                        <a:rPr sz="1800" spc="20" dirty="0">
                          <a:latin typeface="Verdana"/>
                          <a:cs typeface="Verdana"/>
                        </a:rPr>
                        <a:t>i</a:t>
                      </a:r>
                      <a:r>
                        <a:rPr sz="1800" spc="10" dirty="0">
                          <a:latin typeface="Verdana"/>
                          <a:cs typeface="Verdana"/>
                        </a:rPr>
                        <a:t>l</a:t>
                      </a:r>
                      <a:r>
                        <a:rPr sz="1800" spc="20" dirty="0">
                          <a:latin typeface="Verdana"/>
                          <a:cs typeface="Verdana"/>
                        </a:rPr>
                        <a:t>i</a:t>
                      </a:r>
                      <a:r>
                        <a:rPr sz="1800" dirty="0">
                          <a:latin typeface="Verdana"/>
                          <a:cs typeface="Verdana"/>
                        </a:rPr>
                        <a:t>zado </a:t>
                      </a:r>
                      <a:r>
                        <a:rPr sz="1800" spc="-300" dirty="0">
                          <a:latin typeface="Verdana"/>
                          <a:cs typeface="Verdana"/>
                        </a:rPr>
                        <a:t> </a:t>
                      </a:r>
                      <a:r>
                        <a:rPr sz="1800" spc="-5" dirty="0">
                          <a:latin typeface="Verdana"/>
                          <a:cs typeface="Verdana"/>
                        </a:rPr>
                        <a:t>p</a:t>
                      </a:r>
                      <a:r>
                        <a:rPr sz="1800" spc="-10" dirty="0">
                          <a:latin typeface="Verdana"/>
                          <a:cs typeface="Verdana"/>
                        </a:rPr>
                        <a:t>a</a:t>
                      </a:r>
                      <a:r>
                        <a:rPr sz="1800" dirty="0">
                          <a:latin typeface="Verdana"/>
                          <a:cs typeface="Verdana"/>
                        </a:rPr>
                        <a:t>ra</a:t>
                      </a:r>
                      <a:r>
                        <a:rPr sz="1800" spc="-145" dirty="0">
                          <a:latin typeface="Verdana"/>
                          <a:cs typeface="Verdana"/>
                        </a:rPr>
                        <a:t> </a:t>
                      </a:r>
                      <a:r>
                        <a:rPr sz="1800" dirty="0">
                          <a:latin typeface="Verdana"/>
                          <a:cs typeface="Verdana"/>
                        </a:rPr>
                        <a:t>el</a:t>
                      </a:r>
                      <a:r>
                        <a:rPr sz="1800" spc="-130" dirty="0">
                          <a:latin typeface="Verdana"/>
                          <a:cs typeface="Verdana"/>
                        </a:rPr>
                        <a:t> </a:t>
                      </a:r>
                      <a:r>
                        <a:rPr sz="1800" dirty="0">
                          <a:latin typeface="Verdana"/>
                          <a:cs typeface="Verdana"/>
                        </a:rPr>
                        <a:t>e</a:t>
                      </a:r>
                      <a:r>
                        <a:rPr sz="1800" spc="-10" dirty="0">
                          <a:latin typeface="Verdana"/>
                          <a:cs typeface="Verdana"/>
                        </a:rPr>
                        <a:t>n</a:t>
                      </a:r>
                      <a:r>
                        <a:rPr sz="1800" spc="20" dirty="0">
                          <a:latin typeface="Verdana"/>
                          <a:cs typeface="Verdana"/>
                        </a:rPr>
                        <a:t>v</a:t>
                      </a:r>
                      <a:r>
                        <a:rPr sz="1800" spc="10" dirty="0">
                          <a:latin typeface="Verdana"/>
                          <a:cs typeface="Verdana"/>
                        </a:rPr>
                        <a:t>í</a:t>
                      </a:r>
                      <a:r>
                        <a:rPr sz="1800" dirty="0">
                          <a:latin typeface="Verdana"/>
                          <a:cs typeface="Verdana"/>
                        </a:rPr>
                        <a:t>o</a:t>
                      </a:r>
                      <a:r>
                        <a:rPr sz="1800" spc="-160" dirty="0">
                          <a:latin typeface="Verdana"/>
                          <a:cs typeface="Verdana"/>
                        </a:rPr>
                        <a:t> </a:t>
                      </a:r>
                      <a:r>
                        <a:rPr sz="1800" spc="-5" dirty="0">
                          <a:latin typeface="Verdana"/>
                          <a:cs typeface="Verdana"/>
                        </a:rPr>
                        <a:t>d</a:t>
                      </a:r>
                      <a:r>
                        <a:rPr sz="1800" dirty="0">
                          <a:latin typeface="Verdana"/>
                          <a:cs typeface="Verdana"/>
                        </a:rPr>
                        <a:t>e</a:t>
                      </a:r>
                      <a:r>
                        <a:rPr sz="1800" spc="-125" dirty="0">
                          <a:latin typeface="Verdana"/>
                          <a:cs typeface="Verdana"/>
                        </a:rPr>
                        <a:t> </a:t>
                      </a:r>
                      <a:r>
                        <a:rPr sz="1800" spc="10" dirty="0">
                          <a:latin typeface="Verdana"/>
                          <a:cs typeface="Verdana"/>
                        </a:rPr>
                        <a:t>l</a:t>
                      </a:r>
                      <a:r>
                        <a:rPr sz="1800" dirty="0">
                          <a:latin typeface="Verdana"/>
                          <a:cs typeface="Verdana"/>
                        </a:rPr>
                        <a:t>os </a:t>
                      </a:r>
                      <a:r>
                        <a:rPr sz="1800" spc="-5" dirty="0">
                          <a:latin typeface="Verdana"/>
                          <a:cs typeface="Verdana"/>
                        </a:rPr>
                        <a:t>da</a:t>
                      </a:r>
                      <a:r>
                        <a:rPr sz="1800" spc="-15" dirty="0">
                          <a:latin typeface="Verdana"/>
                          <a:cs typeface="Verdana"/>
                        </a:rPr>
                        <a:t>t</a:t>
                      </a:r>
                      <a:r>
                        <a:rPr sz="1800" dirty="0">
                          <a:latin typeface="Verdana"/>
                          <a:cs typeface="Verdana"/>
                        </a:rPr>
                        <a:t>os</a:t>
                      </a:r>
                      <a:r>
                        <a:rPr sz="1800" spc="-125" dirty="0">
                          <a:latin typeface="Verdana"/>
                          <a:cs typeface="Verdana"/>
                        </a:rPr>
                        <a:t> </a:t>
                      </a:r>
                      <a:r>
                        <a:rPr sz="1800" spc="-40" dirty="0">
                          <a:latin typeface="Verdana"/>
                          <a:cs typeface="Verdana"/>
                        </a:rPr>
                        <a:t>(</a:t>
                      </a:r>
                      <a:r>
                        <a:rPr sz="1800" spc="-5" dirty="0">
                          <a:latin typeface="Verdana"/>
                          <a:cs typeface="Verdana"/>
                        </a:rPr>
                        <a:t>p</a:t>
                      </a:r>
                      <a:r>
                        <a:rPr sz="1800" spc="-10" dirty="0">
                          <a:latin typeface="Verdana"/>
                          <a:cs typeface="Verdana"/>
                        </a:rPr>
                        <a:t>o</a:t>
                      </a:r>
                      <a:r>
                        <a:rPr sz="1800" dirty="0">
                          <a:latin typeface="Verdana"/>
                          <a:cs typeface="Verdana"/>
                        </a:rPr>
                        <a:t>r</a:t>
                      </a:r>
                      <a:r>
                        <a:rPr sz="1800" spc="-100" dirty="0">
                          <a:latin typeface="Verdana"/>
                          <a:cs typeface="Verdana"/>
                        </a:rPr>
                        <a:t> </a:t>
                      </a:r>
                      <a:r>
                        <a:rPr sz="1800" spc="-5" dirty="0">
                          <a:latin typeface="Verdana"/>
                          <a:cs typeface="Verdana"/>
                        </a:rPr>
                        <a:t>def</a:t>
                      </a:r>
                      <a:r>
                        <a:rPr sz="1800" spc="-15" dirty="0">
                          <a:latin typeface="Verdana"/>
                          <a:cs typeface="Verdana"/>
                        </a:rPr>
                        <a:t>e</a:t>
                      </a:r>
                      <a:r>
                        <a:rPr sz="1800" dirty="0">
                          <a:latin typeface="Verdana"/>
                          <a:cs typeface="Verdana"/>
                        </a:rPr>
                        <a:t>c</a:t>
                      </a:r>
                      <a:r>
                        <a:rPr sz="1800" spc="-15" dirty="0">
                          <a:latin typeface="Verdana"/>
                          <a:cs typeface="Verdana"/>
                        </a:rPr>
                        <a:t>t</a:t>
                      </a:r>
                      <a:r>
                        <a:rPr sz="1800" dirty="0">
                          <a:latin typeface="Verdana"/>
                          <a:cs typeface="Verdana"/>
                        </a:rPr>
                        <a:t>o:</a:t>
                      </a:r>
                      <a:r>
                        <a:rPr sz="1800" spc="-105" dirty="0">
                          <a:latin typeface="Verdana"/>
                          <a:cs typeface="Verdana"/>
                        </a:rPr>
                        <a:t> </a:t>
                      </a:r>
                      <a:r>
                        <a:rPr sz="1800" spc="-5" dirty="0">
                          <a:latin typeface="Verdana"/>
                          <a:cs typeface="Verdana"/>
                        </a:rPr>
                        <a:t>GE</a:t>
                      </a:r>
                      <a:r>
                        <a:rPr sz="1800" spc="-15" dirty="0">
                          <a:latin typeface="Verdana"/>
                          <a:cs typeface="Verdana"/>
                        </a:rPr>
                        <a:t>T</a:t>
                      </a:r>
                      <a:r>
                        <a:rPr sz="1800" spc="-30" dirty="0">
                          <a:latin typeface="Verdana"/>
                          <a:cs typeface="Verdana"/>
                        </a:rPr>
                        <a:t>)</a:t>
                      </a:r>
                      <a:r>
                        <a:rPr sz="1800" dirty="0">
                          <a:latin typeface="Verdana"/>
                          <a:cs typeface="Verdana"/>
                        </a:rPr>
                        <a:t>.</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5"/>
                  </a:ext>
                </a:extLst>
              </a:tr>
              <a:tr h="649224">
                <a:tc>
                  <a:txBody>
                    <a:bodyPr/>
                    <a:lstStyle/>
                    <a:p>
                      <a:pPr marL="45085">
                        <a:lnSpc>
                          <a:spcPct val="100000"/>
                        </a:lnSpc>
                        <a:spcBef>
                          <a:spcPts val="315"/>
                        </a:spcBef>
                      </a:pPr>
                      <a:r>
                        <a:rPr sz="1800" spc="-10" dirty="0">
                          <a:latin typeface="Verdana"/>
                          <a:cs typeface="Verdana"/>
                        </a:rPr>
                        <a:t>na</a:t>
                      </a:r>
                      <a:r>
                        <a:rPr sz="1800" dirty="0">
                          <a:latin typeface="Verdana"/>
                          <a:cs typeface="Verdana"/>
                        </a:rPr>
                        <a:t>me</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marR="19431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0" dirty="0">
                          <a:latin typeface="Verdana"/>
                          <a:cs typeface="Verdana"/>
                        </a:rPr>
                        <a:t> </a:t>
                      </a:r>
                      <a:r>
                        <a:rPr sz="1800" dirty="0">
                          <a:latin typeface="Verdana"/>
                          <a:cs typeface="Verdana"/>
                        </a:rPr>
                        <a:t>un</a:t>
                      </a:r>
                      <a:r>
                        <a:rPr sz="1800" spc="-130" dirty="0">
                          <a:latin typeface="Verdana"/>
                          <a:cs typeface="Verdana"/>
                        </a:rPr>
                        <a:t> </a:t>
                      </a:r>
                      <a:r>
                        <a:rPr sz="1800" spc="-10" dirty="0">
                          <a:latin typeface="Verdana"/>
                          <a:cs typeface="Verdana"/>
                        </a:rPr>
                        <a:t>n</a:t>
                      </a:r>
                      <a:r>
                        <a:rPr sz="1800" dirty="0">
                          <a:latin typeface="Verdana"/>
                          <a:cs typeface="Verdana"/>
                        </a:rPr>
                        <a:t>ombre</a:t>
                      </a:r>
                      <a:r>
                        <a:rPr sz="1800" spc="-135" dirty="0">
                          <a:latin typeface="Verdana"/>
                          <a:cs typeface="Verdana"/>
                        </a:rPr>
                        <a:t> </a:t>
                      </a:r>
                      <a:r>
                        <a:rPr sz="1800" spc="-5" dirty="0">
                          <a:latin typeface="Verdana"/>
                          <a:cs typeface="Verdana"/>
                        </a:rPr>
                        <a:t>p</a:t>
                      </a:r>
                      <a:r>
                        <a:rPr sz="1800" spc="-10" dirty="0">
                          <a:latin typeface="Verdana"/>
                          <a:cs typeface="Verdana"/>
                        </a:rPr>
                        <a:t>a</a:t>
                      </a:r>
                      <a:r>
                        <a:rPr sz="1800" dirty="0">
                          <a:latin typeface="Verdana"/>
                          <a:cs typeface="Verdana"/>
                        </a:rPr>
                        <a:t>ra</a:t>
                      </a:r>
                      <a:r>
                        <a:rPr sz="1800" spc="-145" dirty="0">
                          <a:latin typeface="Verdana"/>
                          <a:cs typeface="Verdana"/>
                        </a:rPr>
                        <a:t> </a:t>
                      </a:r>
                      <a:r>
                        <a:rPr sz="1800" spc="25" dirty="0">
                          <a:latin typeface="Verdana"/>
                          <a:cs typeface="Verdana"/>
                        </a:rPr>
                        <a:t>i</a:t>
                      </a:r>
                      <a:r>
                        <a:rPr sz="1800" spc="-5" dirty="0">
                          <a:latin typeface="Verdana"/>
                          <a:cs typeface="Verdana"/>
                        </a:rPr>
                        <a:t>de</a:t>
                      </a:r>
                      <a:r>
                        <a:rPr sz="1800" spc="-10" dirty="0">
                          <a:latin typeface="Verdana"/>
                          <a:cs typeface="Verdana"/>
                        </a:rPr>
                        <a:t>n</a:t>
                      </a:r>
                      <a:r>
                        <a:rPr sz="1800" spc="-15" dirty="0">
                          <a:latin typeface="Verdana"/>
                          <a:cs typeface="Verdana"/>
                        </a:rPr>
                        <a:t>t</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t>
                      </a:r>
                      <a:r>
                        <a:rPr sz="1800" spc="-10" dirty="0">
                          <a:latin typeface="Verdana"/>
                          <a:cs typeface="Verdana"/>
                        </a:rPr>
                        <a:t>a</a:t>
                      </a:r>
                      <a:r>
                        <a:rPr sz="1800" dirty="0">
                          <a:latin typeface="Verdana"/>
                          <a:cs typeface="Verdana"/>
                        </a:rPr>
                        <a:t>r</a:t>
                      </a:r>
                      <a:r>
                        <a:rPr sz="1800" spc="-180" dirty="0">
                          <a:latin typeface="Verdana"/>
                          <a:cs typeface="Verdana"/>
                        </a:rPr>
                        <a:t> </a:t>
                      </a:r>
                      <a:r>
                        <a:rPr sz="1800" spc="-10" dirty="0">
                          <a:latin typeface="Verdana"/>
                          <a:cs typeface="Verdana"/>
                        </a:rPr>
                        <a:t>e</a:t>
                      </a:r>
                      <a:r>
                        <a:rPr sz="1800" dirty="0">
                          <a:latin typeface="Verdana"/>
                          <a:cs typeface="Verdana"/>
                        </a:rPr>
                        <a:t>l</a:t>
                      </a:r>
                      <a:r>
                        <a:rPr sz="1800" spc="-125" dirty="0">
                          <a:latin typeface="Verdana"/>
                          <a:cs typeface="Verdana"/>
                        </a:rPr>
                        <a:t> </a:t>
                      </a:r>
                      <a:r>
                        <a:rPr sz="1800" dirty="0">
                          <a:latin typeface="Verdana"/>
                          <a:cs typeface="Verdana"/>
                        </a:rPr>
                        <a:t>formu</a:t>
                      </a:r>
                      <a:r>
                        <a:rPr sz="1800" spc="10" dirty="0">
                          <a:latin typeface="Verdana"/>
                          <a:cs typeface="Verdana"/>
                        </a:rPr>
                        <a:t>l</a:t>
                      </a:r>
                      <a:r>
                        <a:rPr sz="1800" spc="-10" dirty="0">
                          <a:latin typeface="Verdana"/>
                          <a:cs typeface="Verdana"/>
                        </a:rPr>
                        <a:t>a</a:t>
                      </a:r>
                      <a:r>
                        <a:rPr sz="1800" dirty="0">
                          <a:latin typeface="Verdana"/>
                          <a:cs typeface="Verdana"/>
                        </a:rPr>
                        <a:t>r</a:t>
                      </a:r>
                      <a:r>
                        <a:rPr sz="1800" spc="15" dirty="0">
                          <a:latin typeface="Verdana"/>
                          <a:cs typeface="Verdana"/>
                        </a:rPr>
                        <a:t>i</a:t>
                      </a:r>
                      <a:r>
                        <a:rPr sz="1800" dirty="0">
                          <a:latin typeface="Verdana"/>
                          <a:cs typeface="Verdana"/>
                        </a:rPr>
                        <a:t>o</a:t>
                      </a:r>
                      <a:r>
                        <a:rPr sz="1800" spc="-150" dirty="0">
                          <a:latin typeface="Verdana"/>
                          <a:cs typeface="Verdana"/>
                        </a:rPr>
                        <a:t> </a:t>
                      </a:r>
                      <a:r>
                        <a:rPr sz="1800" spc="-40" dirty="0">
                          <a:latin typeface="Verdana"/>
                          <a:cs typeface="Verdana"/>
                        </a:rPr>
                        <a:t>(</a:t>
                      </a:r>
                      <a:r>
                        <a:rPr sz="1800" spc="-5" dirty="0">
                          <a:latin typeface="Verdana"/>
                          <a:cs typeface="Verdana"/>
                        </a:rPr>
                        <a:t>E</a:t>
                      </a:r>
                      <a:r>
                        <a:rPr sz="1800" dirty="0">
                          <a:latin typeface="Verdana"/>
                          <a:cs typeface="Verdana"/>
                        </a:rPr>
                        <a:t>l</a:t>
                      </a:r>
                      <a:r>
                        <a:rPr sz="1800" spc="-105" dirty="0">
                          <a:latin typeface="Verdana"/>
                          <a:cs typeface="Verdana"/>
                        </a:rPr>
                        <a:t> </a:t>
                      </a:r>
                      <a:r>
                        <a:rPr sz="1800" dirty="0">
                          <a:latin typeface="Verdana"/>
                          <a:cs typeface="Verdana"/>
                        </a:rPr>
                        <a:t>uso </a:t>
                      </a:r>
                      <a:r>
                        <a:rPr sz="1800" spc="-10" dirty="0">
                          <a:latin typeface="Verdana"/>
                          <a:cs typeface="Verdana"/>
                        </a:rPr>
                        <a:t>e</a:t>
                      </a:r>
                      <a:r>
                        <a:rPr sz="1800" dirty="0">
                          <a:latin typeface="Verdana"/>
                          <a:cs typeface="Verdana"/>
                        </a:rPr>
                        <a:t>n</a:t>
                      </a:r>
                      <a:r>
                        <a:rPr sz="1800" spc="-125" dirty="0">
                          <a:latin typeface="Verdana"/>
                          <a:cs typeface="Verdana"/>
                        </a:rPr>
                        <a:t> </a:t>
                      </a:r>
                      <a:r>
                        <a:rPr sz="1800" spc="-5" dirty="0">
                          <a:latin typeface="Verdana"/>
                          <a:cs typeface="Verdana"/>
                        </a:rPr>
                        <a:t>DO</a:t>
                      </a:r>
                      <a:r>
                        <a:rPr sz="1800" dirty="0">
                          <a:latin typeface="Verdana"/>
                          <a:cs typeface="Verdana"/>
                        </a:rPr>
                        <a:t>M</a:t>
                      </a:r>
                      <a:r>
                        <a:rPr sz="1800" spc="-145" dirty="0">
                          <a:latin typeface="Verdana"/>
                          <a:cs typeface="Verdana"/>
                        </a:rPr>
                        <a:t> </a:t>
                      </a:r>
                      <a:r>
                        <a:rPr sz="1800" dirty="0">
                          <a:latin typeface="Verdana"/>
                          <a:cs typeface="Verdana"/>
                        </a:rPr>
                        <a:t>:</a:t>
                      </a:r>
                      <a:r>
                        <a:rPr sz="1800" spc="-140" dirty="0">
                          <a:latin typeface="Verdana"/>
                          <a:cs typeface="Verdana"/>
                        </a:rPr>
                        <a:t> </a:t>
                      </a:r>
                      <a:r>
                        <a:rPr sz="1800" spc="-5" dirty="0">
                          <a:latin typeface="Verdana"/>
                          <a:cs typeface="Verdana"/>
                        </a:rPr>
                        <a:t>docume</a:t>
                      </a:r>
                      <a:r>
                        <a:rPr sz="1800" spc="-10" dirty="0">
                          <a:latin typeface="Verdana"/>
                          <a:cs typeface="Verdana"/>
                        </a:rPr>
                        <a:t>n</a:t>
                      </a:r>
                      <a:r>
                        <a:rPr sz="1800" spc="-15" dirty="0">
                          <a:latin typeface="Verdana"/>
                          <a:cs typeface="Verdana"/>
                        </a:rPr>
                        <a:t>t</a:t>
                      </a:r>
                      <a:r>
                        <a:rPr sz="1800" spc="-20" dirty="0">
                          <a:latin typeface="Verdana"/>
                          <a:cs typeface="Verdana"/>
                        </a:rPr>
                        <a:t>.</a:t>
                      </a:r>
                      <a:r>
                        <a:rPr sz="1800" dirty="0">
                          <a:latin typeface="Verdana"/>
                          <a:cs typeface="Verdana"/>
                        </a:rPr>
                        <a:t>fo</a:t>
                      </a:r>
                      <a:r>
                        <a:rPr sz="1800" spc="-5" dirty="0">
                          <a:latin typeface="Verdana"/>
                          <a:cs typeface="Verdana"/>
                        </a:rPr>
                        <a:t>r</a:t>
                      </a:r>
                      <a:r>
                        <a:rPr sz="1800" dirty="0">
                          <a:latin typeface="Verdana"/>
                          <a:cs typeface="Verdana"/>
                        </a:rPr>
                        <a:t>m</a:t>
                      </a:r>
                      <a:r>
                        <a:rPr sz="1800" spc="10" dirty="0">
                          <a:latin typeface="Verdana"/>
                          <a:cs typeface="Verdana"/>
                        </a:rPr>
                        <a:t>s</a:t>
                      </a:r>
                      <a:r>
                        <a:rPr sz="1800" spc="-10" dirty="0">
                          <a:latin typeface="Verdana"/>
                          <a:cs typeface="Verdana"/>
                        </a:rPr>
                        <a:t>.na</a:t>
                      </a:r>
                      <a:r>
                        <a:rPr sz="1800" dirty="0">
                          <a:latin typeface="Verdana"/>
                          <a:cs typeface="Verdana"/>
                        </a:rPr>
                        <a:t>m</a:t>
                      </a:r>
                      <a:r>
                        <a:rPr sz="1800" spc="5" dirty="0">
                          <a:latin typeface="Verdana"/>
                          <a:cs typeface="Verdana"/>
                        </a:rPr>
                        <a:t>e)</a:t>
                      </a:r>
                      <a:r>
                        <a:rPr sz="1800" dirty="0">
                          <a:latin typeface="Verdana"/>
                          <a:cs typeface="Verdana"/>
                        </a:rPr>
                        <a:t>.</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6"/>
                  </a:ext>
                </a:extLst>
              </a:tr>
              <a:tr h="432015">
                <a:tc>
                  <a:txBody>
                    <a:bodyPr/>
                    <a:lstStyle/>
                    <a:p>
                      <a:pPr marL="45085">
                        <a:lnSpc>
                          <a:spcPct val="100000"/>
                        </a:lnSpc>
                        <a:spcBef>
                          <a:spcPts val="315"/>
                        </a:spcBef>
                      </a:pPr>
                      <a:r>
                        <a:rPr sz="1800" spc="-10" dirty="0">
                          <a:latin typeface="Verdana"/>
                          <a:cs typeface="Verdana"/>
                        </a:rPr>
                        <a:t>n</a:t>
                      </a:r>
                      <a:r>
                        <a:rPr sz="1800" dirty="0">
                          <a:latin typeface="Verdana"/>
                          <a:cs typeface="Verdana"/>
                        </a:rPr>
                        <a:t>o</a:t>
                      </a:r>
                      <a:r>
                        <a:rPr sz="1800" spc="15" dirty="0">
                          <a:latin typeface="Verdana"/>
                          <a:cs typeface="Verdana"/>
                        </a:rPr>
                        <a:t>v</a:t>
                      </a:r>
                      <a:r>
                        <a:rPr sz="1800" spc="-10" dirty="0">
                          <a:latin typeface="Verdana"/>
                          <a:cs typeface="Verdana"/>
                        </a:rPr>
                        <a:t>a</a:t>
                      </a:r>
                      <a:r>
                        <a:rPr sz="1800" spc="10" dirty="0">
                          <a:latin typeface="Verdana"/>
                          <a:cs typeface="Verdana"/>
                        </a:rPr>
                        <a:t>li</a:t>
                      </a:r>
                      <a:r>
                        <a:rPr sz="1800" spc="-5" dirty="0">
                          <a:latin typeface="Verdana"/>
                          <a:cs typeface="Verdana"/>
                        </a:rPr>
                        <a:t>da</a:t>
                      </a:r>
                      <a:r>
                        <a:rPr sz="1800" spc="-15" dirty="0">
                          <a:latin typeface="Verdana"/>
                          <a:cs typeface="Verdana"/>
                        </a:rPr>
                        <a:t>t</a:t>
                      </a:r>
                      <a:r>
                        <a:rPr sz="1800" dirty="0">
                          <a:latin typeface="Verdana"/>
                          <a:cs typeface="Verdana"/>
                        </a:rPr>
                        <a:t>e</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tc>
                  <a:txBody>
                    <a:bodyPr/>
                    <a:lstStyle/>
                    <a:p>
                      <a:pPr marL="45720">
                        <a:lnSpc>
                          <a:spcPct val="100000"/>
                        </a:lnSpc>
                        <a:spcBef>
                          <a:spcPts val="315"/>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20" dirty="0">
                          <a:latin typeface="Verdana"/>
                          <a:cs typeface="Verdana"/>
                        </a:rPr>
                        <a:t>i</a:t>
                      </a:r>
                      <a:r>
                        <a:rPr sz="1800" dirty="0">
                          <a:latin typeface="Verdana"/>
                          <a:cs typeface="Verdana"/>
                        </a:rPr>
                        <a:t>f</a:t>
                      </a:r>
                      <a:r>
                        <a:rPr sz="1800" spc="20" dirty="0">
                          <a:latin typeface="Verdana"/>
                          <a:cs typeface="Verdana"/>
                        </a:rPr>
                        <a:t>i</a:t>
                      </a:r>
                      <a:r>
                        <a:rPr sz="1800" dirty="0">
                          <a:latin typeface="Verdana"/>
                          <a:cs typeface="Verdana"/>
                        </a:rPr>
                        <a:t>ca</a:t>
                      </a:r>
                      <a:r>
                        <a:rPr sz="1800" spc="-170" dirty="0">
                          <a:latin typeface="Verdana"/>
                          <a:cs typeface="Verdana"/>
                        </a:rPr>
                        <a:t> </a:t>
                      </a:r>
                      <a:r>
                        <a:rPr sz="1800" spc="-5" dirty="0">
                          <a:latin typeface="Verdana"/>
                          <a:cs typeface="Verdana"/>
                        </a:rPr>
                        <a:t>q</a:t>
                      </a:r>
                      <a:r>
                        <a:rPr sz="1800" spc="-10" dirty="0">
                          <a:latin typeface="Verdana"/>
                          <a:cs typeface="Verdana"/>
                        </a:rPr>
                        <a:t>u</a:t>
                      </a:r>
                      <a:r>
                        <a:rPr sz="1800" dirty="0">
                          <a:latin typeface="Verdana"/>
                          <a:cs typeface="Verdana"/>
                        </a:rPr>
                        <a:t>e</a:t>
                      </a:r>
                      <a:r>
                        <a:rPr sz="1800" spc="-114" dirty="0">
                          <a:latin typeface="Verdana"/>
                          <a:cs typeface="Verdana"/>
                        </a:rPr>
                        <a:t> </a:t>
                      </a:r>
                      <a:r>
                        <a:rPr sz="1800" spc="-10" dirty="0">
                          <a:latin typeface="Verdana"/>
                          <a:cs typeface="Verdana"/>
                        </a:rPr>
                        <a:t>e</a:t>
                      </a:r>
                      <a:r>
                        <a:rPr sz="1800" dirty="0">
                          <a:latin typeface="Verdana"/>
                          <a:cs typeface="Verdana"/>
                        </a:rPr>
                        <a:t>l</a:t>
                      </a:r>
                      <a:r>
                        <a:rPr sz="1800" spc="-135" dirty="0">
                          <a:latin typeface="Verdana"/>
                          <a:cs typeface="Verdana"/>
                        </a:rPr>
                        <a:t> </a:t>
                      </a:r>
                      <a:r>
                        <a:rPr sz="1800" spc="-10" dirty="0">
                          <a:latin typeface="Verdana"/>
                          <a:cs typeface="Verdana"/>
                        </a:rPr>
                        <a:t>na</a:t>
                      </a:r>
                      <a:r>
                        <a:rPr sz="1800" spc="20" dirty="0">
                          <a:latin typeface="Verdana"/>
                          <a:cs typeface="Verdana"/>
                        </a:rPr>
                        <a:t>v</a:t>
                      </a:r>
                      <a:r>
                        <a:rPr sz="1800" spc="-10" dirty="0">
                          <a:latin typeface="Verdana"/>
                          <a:cs typeface="Verdana"/>
                        </a:rPr>
                        <a:t>e</a:t>
                      </a:r>
                      <a:r>
                        <a:rPr sz="1800" dirty="0">
                          <a:latin typeface="Verdana"/>
                          <a:cs typeface="Verdana"/>
                        </a:rPr>
                        <a:t>gador</a:t>
                      </a:r>
                      <a:r>
                        <a:rPr sz="1800" spc="-145" dirty="0">
                          <a:latin typeface="Verdana"/>
                          <a:cs typeface="Verdana"/>
                        </a:rPr>
                        <a:t> </a:t>
                      </a:r>
                      <a:r>
                        <a:rPr sz="1800" dirty="0">
                          <a:latin typeface="Verdana"/>
                          <a:cs typeface="Verdana"/>
                        </a:rPr>
                        <a:t>no</a:t>
                      </a:r>
                      <a:r>
                        <a:rPr sz="1800" spc="-130" dirty="0">
                          <a:latin typeface="Verdana"/>
                          <a:cs typeface="Verdana"/>
                        </a:rPr>
                        <a:t> </a:t>
                      </a:r>
                      <a:r>
                        <a:rPr sz="1800" spc="-5" dirty="0">
                          <a:latin typeface="Verdana"/>
                          <a:cs typeface="Verdana"/>
                        </a:rPr>
                        <a:t>de</a:t>
                      </a:r>
                      <a:r>
                        <a:rPr sz="1800" spc="-10" dirty="0">
                          <a:latin typeface="Verdana"/>
                          <a:cs typeface="Verdana"/>
                        </a:rPr>
                        <a:t>b</a:t>
                      </a:r>
                      <a:r>
                        <a:rPr sz="1800" dirty="0">
                          <a:latin typeface="Verdana"/>
                          <a:cs typeface="Verdana"/>
                        </a:rPr>
                        <a:t>e</a:t>
                      </a:r>
                      <a:r>
                        <a:rPr sz="1800" spc="-114" dirty="0">
                          <a:latin typeface="Verdana"/>
                          <a:cs typeface="Verdana"/>
                        </a:rPr>
                        <a:t> </a:t>
                      </a:r>
                      <a:r>
                        <a:rPr sz="1800" spc="20" dirty="0">
                          <a:latin typeface="Verdana"/>
                          <a:cs typeface="Verdana"/>
                        </a:rPr>
                        <a:t>v</a:t>
                      </a:r>
                      <a:r>
                        <a:rPr sz="1800" spc="-10" dirty="0">
                          <a:latin typeface="Verdana"/>
                          <a:cs typeface="Verdana"/>
                        </a:rPr>
                        <a:t>a</a:t>
                      </a:r>
                      <a:r>
                        <a:rPr sz="1800" spc="10" dirty="0">
                          <a:latin typeface="Verdana"/>
                          <a:cs typeface="Verdana"/>
                        </a:rPr>
                        <a:t>li</a:t>
                      </a:r>
                      <a:r>
                        <a:rPr sz="1800" spc="-5" dirty="0">
                          <a:latin typeface="Verdana"/>
                          <a:cs typeface="Verdana"/>
                        </a:rPr>
                        <a:t>da</a:t>
                      </a:r>
                      <a:r>
                        <a:rPr sz="1800" dirty="0">
                          <a:latin typeface="Verdana"/>
                          <a:cs typeface="Verdana"/>
                        </a:rPr>
                        <a:t>r</a:t>
                      </a:r>
                      <a:r>
                        <a:rPr sz="1800" spc="-170" dirty="0">
                          <a:latin typeface="Verdana"/>
                          <a:cs typeface="Verdana"/>
                        </a:rPr>
                        <a:t> </a:t>
                      </a:r>
                      <a:r>
                        <a:rPr sz="1800" spc="-10" dirty="0">
                          <a:latin typeface="Verdana"/>
                          <a:cs typeface="Verdana"/>
                        </a:rPr>
                        <a:t>e</a:t>
                      </a:r>
                      <a:r>
                        <a:rPr sz="1800" dirty="0">
                          <a:latin typeface="Verdana"/>
                          <a:cs typeface="Verdana"/>
                        </a:rPr>
                        <a:t>l</a:t>
                      </a:r>
                      <a:r>
                        <a:rPr sz="1800" spc="-135" dirty="0">
                          <a:latin typeface="Verdana"/>
                          <a:cs typeface="Verdana"/>
                        </a:rPr>
                        <a:t> </a:t>
                      </a:r>
                      <a:r>
                        <a:rPr sz="1800" dirty="0">
                          <a:latin typeface="Verdana"/>
                          <a:cs typeface="Verdana"/>
                        </a:rPr>
                        <a:t>fo</a:t>
                      </a:r>
                      <a:r>
                        <a:rPr sz="1800" spc="-5" dirty="0">
                          <a:latin typeface="Verdana"/>
                          <a:cs typeface="Verdana"/>
                        </a:rPr>
                        <a:t>r</a:t>
                      </a:r>
                      <a:r>
                        <a:rPr sz="1800" dirty="0">
                          <a:latin typeface="Verdana"/>
                          <a:cs typeface="Verdana"/>
                        </a:rPr>
                        <a:t>mu</a:t>
                      </a:r>
                      <a:r>
                        <a:rPr sz="1800" spc="10" dirty="0">
                          <a:latin typeface="Verdana"/>
                          <a:cs typeface="Verdana"/>
                        </a:rPr>
                        <a:t>l</a:t>
                      </a:r>
                      <a:r>
                        <a:rPr sz="1800" spc="-10" dirty="0">
                          <a:latin typeface="Verdana"/>
                          <a:cs typeface="Verdana"/>
                        </a:rPr>
                        <a:t>a</a:t>
                      </a:r>
                      <a:r>
                        <a:rPr sz="1800" dirty="0">
                          <a:latin typeface="Verdana"/>
                          <a:cs typeface="Verdana"/>
                        </a:rPr>
                        <a:t>r</a:t>
                      </a:r>
                      <a:r>
                        <a:rPr sz="1800" spc="15" dirty="0">
                          <a:latin typeface="Verdana"/>
                          <a:cs typeface="Verdana"/>
                        </a:rPr>
                        <a:t>i</a:t>
                      </a:r>
                      <a:r>
                        <a:rPr sz="1800" dirty="0">
                          <a:latin typeface="Verdana"/>
                          <a:cs typeface="Verdana"/>
                        </a:rPr>
                        <a:t>o</a:t>
                      </a:r>
                      <a:endParaRPr sz="180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F0F0F0"/>
                    </a:solidFill>
                  </a:tcPr>
                </a:tc>
                <a:extLst>
                  <a:ext uri="{0D108BD9-81ED-4DB2-BD59-A6C34878D82A}">
                    <a16:rowId xmlns:a16="http://schemas.microsoft.com/office/drawing/2014/main" val="10007"/>
                  </a:ext>
                </a:extLst>
              </a:tr>
              <a:tr h="649211">
                <a:tc>
                  <a:txBody>
                    <a:bodyPr/>
                    <a:lstStyle/>
                    <a:p>
                      <a:pPr marL="45085">
                        <a:lnSpc>
                          <a:spcPct val="100000"/>
                        </a:lnSpc>
                        <a:spcBef>
                          <a:spcPts val="320"/>
                        </a:spcBef>
                      </a:pPr>
                      <a:r>
                        <a:rPr sz="1800" spc="-15" dirty="0">
                          <a:latin typeface="Verdana"/>
                          <a:cs typeface="Verdana"/>
                        </a:rPr>
                        <a:t>t</a:t>
                      </a:r>
                      <a:r>
                        <a:rPr sz="1800" spc="-10" dirty="0">
                          <a:latin typeface="Verdana"/>
                          <a:cs typeface="Verdana"/>
                        </a:rPr>
                        <a:t>a</a:t>
                      </a:r>
                      <a:r>
                        <a:rPr sz="1800" dirty="0">
                          <a:latin typeface="Verdana"/>
                          <a:cs typeface="Verdana"/>
                        </a:rPr>
                        <a:t>rg</a:t>
                      </a:r>
                      <a:r>
                        <a:rPr sz="1800" spc="-10" dirty="0">
                          <a:latin typeface="Verdana"/>
                          <a:cs typeface="Verdana"/>
                        </a:rPr>
                        <a:t>e</a:t>
                      </a:r>
                      <a:r>
                        <a:rPr sz="1800" dirty="0">
                          <a:latin typeface="Verdana"/>
                          <a:cs typeface="Verdana"/>
                        </a:rPr>
                        <a:t>t</a:t>
                      </a: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marR="640715">
                        <a:lnSpc>
                          <a:spcPct val="100000"/>
                        </a:lnSpc>
                        <a:spcBef>
                          <a:spcPts val="320"/>
                        </a:spcBef>
                      </a:pPr>
                      <a:r>
                        <a:rPr sz="1800" spc="-5" dirty="0">
                          <a:latin typeface="Verdana"/>
                          <a:cs typeface="Verdana"/>
                        </a:rPr>
                        <a:t>E</a:t>
                      </a:r>
                      <a:r>
                        <a:rPr sz="1800" spc="-10" dirty="0">
                          <a:latin typeface="Verdana"/>
                          <a:cs typeface="Verdana"/>
                        </a:rPr>
                        <a:t>s</a:t>
                      </a:r>
                      <a:r>
                        <a:rPr sz="1800" spc="-5" dirty="0">
                          <a:latin typeface="Verdana"/>
                          <a:cs typeface="Verdana"/>
                        </a:rPr>
                        <a:t>p</a:t>
                      </a:r>
                      <a:r>
                        <a:rPr sz="1800" spc="-10" dirty="0">
                          <a:latin typeface="Verdana"/>
                          <a:cs typeface="Verdana"/>
                        </a:rPr>
                        <a:t>e</a:t>
                      </a:r>
                      <a:r>
                        <a:rPr sz="1800" dirty="0">
                          <a:latin typeface="Verdana"/>
                          <a:cs typeface="Verdana"/>
                        </a:rPr>
                        <a:t>c</a:t>
                      </a:r>
                      <a:r>
                        <a:rPr sz="1800" spc="5" dirty="0">
                          <a:latin typeface="Verdana"/>
                          <a:cs typeface="Verdana"/>
                        </a:rPr>
                        <a:t>í</a:t>
                      </a:r>
                      <a:r>
                        <a:rPr sz="1800" dirty="0">
                          <a:latin typeface="Verdana"/>
                          <a:cs typeface="Verdana"/>
                        </a:rPr>
                        <a:t>f</a:t>
                      </a:r>
                      <a:r>
                        <a:rPr sz="1800" spc="20" dirty="0">
                          <a:latin typeface="Verdana"/>
                          <a:cs typeface="Verdana"/>
                        </a:rPr>
                        <a:t>i</a:t>
                      </a:r>
                      <a:r>
                        <a:rPr sz="1800" dirty="0">
                          <a:latin typeface="Verdana"/>
                          <a:cs typeface="Verdana"/>
                        </a:rPr>
                        <a:t>ca</a:t>
                      </a:r>
                      <a:r>
                        <a:rPr sz="1800" spc="-160" dirty="0">
                          <a:latin typeface="Verdana"/>
                          <a:cs typeface="Verdana"/>
                        </a:rPr>
                        <a:t> </a:t>
                      </a:r>
                      <a:r>
                        <a:rPr sz="1800" spc="-10" dirty="0">
                          <a:latin typeface="Verdana"/>
                          <a:cs typeface="Verdana"/>
                        </a:rPr>
                        <a:t>e</a:t>
                      </a:r>
                      <a:r>
                        <a:rPr sz="1800" dirty="0">
                          <a:latin typeface="Verdana"/>
                          <a:cs typeface="Verdana"/>
                        </a:rPr>
                        <a:t>l</a:t>
                      </a:r>
                      <a:r>
                        <a:rPr sz="1800" spc="-125" dirty="0">
                          <a:latin typeface="Verdana"/>
                          <a:cs typeface="Verdana"/>
                        </a:rPr>
                        <a:t> </a:t>
                      </a:r>
                      <a:r>
                        <a:rPr sz="1800" spc="5" dirty="0">
                          <a:latin typeface="Verdana"/>
                          <a:cs typeface="Verdana"/>
                        </a:rPr>
                        <a:t>d</a:t>
                      </a:r>
                      <a:r>
                        <a:rPr sz="1800" spc="-10" dirty="0">
                          <a:latin typeface="Verdana"/>
                          <a:cs typeface="Verdana"/>
                        </a:rPr>
                        <a:t>e</a:t>
                      </a:r>
                      <a:r>
                        <a:rPr sz="1800" spc="-5" dirty="0">
                          <a:latin typeface="Verdana"/>
                          <a:cs typeface="Verdana"/>
                        </a:rPr>
                        <a:t>s</a:t>
                      </a:r>
                      <a:r>
                        <a:rPr sz="1800" spc="-15" dirty="0">
                          <a:latin typeface="Verdana"/>
                          <a:cs typeface="Verdana"/>
                        </a:rPr>
                        <a:t>t</a:t>
                      </a:r>
                      <a:r>
                        <a:rPr sz="1800" spc="20" dirty="0">
                          <a:latin typeface="Verdana"/>
                          <a:cs typeface="Verdana"/>
                        </a:rPr>
                        <a:t>i</a:t>
                      </a:r>
                      <a:r>
                        <a:rPr sz="1800" spc="-10" dirty="0">
                          <a:latin typeface="Verdana"/>
                          <a:cs typeface="Verdana"/>
                        </a:rPr>
                        <a:t>n</a:t>
                      </a:r>
                      <a:r>
                        <a:rPr sz="1800" dirty="0">
                          <a:latin typeface="Verdana"/>
                          <a:cs typeface="Verdana"/>
                        </a:rPr>
                        <a:t>o</a:t>
                      </a:r>
                      <a:r>
                        <a:rPr sz="1800" spc="-125" dirty="0">
                          <a:latin typeface="Verdana"/>
                          <a:cs typeface="Verdana"/>
                        </a:rPr>
                        <a:t> </a:t>
                      </a:r>
                      <a:r>
                        <a:rPr sz="1800" spc="-5" dirty="0">
                          <a:latin typeface="Verdana"/>
                          <a:cs typeface="Verdana"/>
                        </a:rPr>
                        <a:t>d</a:t>
                      </a:r>
                      <a:r>
                        <a:rPr sz="1800" dirty="0">
                          <a:latin typeface="Verdana"/>
                          <a:cs typeface="Verdana"/>
                        </a:rPr>
                        <a:t>e</a:t>
                      </a:r>
                      <a:r>
                        <a:rPr sz="1800" spc="-125" dirty="0">
                          <a:latin typeface="Verdana"/>
                          <a:cs typeface="Verdana"/>
                        </a:rPr>
                        <a:t> </a:t>
                      </a:r>
                      <a:r>
                        <a:rPr sz="1800" spc="10" dirty="0">
                          <a:latin typeface="Verdana"/>
                          <a:cs typeface="Verdana"/>
                        </a:rPr>
                        <a:t>l</a:t>
                      </a:r>
                      <a:r>
                        <a:rPr sz="1800" dirty="0">
                          <a:latin typeface="Verdana"/>
                          <a:cs typeface="Verdana"/>
                        </a:rPr>
                        <a:t>a</a:t>
                      </a:r>
                      <a:r>
                        <a:rPr sz="1800" spc="-150" dirty="0">
                          <a:latin typeface="Verdana"/>
                          <a:cs typeface="Verdana"/>
                        </a:rPr>
                        <a:t> </a:t>
                      </a:r>
                      <a:r>
                        <a:rPr sz="1800" spc="-5" dirty="0">
                          <a:latin typeface="Verdana"/>
                          <a:cs typeface="Verdana"/>
                        </a:rPr>
                        <a:t>d</a:t>
                      </a:r>
                      <a:r>
                        <a:rPr sz="1800" spc="20" dirty="0">
                          <a:latin typeface="Verdana"/>
                          <a:cs typeface="Verdana"/>
                        </a:rPr>
                        <a:t>i</a:t>
                      </a:r>
                      <a:r>
                        <a:rPr sz="1800" dirty="0">
                          <a:latin typeface="Verdana"/>
                          <a:cs typeface="Verdana"/>
                        </a:rPr>
                        <a:t>r</a:t>
                      </a:r>
                      <a:r>
                        <a:rPr sz="1800" spc="-10" dirty="0">
                          <a:latin typeface="Verdana"/>
                          <a:cs typeface="Verdana"/>
                        </a:rPr>
                        <a:t>e</a:t>
                      </a:r>
                      <a:r>
                        <a:rPr sz="1800" dirty="0">
                          <a:latin typeface="Verdana"/>
                          <a:cs typeface="Verdana"/>
                        </a:rPr>
                        <a:t>cc</a:t>
                      </a:r>
                      <a:r>
                        <a:rPr sz="1800" spc="20" dirty="0">
                          <a:latin typeface="Verdana"/>
                          <a:cs typeface="Verdana"/>
                        </a:rPr>
                        <a:t>i</a:t>
                      </a:r>
                      <a:r>
                        <a:rPr sz="1800" dirty="0">
                          <a:latin typeface="Verdana"/>
                          <a:cs typeface="Verdana"/>
                        </a:rPr>
                        <a:t>ón</a:t>
                      </a:r>
                      <a:r>
                        <a:rPr sz="1800" spc="-175" dirty="0">
                          <a:latin typeface="Verdana"/>
                          <a:cs typeface="Verdana"/>
                        </a:rPr>
                        <a:t> </a:t>
                      </a:r>
                      <a:r>
                        <a:rPr sz="1800" spc="-10" dirty="0">
                          <a:latin typeface="Verdana"/>
                          <a:cs typeface="Verdana"/>
                        </a:rPr>
                        <a:t>e</a:t>
                      </a:r>
                      <a:r>
                        <a:rPr sz="1800" dirty="0">
                          <a:latin typeface="Verdana"/>
                          <a:cs typeface="Verdana"/>
                        </a:rPr>
                        <a:t>n</a:t>
                      </a:r>
                      <a:r>
                        <a:rPr sz="1800" spc="-125" dirty="0">
                          <a:latin typeface="Verdana"/>
                          <a:cs typeface="Verdana"/>
                        </a:rPr>
                        <a:t> </a:t>
                      </a:r>
                      <a:r>
                        <a:rPr sz="1800" spc="-10" dirty="0">
                          <a:latin typeface="Verdana"/>
                          <a:cs typeface="Verdana"/>
                        </a:rPr>
                        <a:t>e</a:t>
                      </a:r>
                      <a:r>
                        <a:rPr sz="1800" dirty="0">
                          <a:latin typeface="Verdana"/>
                          <a:cs typeface="Verdana"/>
                        </a:rPr>
                        <a:t>l</a:t>
                      </a:r>
                      <a:r>
                        <a:rPr sz="1800" spc="-125" dirty="0">
                          <a:latin typeface="Verdana"/>
                          <a:cs typeface="Verdana"/>
                        </a:rPr>
                        <a:t> </a:t>
                      </a:r>
                      <a:r>
                        <a:rPr sz="1800" spc="-5" dirty="0">
                          <a:latin typeface="Verdana"/>
                          <a:cs typeface="Verdana"/>
                        </a:rPr>
                        <a:t>a</a:t>
                      </a:r>
                      <a:r>
                        <a:rPr sz="1800" spc="-15" dirty="0">
                          <a:latin typeface="Verdana"/>
                          <a:cs typeface="Verdana"/>
                        </a:rPr>
                        <a:t>t</a:t>
                      </a:r>
                      <a:r>
                        <a:rPr sz="1800" dirty="0">
                          <a:latin typeface="Verdana"/>
                          <a:cs typeface="Verdana"/>
                        </a:rPr>
                        <a:t>r</a:t>
                      </a:r>
                      <a:r>
                        <a:rPr sz="1800" spc="15" dirty="0">
                          <a:latin typeface="Verdana"/>
                          <a:cs typeface="Verdana"/>
                        </a:rPr>
                        <a:t>i</a:t>
                      </a:r>
                      <a:r>
                        <a:rPr sz="1800" spc="-5" dirty="0">
                          <a:latin typeface="Verdana"/>
                          <a:cs typeface="Verdana"/>
                        </a:rPr>
                        <a:t>b</a:t>
                      </a:r>
                      <a:r>
                        <a:rPr sz="1800" spc="-10" dirty="0">
                          <a:latin typeface="Verdana"/>
                          <a:cs typeface="Verdana"/>
                        </a:rPr>
                        <a:t>u</a:t>
                      </a:r>
                      <a:r>
                        <a:rPr sz="1800" spc="-15" dirty="0">
                          <a:latin typeface="Verdana"/>
                          <a:cs typeface="Verdana"/>
                        </a:rPr>
                        <a:t>t</a:t>
                      </a:r>
                      <a:r>
                        <a:rPr sz="1800" dirty="0">
                          <a:latin typeface="Verdana"/>
                          <a:cs typeface="Verdana"/>
                        </a:rPr>
                        <a:t>o</a:t>
                      </a:r>
                      <a:r>
                        <a:rPr sz="1800" spc="-135" dirty="0">
                          <a:latin typeface="Verdana"/>
                          <a:cs typeface="Verdana"/>
                        </a:rPr>
                        <a:t> </a:t>
                      </a:r>
                      <a:r>
                        <a:rPr sz="1800" dirty="0">
                          <a:latin typeface="Verdana"/>
                          <a:cs typeface="Verdana"/>
                        </a:rPr>
                        <a:t>de </a:t>
                      </a:r>
                      <a:r>
                        <a:rPr sz="1800" spc="-10" dirty="0">
                          <a:latin typeface="Verdana"/>
                          <a:cs typeface="Verdana"/>
                        </a:rPr>
                        <a:t>a</a:t>
                      </a:r>
                      <a:r>
                        <a:rPr sz="1800" dirty="0">
                          <a:latin typeface="Verdana"/>
                          <a:cs typeface="Verdana"/>
                        </a:rPr>
                        <a:t>cc</a:t>
                      </a:r>
                      <a:r>
                        <a:rPr sz="1800" spc="20" dirty="0">
                          <a:latin typeface="Verdana"/>
                          <a:cs typeface="Verdana"/>
                        </a:rPr>
                        <a:t>i</a:t>
                      </a:r>
                      <a:r>
                        <a:rPr sz="1800" dirty="0">
                          <a:latin typeface="Verdana"/>
                          <a:cs typeface="Verdana"/>
                        </a:rPr>
                        <a:t>ón</a:t>
                      </a:r>
                      <a:r>
                        <a:rPr sz="1800" spc="-165" dirty="0">
                          <a:latin typeface="Verdana"/>
                          <a:cs typeface="Verdana"/>
                        </a:rPr>
                        <a:t> </a:t>
                      </a:r>
                      <a:r>
                        <a:rPr sz="1800" spc="-40" dirty="0">
                          <a:latin typeface="Verdana"/>
                          <a:cs typeface="Verdana"/>
                        </a:rPr>
                        <a:t>(</a:t>
                      </a:r>
                      <a:r>
                        <a:rPr sz="1800" spc="-5" dirty="0">
                          <a:latin typeface="Verdana"/>
                          <a:cs typeface="Verdana"/>
                        </a:rPr>
                        <a:t>p</a:t>
                      </a:r>
                      <a:r>
                        <a:rPr sz="1800" spc="-10" dirty="0">
                          <a:latin typeface="Verdana"/>
                          <a:cs typeface="Verdana"/>
                        </a:rPr>
                        <a:t>o</a:t>
                      </a:r>
                      <a:r>
                        <a:rPr sz="1800" dirty="0">
                          <a:latin typeface="Verdana"/>
                          <a:cs typeface="Verdana"/>
                        </a:rPr>
                        <a:t>r</a:t>
                      </a:r>
                      <a:r>
                        <a:rPr sz="1800" spc="-100" dirty="0">
                          <a:latin typeface="Verdana"/>
                          <a:cs typeface="Verdana"/>
                        </a:rPr>
                        <a:t> </a:t>
                      </a:r>
                      <a:r>
                        <a:rPr sz="1800" spc="-5" dirty="0">
                          <a:latin typeface="Verdana"/>
                          <a:cs typeface="Verdana"/>
                        </a:rPr>
                        <a:t>def</a:t>
                      </a:r>
                      <a:r>
                        <a:rPr sz="1800" spc="-15" dirty="0">
                          <a:latin typeface="Verdana"/>
                          <a:cs typeface="Verdana"/>
                        </a:rPr>
                        <a:t>e</a:t>
                      </a:r>
                      <a:r>
                        <a:rPr sz="1800" dirty="0">
                          <a:latin typeface="Verdana"/>
                          <a:cs typeface="Verdana"/>
                        </a:rPr>
                        <a:t>c</a:t>
                      </a:r>
                      <a:r>
                        <a:rPr sz="1800" spc="-15" dirty="0">
                          <a:latin typeface="Verdana"/>
                          <a:cs typeface="Verdana"/>
                        </a:rPr>
                        <a:t>t</a:t>
                      </a:r>
                      <a:r>
                        <a:rPr sz="1800" dirty="0">
                          <a:latin typeface="Verdana"/>
                          <a:cs typeface="Verdana"/>
                        </a:rPr>
                        <a:t>o:</a:t>
                      </a:r>
                      <a:r>
                        <a:rPr sz="1800" spc="-105" dirty="0">
                          <a:latin typeface="Verdana"/>
                          <a:cs typeface="Verdana"/>
                        </a:rPr>
                        <a:t> </a:t>
                      </a:r>
                      <a:r>
                        <a:rPr sz="1800" spc="5" dirty="0">
                          <a:latin typeface="Verdana"/>
                          <a:cs typeface="Verdana"/>
                        </a:rPr>
                        <a:t>_</a:t>
                      </a:r>
                      <a:r>
                        <a:rPr sz="1800" spc="-5" dirty="0">
                          <a:latin typeface="Verdana"/>
                          <a:cs typeface="Verdana"/>
                        </a:rPr>
                        <a:t>s</a:t>
                      </a:r>
                      <a:r>
                        <a:rPr sz="1800" spc="-10" dirty="0">
                          <a:latin typeface="Verdana"/>
                          <a:cs typeface="Verdana"/>
                        </a:rPr>
                        <a:t>e</a:t>
                      </a:r>
                      <a:r>
                        <a:rPr sz="1800" spc="10" dirty="0">
                          <a:latin typeface="Verdana"/>
                          <a:cs typeface="Verdana"/>
                        </a:rPr>
                        <a:t>l</a:t>
                      </a:r>
                      <a:r>
                        <a:rPr sz="1800" dirty="0">
                          <a:latin typeface="Verdana"/>
                          <a:cs typeface="Verdana"/>
                        </a:rPr>
                        <a:t>f</a:t>
                      </a:r>
                      <a:r>
                        <a:rPr sz="1800" spc="-30" dirty="0">
                          <a:latin typeface="Verdana"/>
                          <a:cs typeface="Verdana"/>
                        </a:rPr>
                        <a:t>).</a:t>
                      </a:r>
                      <a:endParaRPr sz="1800" dirty="0">
                        <a:latin typeface="Verdana"/>
                        <a:cs typeface="Verdana"/>
                      </a:endParaRPr>
                    </a:p>
                  </a:txBody>
                  <a:tcPr marL="0" marR="0" marT="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8"/>
                  </a:ext>
                </a:extLst>
              </a:tr>
            </a:tbl>
          </a:graphicData>
        </a:graphic>
      </p:graphicFrame>
      <p:sp>
        <p:nvSpPr>
          <p:cNvPr id="18" name="Rectángulo 17"/>
          <p:cNvSpPr/>
          <p:nvPr/>
        </p:nvSpPr>
        <p:spPr>
          <a:xfrm>
            <a:off x="270948" y="6300161"/>
            <a:ext cx="8346256" cy="430887"/>
          </a:xfrm>
          <a:prstGeom prst="rect">
            <a:avLst/>
          </a:prstGeom>
        </p:spPr>
        <p:txBody>
          <a:bodyPr wrap="square">
            <a:spAutoFit/>
          </a:bodyPr>
          <a:lstStyle/>
          <a:p>
            <a:r>
              <a:rPr lang="es-PE" sz="1100" dirty="0">
                <a:solidFill>
                  <a:schemeClr val="bg1">
                    <a:lumMod val="65000"/>
                  </a:schemeClr>
                </a:solidFill>
              </a:rPr>
              <a:t>Fuente: http://es.slideshare.net/rennybatista/html-tema-4-formularios?qid=8ecf7b7e-6a7e-403b-b6fe-2090fa4e6134&amp;v=default&amp;b=&amp;from_search=31</a:t>
            </a:r>
          </a:p>
        </p:txBody>
      </p:sp>
    </p:spTree>
    <p:extLst>
      <p:ext uri="{BB962C8B-B14F-4D97-AF65-F5344CB8AC3E}">
        <p14:creationId xmlns:p14="http://schemas.microsoft.com/office/powerpoint/2010/main" val="3432362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14550</TotalTime>
  <Words>4874</Words>
  <Application>Microsoft Office PowerPoint</Application>
  <PresentationFormat>Presentación en pantalla (4:3)</PresentationFormat>
  <Paragraphs>531</Paragraphs>
  <Slides>46</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46</vt:i4>
      </vt:variant>
    </vt:vector>
  </HeadingPairs>
  <TitlesOfParts>
    <vt:vector size="57" baseType="lpstr">
      <vt:lpstr>Arial</vt:lpstr>
      <vt:lpstr>Calibri</vt:lpstr>
      <vt:lpstr>Calibri Light</vt:lpstr>
      <vt:lpstr>Consolas</vt:lpstr>
      <vt:lpstr>Raleway</vt:lpstr>
      <vt:lpstr>Times New Roman</vt:lpstr>
      <vt:lpstr>Trebuchet MS</vt:lpstr>
      <vt:lpstr>Verdana</vt:lpstr>
      <vt:lpstr>Wingdings</vt:lpstr>
      <vt:lpstr>1_Diseño predeterminado</vt:lpstr>
      <vt:lpstr>Tema de Office</vt:lpstr>
      <vt:lpstr>Presentación de PowerPoint</vt:lpstr>
      <vt:lpstr>Presentación de PowerPoint</vt:lpstr>
      <vt:lpstr>Los formularios en HTML</vt:lpstr>
      <vt:lpstr>Los formularios: atributo action</vt:lpstr>
      <vt:lpstr>Los formularios: atributo method</vt:lpstr>
      <vt:lpstr>Los formularios: ¿Cuándo utilizar GET?</vt:lpstr>
      <vt:lpstr>Los formularios: ¿Cuándo utilizar POST?</vt:lpstr>
      <vt:lpstr>Los formularios: otros atributos</vt:lpstr>
      <vt:lpstr>Los formularios: otros atributos</vt:lpstr>
      <vt:lpstr>Los formularios: Input Types</vt:lpstr>
      <vt:lpstr>Los formularios: Input Types</vt:lpstr>
      <vt:lpstr>Los formularios: Input Types</vt:lpstr>
      <vt:lpstr>Los formularios: Input Types</vt:lpstr>
      <vt:lpstr>Los formularios: Input Types</vt:lpstr>
      <vt:lpstr>Los formularios: Input Types</vt:lpstr>
      <vt:lpstr>Los formularios: Elemento &lt;select&gt;</vt:lpstr>
      <vt:lpstr>Los formularios: Elemento &lt;select&gt;</vt:lpstr>
      <vt:lpstr>Los formularios: Elemento &lt; textarea &gt;</vt:lpstr>
      <vt:lpstr>Los formularios: Elemento &lt;fieldset&gt;</vt:lpstr>
      <vt:lpstr>Los formularios: Atributos</vt:lpstr>
      <vt:lpstr>Los formularios: Atributos</vt:lpstr>
      <vt:lpstr>Los formularios: Atributos</vt:lpstr>
      <vt:lpstr>Los formularios: Atributos</vt:lpstr>
      <vt:lpstr>Los formularios: Atributos</vt:lpstr>
      <vt:lpstr>Los formularios: otros input types</vt:lpstr>
      <vt:lpstr>Los formularios: otros input types</vt:lpstr>
      <vt:lpstr>Los formularios: otros nput types</vt:lpstr>
      <vt:lpstr>Los formularios: otros input types</vt:lpstr>
      <vt:lpstr>Los formularios: otros input types</vt:lpstr>
      <vt:lpstr>Los formularios:  otros input types</vt:lpstr>
      <vt:lpstr>Los formularios:  otros input types</vt:lpstr>
      <vt:lpstr>Los formularios: otros input types</vt:lpstr>
      <vt:lpstr>Los formularios:  otros input types</vt:lpstr>
      <vt:lpstr>Los formularios: otros input types</vt:lpstr>
      <vt:lpstr>Los formularios:  otros input types</vt:lpstr>
      <vt:lpstr>Los formularios:  otros input types</vt:lpstr>
      <vt:lpstr>Los formularios: elementos</vt:lpstr>
      <vt:lpstr>Los formularios: elementos</vt:lpstr>
      <vt:lpstr>Los formularios:  otros elementos</vt:lpstr>
      <vt:lpstr>Validación de formularios con HTML5 </vt:lpstr>
      <vt:lpstr>Presentación de PowerPoint</vt:lpstr>
      <vt:lpstr>Presentación de PowerPoint</vt:lpstr>
      <vt:lpstr>Presentación de PowerPoint</vt:lpstr>
      <vt:lpstr>Conclusión</vt:lpstr>
      <vt:lpstr>Presentación de PowerPoint</vt:lpstr>
      <vt:lpstr>Presentación de PowerPoint</vt:lpstr>
    </vt:vector>
  </TitlesOfParts>
  <Company>Isil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Isil</dc:creator>
  <cp:lastModifiedBy>USER</cp:lastModifiedBy>
  <cp:revision>921</cp:revision>
  <dcterms:created xsi:type="dcterms:W3CDTF">2006-06-01T21:36:52Z</dcterms:created>
  <dcterms:modified xsi:type="dcterms:W3CDTF">2022-10-25T18:15:15Z</dcterms:modified>
</cp:coreProperties>
</file>