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4" r:id="rId6"/>
    <p:sldId id="290" r:id="rId7"/>
    <p:sldId id="291" r:id="rId8"/>
    <p:sldId id="292" r:id="rId9"/>
    <p:sldId id="281" r:id="rId10"/>
    <p:sldId id="283" r:id="rId11"/>
    <p:sldId id="288" r:id="rId12"/>
    <p:sldId id="289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10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D"/>
    <a:srgbClr val="FF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DD9F8-E3F7-4500-AA42-D6C506544635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2E33EDDD-71DC-4E1D-95DA-784938AF51A2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Agregar nuevo HTML a la página, cambiar el contenido existente y modificar estilos.</a:t>
          </a:r>
          <a:endParaRPr lang="es-PE" sz="2400" dirty="0">
            <a:solidFill>
              <a:srgbClr val="002060"/>
            </a:solidFill>
          </a:endParaRPr>
        </a:p>
      </dgm:t>
    </dgm:pt>
    <dgm:pt modelId="{A8EAB96C-026F-4B85-A06F-66062E1D780D}" type="parTrans" cxnId="{0E0D11CF-8FBC-4E71-96BC-904F15F5E32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19026738-498B-406D-ACAB-231ED317831F}" type="sibTrans" cxnId="{0E0D11CF-8FBC-4E71-96BC-904F15F5E32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67511DF6-E5C8-4EE3-B904-59B75498DD8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PE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Enviar solicitudes de red a servidores remotos, descargar y cargar archivos (Tecnologías llamadas AJAX y COMET).</a:t>
          </a:r>
          <a:endParaRPr lang="es-PE" sz="2000" dirty="0">
            <a:solidFill>
              <a:srgbClr val="002060"/>
            </a:solidFill>
          </a:endParaRPr>
        </a:p>
      </dgm:t>
    </dgm:pt>
    <dgm:pt modelId="{9034EB6A-6690-4CD9-9522-27CDB426439C}" type="parTrans" cxnId="{1A955289-017A-452D-9E14-58D2FE2B1087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E232E788-E926-4EF1-B4C1-BD6935F8DC72}" type="sibTrans" cxnId="{1A955289-017A-452D-9E14-58D2FE2B1087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FBFD8711-725F-457D-AFA5-E077BBF2F820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Obtener y configurar cookies, hacer preguntas al visitante y mostrar mensajes.</a:t>
          </a:r>
          <a:endParaRPr lang="es-PE" sz="2400" dirty="0">
            <a:solidFill>
              <a:srgbClr val="002060"/>
            </a:solidFill>
          </a:endParaRPr>
        </a:p>
      </dgm:t>
    </dgm:pt>
    <dgm:pt modelId="{377EDF5D-E14A-4C12-A25C-86C62227DDE3}" type="parTrans" cxnId="{9F4C3B8D-30EE-4BE3-88C8-37FF09832FED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610F3347-D05A-45F5-8599-D06AA8E75A80}" type="sibTrans" cxnId="{9F4C3B8D-30EE-4BE3-88C8-37FF09832FED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EE214F9F-153B-4760-B3B3-52CD986492E4}">
      <dgm:prSet custT="1"/>
      <dgm:spPr/>
      <dgm:t>
        <a:bodyPr/>
        <a:lstStyle/>
        <a:p>
          <a:r>
            <a:rPr lang="es-PE" sz="24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Recordar datos en el lado del cliente con el almacenamiento local (“local storage”).</a:t>
          </a:r>
          <a:endParaRPr lang="es-PE" sz="2400" dirty="0">
            <a:solidFill>
              <a:srgbClr val="00206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E5536278-7C19-4B19-BA8F-A03D8027FA80}" type="parTrans" cxnId="{8B0701C9-50A0-4B10-A182-56E092EEA4D4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6E96517F-973C-4D60-B80D-23229DD9D7D7}" type="sibTrans" cxnId="{8B0701C9-50A0-4B10-A182-56E092EEA4D4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20A56287-88F0-4780-92F3-DF61C222CD4A}" type="pres">
      <dgm:prSet presAssocID="{302DD9F8-E3F7-4500-AA42-D6C506544635}" presName="Name0" presStyleCnt="0">
        <dgm:presLayoutVars>
          <dgm:dir/>
          <dgm:resizeHandles/>
        </dgm:presLayoutVars>
      </dgm:prSet>
      <dgm:spPr/>
    </dgm:pt>
    <dgm:pt modelId="{E3EC9EC0-AA6F-4981-AA3A-260B9C9F1FDC}" type="pres">
      <dgm:prSet presAssocID="{2E33EDDD-71DC-4E1D-95DA-784938AF51A2}" presName="compNode" presStyleCnt="0"/>
      <dgm:spPr/>
    </dgm:pt>
    <dgm:pt modelId="{B85ADD9C-072E-451B-9019-7D93A9DC36BE}" type="pres">
      <dgm:prSet presAssocID="{2E33EDDD-71DC-4E1D-95DA-784938AF51A2}" presName="dummyConnPt" presStyleCnt="0"/>
      <dgm:spPr/>
    </dgm:pt>
    <dgm:pt modelId="{4CB4BFB9-7DDD-4B53-8C99-D68B7487E5B8}" type="pres">
      <dgm:prSet presAssocID="{2E33EDDD-71DC-4E1D-95DA-784938AF51A2}" presName="node" presStyleLbl="node1" presStyleIdx="0" presStyleCnt="4">
        <dgm:presLayoutVars>
          <dgm:bulletEnabled val="1"/>
        </dgm:presLayoutVars>
      </dgm:prSet>
      <dgm:spPr/>
    </dgm:pt>
    <dgm:pt modelId="{60FCAE94-6F3D-49A2-A090-E91A70CC976E}" type="pres">
      <dgm:prSet presAssocID="{19026738-498B-406D-ACAB-231ED317831F}" presName="sibTrans" presStyleLbl="bgSibTrans2D1" presStyleIdx="0" presStyleCnt="3"/>
      <dgm:spPr/>
    </dgm:pt>
    <dgm:pt modelId="{81C2EC5D-2B45-4A15-8609-7E743184B1C5}" type="pres">
      <dgm:prSet presAssocID="{67511DF6-E5C8-4EE3-B904-59B75498DD88}" presName="compNode" presStyleCnt="0"/>
      <dgm:spPr/>
    </dgm:pt>
    <dgm:pt modelId="{49377EC7-2444-42A3-AACA-ECBA1EC05F9E}" type="pres">
      <dgm:prSet presAssocID="{67511DF6-E5C8-4EE3-B904-59B75498DD88}" presName="dummyConnPt" presStyleCnt="0"/>
      <dgm:spPr/>
    </dgm:pt>
    <dgm:pt modelId="{43557FFB-FC24-43C6-84D0-84552AB606AA}" type="pres">
      <dgm:prSet presAssocID="{67511DF6-E5C8-4EE3-B904-59B75498DD88}" presName="node" presStyleLbl="node1" presStyleIdx="1" presStyleCnt="4">
        <dgm:presLayoutVars>
          <dgm:bulletEnabled val="1"/>
        </dgm:presLayoutVars>
      </dgm:prSet>
      <dgm:spPr/>
    </dgm:pt>
    <dgm:pt modelId="{DEF933B2-18D7-4C8C-B260-F405F3F7AF4A}" type="pres">
      <dgm:prSet presAssocID="{E232E788-E926-4EF1-B4C1-BD6935F8DC72}" presName="sibTrans" presStyleLbl="bgSibTrans2D1" presStyleIdx="1" presStyleCnt="3"/>
      <dgm:spPr/>
    </dgm:pt>
    <dgm:pt modelId="{C0D4737A-A42F-4F04-B190-0440589C03C5}" type="pres">
      <dgm:prSet presAssocID="{FBFD8711-725F-457D-AFA5-E077BBF2F820}" presName="compNode" presStyleCnt="0"/>
      <dgm:spPr/>
    </dgm:pt>
    <dgm:pt modelId="{9B9D960B-8031-440C-9B0B-FFD4890D0611}" type="pres">
      <dgm:prSet presAssocID="{FBFD8711-725F-457D-AFA5-E077BBF2F820}" presName="dummyConnPt" presStyleCnt="0"/>
      <dgm:spPr/>
    </dgm:pt>
    <dgm:pt modelId="{4C3B0853-D207-457D-BA19-3A5D24C3FBBA}" type="pres">
      <dgm:prSet presAssocID="{FBFD8711-725F-457D-AFA5-E077BBF2F820}" presName="node" presStyleLbl="node1" presStyleIdx="2" presStyleCnt="4">
        <dgm:presLayoutVars>
          <dgm:bulletEnabled val="1"/>
        </dgm:presLayoutVars>
      </dgm:prSet>
      <dgm:spPr/>
    </dgm:pt>
    <dgm:pt modelId="{167E7FFA-068E-4F74-91B6-5A0F98DB0E05}" type="pres">
      <dgm:prSet presAssocID="{610F3347-D05A-45F5-8599-D06AA8E75A80}" presName="sibTrans" presStyleLbl="bgSibTrans2D1" presStyleIdx="2" presStyleCnt="3"/>
      <dgm:spPr/>
    </dgm:pt>
    <dgm:pt modelId="{8DF6C149-B2EB-432D-87E8-8441FEE4EF8B}" type="pres">
      <dgm:prSet presAssocID="{EE214F9F-153B-4760-B3B3-52CD986492E4}" presName="compNode" presStyleCnt="0"/>
      <dgm:spPr/>
    </dgm:pt>
    <dgm:pt modelId="{4DB1D947-CF01-47E0-BC5D-F0C69EB8C51C}" type="pres">
      <dgm:prSet presAssocID="{EE214F9F-153B-4760-B3B3-52CD986492E4}" presName="dummyConnPt" presStyleCnt="0"/>
      <dgm:spPr/>
    </dgm:pt>
    <dgm:pt modelId="{4E037645-D5D8-4C68-A499-43E9C339DF80}" type="pres">
      <dgm:prSet presAssocID="{EE214F9F-153B-4760-B3B3-52CD986492E4}" presName="node" presStyleLbl="node1" presStyleIdx="3" presStyleCnt="4">
        <dgm:presLayoutVars>
          <dgm:bulletEnabled val="1"/>
        </dgm:presLayoutVars>
      </dgm:prSet>
      <dgm:spPr/>
    </dgm:pt>
  </dgm:ptLst>
  <dgm:cxnLst>
    <dgm:cxn modelId="{2C8B6722-76C1-4D37-9ACE-B822FFDC1644}" type="presOf" srcId="{19026738-498B-406D-ACAB-231ED317831F}" destId="{60FCAE94-6F3D-49A2-A090-E91A70CC976E}" srcOrd="0" destOrd="0" presId="urn:microsoft.com/office/officeart/2005/8/layout/bProcess4"/>
    <dgm:cxn modelId="{48146E23-D142-44A8-AE78-476AAABB5385}" type="presOf" srcId="{67511DF6-E5C8-4EE3-B904-59B75498DD88}" destId="{43557FFB-FC24-43C6-84D0-84552AB606AA}" srcOrd="0" destOrd="0" presId="urn:microsoft.com/office/officeart/2005/8/layout/bProcess4"/>
    <dgm:cxn modelId="{FBE0CC32-932D-4EAF-9170-B02B05E172F8}" type="presOf" srcId="{302DD9F8-E3F7-4500-AA42-D6C506544635}" destId="{20A56287-88F0-4780-92F3-DF61C222CD4A}" srcOrd="0" destOrd="0" presId="urn:microsoft.com/office/officeart/2005/8/layout/bProcess4"/>
    <dgm:cxn modelId="{288FF636-7116-412C-A7D4-40F3E7BF537D}" type="presOf" srcId="{E232E788-E926-4EF1-B4C1-BD6935F8DC72}" destId="{DEF933B2-18D7-4C8C-B260-F405F3F7AF4A}" srcOrd="0" destOrd="0" presId="urn:microsoft.com/office/officeart/2005/8/layout/bProcess4"/>
    <dgm:cxn modelId="{8577CA46-5A17-4CB8-BD2D-8053426B255D}" type="presOf" srcId="{2E33EDDD-71DC-4E1D-95DA-784938AF51A2}" destId="{4CB4BFB9-7DDD-4B53-8C99-D68B7487E5B8}" srcOrd="0" destOrd="0" presId="urn:microsoft.com/office/officeart/2005/8/layout/bProcess4"/>
    <dgm:cxn modelId="{96C2E64B-F13A-415E-A172-3BD56F6D2E10}" type="presOf" srcId="{FBFD8711-725F-457D-AFA5-E077BBF2F820}" destId="{4C3B0853-D207-457D-BA19-3A5D24C3FBBA}" srcOrd="0" destOrd="0" presId="urn:microsoft.com/office/officeart/2005/8/layout/bProcess4"/>
    <dgm:cxn modelId="{DDBC6C72-1CC8-426A-B5AD-66E7BFB15E52}" type="presOf" srcId="{610F3347-D05A-45F5-8599-D06AA8E75A80}" destId="{167E7FFA-068E-4F74-91B6-5A0F98DB0E05}" srcOrd="0" destOrd="0" presId="urn:microsoft.com/office/officeart/2005/8/layout/bProcess4"/>
    <dgm:cxn modelId="{1A955289-017A-452D-9E14-58D2FE2B1087}" srcId="{302DD9F8-E3F7-4500-AA42-D6C506544635}" destId="{67511DF6-E5C8-4EE3-B904-59B75498DD88}" srcOrd="1" destOrd="0" parTransId="{9034EB6A-6690-4CD9-9522-27CDB426439C}" sibTransId="{E232E788-E926-4EF1-B4C1-BD6935F8DC72}"/>
    <dgm:cxn modelId="{9F4C3B8D-30EE-4BE3-88C8-37FF09832FED}" srcId="{302DD9F8-E3F7-4500-AA42-D6C506544635}" destId="{FBFD8711-725F-457D-AFA5-E077BBF2F820}" srcOrd="2" destOrd="0" parTransId="{377EDF5D-E14A-4C12-A25C-86C62227DDE3}" sibTransId="{610F3347-D05A-45F5-8599-D06AA8E75A80}"/>
    <dgm:cxn modelId="{77B55AC3-D8DD-4BFD-87D1-A54AF5AA934E}" type="presOf" srcId="{EE214F9F-153B-4760-B3B3-52CD986492E4}" destId="{4E037645-D5D8-4C68-A499-43E9C339DF80}" srcOrd="0" destOrd="0" presId="urn:microsoft.com/office/officeart/2005/8/layout/bProcess4"/>
    <dgm:cxn modelId="{8B0701C9-50A0-4B10-A182-56E092EEA4D4}" srcId="{302DD9F8-E3F7-4500-AA42-D6C506544635}" destId="{EE214F9F-153B-4760-B3B3-52CD986492E4}" srcOrd="3" destOrd="0" parTransId="{E5536278-7C19-4B19-BA8F-A03D8027FA80}" sibTransId="{6E96517F-973C-4D60-B80D-23229DD9D7D7}"/>
    <dgm:cxn modelId="{0E0D11CF-8FBC-4E71-96BC-904F15F5E32E}" srcId="{302DD9F8-E3F7-4500-AA42-D6C506544635}" destId="{2E33EDDD-71DC-4E1D-95DA-784938AF51A2}" srcOrd="0" destOrd="0" parTransId="{A8EAB96C-026F-4B85-A06F-66062E1D780D}" sibTransId="{19026738-498B-406D-ACAB-231ED317831F}"/>
    <dgm:cxn modelId="{1F0B50BF-5E83-4994-A44A-91DFF327EF32}" type="presParOf" srcId="{20A56287-88F0-4780-92F3-DF61C222CD4A}" destId="{E3EC9EC0-AA6F-4981-AA3A-260B9C9F1FDC}" srcOrd="0" destOrd="0" presId="urn:microsoft.com/office/officeart/2005/8/layout/bProcess4"/>
    <dgm:cxn modelId="{4E6B0DF4-4E24-4CD4-BFD4-A8D9A93F7E53}" type="presParOf" srcId="{E3EC9EC0-AA6F-4981-AA3A-260B9C9F1FDC}" destId="{B85ADD9C-072E-451B-9019-7D93A9DC36BE}" srcOrd="0" destOrd="0" presId="urn:microsoft.com/office/officeart/2005/8/layout/bProcess4"/>
    <dgm:cxn modelId="{BD421222-C7AC-4477-BB8A-9EE0784E19CC}" type="presParOf" srcId="{E3EC9EC0-AA6F-4981-AA3A-260B9C9F1FDC}" destId="{4CB4BFB9-7DDD-4B53-8C99-D68B7487E5B8}" srcOrd="1" destOrd="0" presId="urn:microsoft.com/office/officeart/2005/8/layout/bProcess4"/>
    <dgm:cxn modelId="{1A42A446-041E-468A-9FA1-CD25D12F9FEC}" type="presParOf" srcId="{20A56287-88F0-4780-92F3-DF61C222CD4A}" destId="{60FCAE94-6F3D-49A2-A090-E91A70CC976E}" srcOrd="1" destOrd="0" presId="urn:microsoft.com/office/officeart/2005/8/layout/bProcess4"/>
    <dgm:cxn modelId="{781A966C-9933-4CFE-89D5-A81134A9EC3D}" type="presParOf" srcId="{20A56287-88F0-4780-92F3-DF61C222CD4A}" destId="{81C2EC5D-2B45-4A15-8609-7E743184B1C5}" srcOrd="2" destOrd="0" presId="urn:microsoft.com/office/officeart/2005/8/layout/bProcess4"/>
    <dgm:cxn modelId="{55472590-8640-43DB-9CA6-94EBECE8A598}" type="presParOf" srcId="{81C2EC5D-2B45-4A15-8609-7E743184B1C5}" destId="{49377EC7-2444-42A3-AACA-ECBA1EC05F9E}" srcOrd="0" destOrd="0" presId="urn:microsoft.com/office/officeart/2005/8/layout/bProcess4"/>
    <dgm:cxn modelId="{0FF31049-000F-426C-BE4A-977EA22F3616}" type="presParOf" srcId="{81C2EC5D-2B45-4A15-8609-7E743184B1C5}" destId="{43557FFB-FC24-43C6-84D0-84552AB606AA}" srcOrd="1" destOrd="0" presId="urn:microsoft.com/office/officeart/2005/8/layout/bProcess4"/>
    <dgm:cxn modelId="{CC1D4777-E688-40E6-870E-437AC1D9DA44}" type="presParOf" srcId="{20A56287-88F0-4780-92F3-DF61C222CD4A}" destId="{DEF933B2-18D7-4C8C-B260-F405F3F7AF4A}" srcOrd="3" destOrd="0" presId="urn:microsoft.com/office/officeart/2005/8/layout/bProcess4"/>
    <dgm:cxn modelId="{1C8D3516-4168-426E-95CF-3E1F6EF11E02}" type="presParOf" srcId="{20A56287-88F0-4780-92F3-DF61C222CD4A}" destId="{C0D4737A-A42F-4F04-B190-0440589C03C5}" srcOrd="4" destOrd="0" presId="urn:microsoft.com/office/officeart/2005/8/layout/bProcess4"/>
    <dgm:cxn modelId="{0711C770-F78F-4B48-B7C4-D52E36D277C5}" type="presParOf" srcId="{C0D4737A-A42F-4F04-B190-0440589C03C5}" destId="{9B9D960B-8031-440C-9B0B-FFD4890D0611}" srcOrd="0" destOrd="0" presId="urn:microsoft.com/office/officeart/2005/8/layout/bProcess4"/>
    <dgm:cxn modelId="{6AB16A97-22E7-4FB2-BEAE-00F9F1CC17D2}" type="presParOf" srcId="{C0D4737A-A42F-4F04-B190-0440589C03C5}" destId="{4C3B0853-D207-457D-BA19-3A5D24C3FBBA}" srcOrd="1" destOrd="0" presId="urn:microsoft.com/office/officeart/2005/8/layout/bProcess4"/>
    <dgm:cxn modelId="{C95493B3-2AC0-4F0D-B6DD-7F897BA2311F}" type="presParOf" srcId="{20A56287-88F0-4780-92F3-DF61C222CD4A}" destId="{167E7FFA-068E-4F74-91B6-5A0F98DB0E05}" srcOrd="5" destOrd="0" presId="urn:microsoft.com/office/officeart/2005/8/layout/bProcess4"/>
    <dgm:cxn modelId="{DB73BEEE-C883-4536-A4D1-EFCE5FE04E24}" type="presParOf" srcId="{20A56287-88F0-4780-92F3-DF61C222CD4A}" destId="{8DF6C149-B2EB-432D-87E8-8441FEE4EF8B}" srcOrd="6" destOrd="0" presId="urn:microsoft.com/office/officeart/2005/8/layout/bProcess4"/>
    <dgm:cxn modelId="{2266C3DB-2513-4302-88D5-2B8AF46459B9}" type="presParOf" srcId="{8DF6C149-B2EB-432D-87E8-8441FEE4EF8B}" destId="{4DB1D947-CF01-47E0-BC5D-F0C69EB8C51C}" srcOrd="0" destOrd="0" presId="urn:microsoft.com/office/officeart/2005/8/layout/bProcess4"/>
    <dgm:cxn modelId="{FF3AE0E3-F611-4E68-BEA5-7DA48F3A6948}" type="presParOf" srcId="{8DF6C149-B2EB-432D-87E8-8441FEE4EF8B}" destId="{4E037645-D5D8-4C68-A499-43E9C339DF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DD95E-E89B-4066-AB0E-9256DA59677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13AA2DC-A5BE-4E81-B65F-160EC30909DD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200" b="1">
              <a:effectLst/>
              <a:latin typeface="Arial" panose="020B0604020202020204" pitchFamily="34" charset="0"/>
              <a:ea typeface="Arial" panose="020B0604020202020204" pitchFamily="34" charset="0"/>
            </a:rPr>
            <a:t>Numéricas</a:t>
          </a:r>
          <a:endParaRPr lang="es-PE" sz="2200" dirty="0"/>
        </a:p>
      </dgm:t>
    </dgm:pt>
    <dgm:pt modelId="{13113D86-9EC9-4B8F-B2E4-EBF94B47A256}" type="parTrans" cxnId="{90E4307D-C530-48BB-B714-1E52930ECA9E}">
      <dgm:prSet/>
      <dgm:spPr/>
      <dgm:t>
        <a:bodyPr/>
        <a:lstStyle/>
        <a:p>
          <a:endParaRPr lang="es-PE" sz="2200"/>
        </a:p>
      </dgm:t>
    </dgm:pt>
    <dgm:pt modelId="{8CD02517-B6B3-48EB-A51E-F67790B1627D}" type="sibTrans" cxnId="{90E4307D-C530-48BB-B714-1E52930ECA9E}">
      <dgm:prSet/>
      <dgm:spPr/>
      <dgm:t>
        <a:bodyPr/>
        <a:lstStyle/>
        <a:p>
          <a:endParaRPr lang="es-PE" sz="2200"/>
        </a:p>
      </dgm:t>
    </dgm:pt>
    <dgm:pt modelId="{EE2C9629-38C6-4022-A962-D486C8731B85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200" b="1">
              <a:effectLst/>
              <a:latin typeface="Arial" panose="020B0604020202020204" pitchFamily="34" charset="0"/>
              <a:ea typeface="Arial" panose="020B0604020202020204" pitchFamily="34" charset="0"/>
            </a:rPr>
            <a:t>Cadenas de texto</a:t>
          </a:r>
          <a:endParaRPr lang="es-PE" sz="2200" dirty="0"/>
        </a:p>
      </dgm:t>
    </dgm:pt>
    <dgm:pt modelId="{B97D10CB-4619-4268-8B08-FF20B9F510C3}" type="parTrans" cxnId="{241F623C-4B88-43D7-BBF0-A6DBFA56B636}">
      <dgm:prSet/>
      <dgm:spPr/>
      <dgm:t>
        <a:bodyPr/>
        <a:lstStyle/>
        <a:p>
          <a:endParaRPr lang="es-PE" sz="2200"/>
        </a:p>
      </dgm:t>
    </dgm:pt>
    <dgm:pt modelId="{CC7F5294-4323-4D5F-8575-A7ECD5E1D7B4}" type="sibTrans" cxnId="{241F623C-4B88-43D7-BBF0-A6DBFA56B636}">
      <dgm:prSet/>
      <dgm:spPr/>
      <dgm:t>
        <a:bodyPr/>
        <a:lstStyle/>
        <a:p>
          <a:endParaRPr lang="es-PE" sz="2200"/>
        </a:p>
      </dgm:t>
    </dgm:pt>
    <dgm:pt modelId="{DB61895D-3AAF-477C-85CF-0A52AE65307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200" b="1" dirty="0" err="1">
              <a:effectLst/>
              <a:latin typeface="Arial" panose="020B0604020202020204" pitchFamily="34" charset="0"/>
              <a:ea typeface="Arial" panose="020B0604020202020204" pitchFamily="34" charset="0"/>
            </a:rPr>
            <a:t>Arrays</a:t>
          </a:r>
          <a:endParaRPr lang="es-PE" sz="2200" dirty="0"/>
        </a:p>
      </dgm:t>
    </dgm:pt>
    <dgm:pt modelId="{C0786B10-C59C-4549-905B-63A3E833C7AF}" type="parTrans" cxnId="{7B362FFA-398D-4358-81BB-0219416B78FA}">
      <dgm:prSet/>
      <dgm:spPr/>
      <dgm:t>
        <a:bodyPr/>
        <a:lstStyle/>
        <a:p>
          <a:endParaRPr lang="es-PE" sz="2200"/>
        </a:p>
      </dgm:t>
    </dgm:pt>
    <dgm:pt modelId="{7AA96F80-976B-41C2-B217-EF1D7DD8F0E5}" type="sibTrans" cxnId="{7B362FFA-398D-4358-81BB-0219416B78FA}">
      <dgm:prSet/>
      <dgm:spPr/>
      <dgm:t>
        <a:bodyPr/>
        <a:lstStyle/>
        <a:p>
          <a:endParaRPr lang="es-PE" sz="2200"/>
        </a:p>
      </dgm:t>
    </dgm:pt>
    <dgm:pt modelId="{706C762C-2493-4738-9A34-48CB80C8848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sz="2200" b="1">
              <a:effectLst/>
              <a:latin typeface="Arial" panose="020B0604020202020204" pitchFamily="34" charset="0"/>
              <a:ea typeface="Arial" panose="020B0604020202020204" pitchFamily="34" charset="0"/>
            </a:rPr>
            <a:t>Booleanos</a:t>
          </a:r>
          <a:endParaRPr lang="es-PE" sz="2200" dirty="0"/>
        </a:p>
      </dgm:t>
    </dgm:pt>
    <dgm:pt modelId="{C250C8DB-8474-4FDD-8BD1-5E87C780C337}" type="parTrans" cxnId="{70184FBA-F1EA-4CD4-9147-57E816C1357C}">
      <dgm:prSet/>
      <dgm:spPr/>
      <dgm:t>
        <a:bodyPr/>
        <a:lstStyle/>
        <a:p>
          <a:endParaRPr lang="es-PE" sz="2200"/>
        </a:p>
      </dgm:t>
    </dgm:pt>
    <dgm:pt modelId="{8692FEDD-BBE8-45DF-BEA2-C7011CE6F890}" type="sibTrans" cxnId="{70184FBA-F1EA-4CD4-9147-57E816C1357C}">
      <dgm:prSet/>
      <dgm:spPr/>
      <dgm:t>
        <a:bodyPr/>
        <a:lstStyle/>
        <a:p>
          <a:endParaRPr lang="es-PE" sz="2200"/>
        </a:p>
      </dgm:t>
    </dgm:pt>
    <dgm:pt modelId="{5F42BD24-E982-4806-B702-7C31D9D03412}" type="pres">
      <dgm:prSet presAssocID="{A97DD95E-E89B-4066-AB0E-9256DA596774}" presName="Name0" presStyleCnt="0">
        <dgm:presLayoutVars>
          <dgm:dir/>
          <dgm:animLvl val="lvl"/>
          <dgm:resizeHandles val="exact"/>
        </dgm:presLayoutVars>
      </dgm:prSet>
      <dgm:spPr/>
    </dgm:pt>
    <dgm:pt modelId="{396E709B-1E4D-49EB-8F42-F46BC91C6E73}" type="pres">
      <dgm:prSet presAssocID="{B13AA2DC-A5BE-4E81-B65F-160EC30909D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BF9128-3470-4103-8325-2AFC0FE78BC9}" type="pres">
      <dgm:prSet presAssocID="{8CD02517-B6B3-48EB-A51E-F67790B1627D}" presName="parTxOnlySpace" presStyleCnt="0"/>
      <dgm:spPr/>
    </dgm:pt>
    <dgm:pt modelId="{96C9F16B-6615-45AE-8D0A-E36DA896E08C}" type="pres">
      <dgm:prSet presAssocID="{EE2C9629-38C6-4022-A962-D486C8731B8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BFBA9C-A97F-414B-B558-677EB8581905}" type="pres">
      <dgm:prSet presAssocID="{CC7F5294-4323-4D5F-8575-A7ECD5E1D7B4}" presName="parTxOnlySpace" presStyleCnt="0"/>
      <dgm:spPr/>
    </dgm:pt>
    <dgm:pt modelId="{B6933374-20D0-49CA-8107-07EDAC2769B3}" type="pres">
      <dgm:prSet presAssocID="{DB61895D-3AAF-477C-85CF-0A52AE6530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62C1B3-9539-449D-9981-1BF63900D71C}" type="pres">
      <dgm:prSet presAssocID="{7AA96F80-976B-41C2-B217-EF1D7DD8F0E5}" presName="parTxOnlySpace" presStyleCnt="0"/>
      <dgm:spPr/>
    </dgm:pt>
    <dgm:pt modelId="{F7BAF143-96BC-40EE-A68B-B46D221FE2AC}" type="pres">
      <dgm:prSet presAssocID="{706C762C-2493-4738-9A34-48CB80C8848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C632D1E-DF00-432D-938D-728E96064AA5}" type="presOf" srcId="{DB61895D-3AAF-477C-85CF-0A52AE653074}" destId="{B6933374-20D0-49CA-8107-07EDAC2769B3}" srcOrd="0" destOrd="0" presId="urn:microsoft.com/office/officeart/2005/8/layout/chevron1"/>
    <dgm:cxn modelId="{3236782E-D922-4543-8FBE-051A48494299}" type="presOf" srcId="{A97DD95E-E89B-4066-AB0E-9256DA596774}" destId="{5F42BD24-E982-4806-B702-7C31D9D03412}" srcOrd="0" destOrd="0" presId="urn:microsoft.com/office/officeart/2005/8/layout/chevron1"/>
    <dgm:cxn modelId="{F1689532-1B33-47C0-B5AD-11A51C878409}" type="presOf" srcId="{EE2C9629-38C6-4022-A962-D486C8731B85}" destId="{96C9F16B-6615-45AE-8D0A-E36DA896E08C}" srcOrd="0" destOrd="0" presId="urn:microsoft.com/office/officeart/2005/8/layout/chevron1"/>
    <dgm:cxn modelId="{241F623C-4B88-43D7-BBF0-A6DBFA56B636}" srcId="{A97DD95E-E89B-4066-AB0E-9256DA596774}" destId="{EE2C9629-38C6-4022-A962-D486C8731B85}" srcOrd="1" destOrd="0" parTransId="{B97D10CB-4619-4268-8B08-FF20B9F510C3}" sibTransId="{CC7F5294-4323-4D5F-8575-A7ECD5E1D7B4}"/>
    <dgm:cxn modelId="{90E4307D-C530-48BB-B714-1E52930ECA9E}" srcId="{A97DD95E-E89B-4066-AB0E-9256DA596774}" destId="{B13AA2DC-A5BE-4E81-B65F-160EC30909DD}" srcOrd="0" destOrd="0" parTransId="{13113D86-9EC9-4B8F-B2E4-EBF94B47A256}" sibTransId="{8CD02517-B6B3-48EB-A51E-F67790B1627D}"/>
    <dgm:cxn modelId="{8CD6048B-C9E6-424D-B070-F0A436FA3AD6}" type="presOf" srcId="{706C762C-2493-4738-9A34-48CB80C8848A}" destId="{F7BAF143-96BC-40EE-A68B-B46D221FE2AC}" srcOrd="0" destOrd="0" presId="urn:microsoft.com/office/officeart/2005/8/layout/chevron1"/>
    <dgm:cxn modelId="{70184FBA-F1EA-4CD4-9147-57E816C1357C}" srcId="{A97DD95E-E89B-4066-AB0E-9256DA596774}" destId="{706C762C-2493-4738-9A34-48CB80C8848A}" srcOrd="3" destOrd="0" parTransId="{C250C8DB-8474-4FDD-8BD1-5E87C780C337}" sibTransId="{8692FEDD-BBE8-45DF-BEA2-C7011CE6F890}"/>
    <dgm:cxn modelId="{6437B9BE-50DB-44A6-B03E-7953362F9B52}" type="presOf" srcId="{B13AA2DC-A5BE-4E81-B65F-160EC30909DD}" destId="{396E709B-1E4D-49EB-8F42-F46BC91C6E73}" srcOrd="0" destOrd="0" presId="urn:microsoft.com/office/officeart/2005/8/layout/chevron1"/>
    <dgm:cxn modelId="{7B362FFA-398D-4358-81BB-0219416B78FA}" srcId="{A97DD95E-E89B-4066-AB0E-9256DA596774}" destId="{DB61895D-3AAF-477C-85CF-0A52AE653074}" srcOrd="2" destOrd="0" parTransId="{C0786B10-C59C-4549-905B-63A3E833C7AF}" sibTransId="{7AA96F80-976B-41C2-B217-EF1D7DD8F0E5}"/>
    <dgm:cxn modelId="{EB016C36-9975-4253-B2D7-67216AFAC6A1}" type="presParOf" srcId="{5F42BD24-E982-4806-B702-7C31D9D03412}" destId="{396E709B-1E4D-49EB-8F42-F46BC91C6E73}" srcOrd="0" destOrd="0" presId="urn:microsoft.com/office/officeart/2005/8/layout/chevron1"/>
    <dgm:cxn modelId="{F301976C-3689-4868-A494-35696E383A31}" type="presParOf" srcId="{5F42BD24-E982-4806-B702-7C31D9D03412}" destId="{8BBF9128-3470-4103-8325-2AFC0FE78BC9}" srcOrd="1" destOrd="0" presId="urn:microsoft.com/office/officeart/2005/8/layout/chevron1"/>
    <dgm:cxn modelId="{DAA25B35-7CBB-4874-AD75-3B1A68F1F5D0}" type="presParOf" srcId="{5F42BD24-E982-4806-B702-7C31D9D03412}" destId="{96C9F16B-6615-45AE-8D0A-E36DA896E08C}" srcOrd="2" destOrd="0" presId="urn:microsoft.com/office/officeart/2005/8/layout/chevron1"/>
    <dgm:cxn modelId="{5695958F-0764-4386-95A9-1BD2CB54B6D2}" type="presParOf" srcId="{5F42BD24-E982-4806-B702-7C31D9D03412}" destId="{6FBFBA9C-A97F-414B-B558-677EB8581905}" srcOrd="3" destOrd="0" presId="urn:microsoft.com/office/officeart/2005/8/layout/chevron1"/>
    <dgm:cxn modelId="{1AFEA4AF-017C-4BDF-AC09-2C5B6808B2AD}" type="presParOf" srcId="{5F42BD24-E982-4806-B702-7C31D9D03412}" destId="{B6933374-20D0-49CA-8107-07EDAC2769B3}" srcOrd="4" destOrd="0" presId="urn:microsoft.com/office/officeart/2005/8/layout/chevron1"/>
    <dgm:cxn modelId="{A4392DEE-BF37-4626-A602-7456A4913ACD}" type="presParOf" srcId="{5F42BD24-E982-4806-B702-7C31D9D03412}" destId="{A162C1B3-9539-449D-9981-1BF63900D71C}" srcOrd="5" destOrd="0" presId="urn:microsoft.com/office/officeart/2005/8/layout/chevron1"/>
    <dgm:cxn modelId="{3364B35A-7BC5-47F1-BABC-653506F977F0}" type="presParOf" srcId="{5F42BD24-E982-4806-B702-7C31D9D03412}" destId="{F7BAF143-96BC-40EE-A68B-B46D221FE2A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AE94-6F3D-49A2-A090-E91A70CC976E}">
      <dsp:nvSpPr>
        <dsp:cNvPr id="0" name=""/>
        <dsp:cNvSpPr/>
      </dsp:nvSpPr>
      <dsp:spPr>
        <a:xfrm rot="5400000">
          <a:off x="1388249" y="1565776"/>
          <a:ext cx="2453742" cy="2956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4BFB9-7DDD-4B53-8C99-D68B7487E5B8}">
      <dsp:nvSpPr>
        <dsp:cNvPr id="0" name=""/>
        <dsp:cNvSpPr/>
      </dsp:nvSpPr>
      <dsp:spPr>
        <a:xfrm>
          <a:off x="1952945" y="145"/>
          <a:ext cx="3285297" cy="19711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2400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Agregar nuevo HTML a la página, cambiar el contenido existente y modificar estilos.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2010679" y="57879"/>
        <a:ext cx="3169829" cy="1855710"/>
      </dsp:txXfrm>
    </dsp:sp>
    <dsp:sp modelId="{DEF933B2-18D7-4C8C-B260-F405F3F7AF4A}">
      <dsp:nvSpPr>
        <dsp:cNvPr id="0" name=""/>
        <dsp:cNvSpPr/>
      </dsp:nvSpPr>
      <dsp:spPr>
        <a:xfrm>
          <a:off x="2620235" y="2797763"/>
          <a:ext cx="4359215" cy="295676"/>
        </a:xfrm>
        <a:prstGeom prst="rect">
          <a:avLst/>
        </a:prstGeom>
        <a:solidFill>
          <a:schemeClr val="accent4">
            <a:hueOff val="1048792"/>
            <a:satOff val="-23984"/>
            <a:lumOff val="5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57FFB-FC24-43C6-84D0-84552AB606AA}">
      <dsp:nvSpPr>
        <dsp:cNvPr id="0" name=""/>
        <dsp:cNvSpPr/>
      </dsp:nvSpPr>
      <dsp:spPr>
        <a:xfrm>
          <a:off x="1952945" y="2464118"/>
          <a:ext cx="3285297" cy="1971178"/>
        </a:xfrm>
        <a:prstGeom prst="roundRect">
          <a:avLst>
            <a:gd name="adj" fmla="val 10000"/>
          </a:avLst>
        </a:prstGeom>
        <a:solidFill>
          <a:schemeClr val="accent4">
            <a:hueOff val="699195"/>
            <a:satOff val="-15989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2000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Enviar solicitudes de red a servidores remotos, descargar y cargar archivos (Tecnologías llamadas AJAX y COMET).</a:t>
          </a:r>
          <a:endParaRPr lang="es-PE" sz="2000" kern="1200" dirty="0">
            <a:solidFill>
              <a:srgbClr val="002060"/>
            </a:solidFill>
          </a:endParaRPr>
        </a:p>
      </dsp:txBody>
      <dsp:txXfrm>
        <a:off x="2010679" y="2521852"/>
        <a:ext cx="3169829" cy="1855710"/>
      </dsp:txXfrm>
    </dsp:sp>
    <dsp:sp modelId="{167E7FFA-068E-4F74-91B6-5A0F98DB0E05}">
      <dsp:nvSpPr>
        <dsp:cNvPr id="0" name=""/>
        <dsp:cNvSpPr/>
      </dsp:nvSpPr>
      <dsp:spPr>
        <a:xfrm rot="16200000">
          <a:off x="5757694" y="1565776"/>
          <a:ext cx="2453742" cy="295676"/>
        </a:xfrm>
        <a:prstGeom prst="rect">
          <a:avLst/>
        </a:prstGeom>
        <a:solidFill>
          <a:schemeClr val="accent4">
            <a:hueOff val="2097584"/>
            <a:satOff val="-47968"/>
            <a:lumOff val="1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B0853-D207-457D-BA19-3A5D24C3FBBA}">
      <dsp:nvSpPr>
        <dsp:cNvPr id="0" name=""/>
        <dsp:cNvSpPr/>
      </dsp:nvSpPr>
      <dsp:spPr>
        <a:xfrm>
          <a:off x="6322391" y="2464118"/>
          <a:ext cx="3285297" cy="1971178"/>
        </a:xfrm>
        <a:prstGeom prst="roundRect">
          <a:avLst>
            <a:gd name="adj" fmla="val 10000"/>
          </a:avLst>
        </a:prstGeom>
        <a:solidFill>
          <a:schemeClr val="accent4">
            <a:hueOff val="1398389"/>
            <a:satOff val="-31979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PE" sz="2400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Obtener y configurar cookies, hacer preguntas al visitante y mostrar mensajes.</a:t>
          </a:r>
          <a:endParaRPr lang="es-PE" sz="2400" kern="1200" dirty="0">
            <a:solidFill>
              <a:srgbClr val="002060"/>
            </a:solidFill>
          </a:endParaRPr>
        </a:p>
      </dsp:txBody>
      <dsp:txXfrm>
        <a:off x="6380125" y="2521852"/>
        <a:ext cx="3169829" cy="1855710"/>
      </dsp:txXfrm>
    </dsp:sp>
    <dsp:sp modelId="{4E037645-D5D8-4C68-A499-43E9C339DF80}">
      <dsp:nvSpPr>
        <dsp:cNvPr id="0" name=""/>
        <dsp:cNvSpPr/>
      </dsp:nvSpPr>
      <dsp:spPr>
        <a:xfrm>
          <a:off x="6322391" y="145"/>
          <a:ext cx="3285297" cy="1971178"/>
        </a:xfrm>
        <a:prstGeom prst="roundRect">
          <a:avLst>
            <a:gd name="adj" fmla="val 10000"/>
          </a:avLst>
        </a:prstGeom>
        <a:solidFill>
          <a:schemeClr val="accent4">
            <a:hueOff val="2097584"/>
            <a:satOff val="-47968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Recordar datos en el lado del cliente con el almacenamiento local (“local storage”).</a:t>
          </a:r>
          <a:endParaRPr lang="es-PE" sz="2400" kern="1200" dirty="0">
            <a:solidFill>
              <a:srgbClr val="00206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6380125" y="57879"/>
        <a:ext cx="3169829" cy="185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E709B-1E4D-49EB-8F42-F46BC91C6E73}">
      <dsp:nvSpPr>
        <dsp:cNvPr id="0" name=""/>
        <dsp:cNvSpPr/>
      </dsp:nvSpPr>
      <dsp:spPr>
        <a:xfrm>
          <a:off x="4899" y="908930"/>
          <a:ext cx="2851941" cy="11407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b="1" kern="1200">
              <a:effectLst/>
              <a:latin typeface="Arial" panose="020B0604020202020204" pitchFamily="34" charset="0"/>
              <a:ea typeface="Arial" panose="020B0604020202020204" pitchFamily="34" charset="0"/>
            </a:rPr>
            <a:t>Numéricas</a:t>
          </a:r>
          <a:endParaRPr lang="es-PE" sz="2200" kern="1200" dirty="0"/>
        </a:p>
      </dsp:txBody>
      <dsp:txXfrm>
        <a:off x="575287" y="908930"/>
        <a:ext cx="1711165" cy="1140776"/>
      </dsp:txXfrm>
    </dsp:sp>
    <dsp:sp modelId="{96C9F16B-6615-45AE-8D0A-E36DA896E08C}">
      <dsp:nvSpPr>
        <dsp:cNvPr id="0" name=""/>
        <dsp:cNvSpPr/>
      </dsp:nvSpPr>
      <dsp:spPr>
        <a:xfrm>
          <a:off x="2571646" y="908930"/>
          <a:ext cx="2851941" cy="11407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b="1" kern="1200">
              <a:effectLst/>
              <a:latin typeface="Arial" panose="020B0604020202020204" pitchFamily="34" charset="0"/>
              <a:ea typeface="Arial" panose="020B0604020202020204" pitchFamily="34" charset="0"/>
            </a:rPr>
            <a:t>Cadenas de texto</a:t>
          </a:r>
          <a:endParaRPr lang="es-PE" sz="2200" kern="1200" dirty="0"/>
        </a:p>
      </dsp:txBody>
      <dsp:txXfrm>
        <a:off x="3142034" y="908930"/>
        <a:ext cx="1711165" cy="1140776"/>
      </dsp:txXfrm>
    </dsp:sp>
    <dsp:sp modelId="{B6933374-20D0-49CA-8107-07EDAC2769B3}">
      <dsp:nvSpPr>
        <dsp:cNvPr id="0" name=""/>
        <dsp:cNvSpPr/>
      </dsp:nvSpPr>
      <dsp:spPr>
        <a:xfrm>
          <a:off x="5138393" y="908930"/>
          <a:ext cx="2851941" cy="11407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b="1" kern="1200" dirty="0" err="1">
              <a:effectLst/>
              <a:latin typeface="Arial" panose="020B0604020202020204" pitchFamily="34" charset="0"/>
              <a:ea typeface="Arial" panose="020B0604020202020204" pitchFamily="34" charset="0"/>
            </a:rPr>
            <a:t>Arrays</a:t>
          </a:r>
          <a:endParaRPr lang="es-PE" sz="2200" kern="1200" dirty="0"/>
        </a:p>
      </dsp:txBody>
      <dsp:txXfrm>
        <a:off x="5708781" y="908930"/>
        <a:ext cx="1711165" cy="1140776"/>
      </dsp:txXfrm>
    </dsp:sp>
    <dsp:sp modelId="{F7BAF143-96BC-40EE-A68B-B46D221FE2AC}">
      <dsp:nvSpPr>
        <dsp:cNvPr id="0" name=""/>
        <dsp:cNvSpPr/>
      </dsp:nvSpPr>
      <dsp:spPr>
        <a:xfrm>
          <a:off x="7705140" y="908930"/>
          <a:ext cx="2851941" cy="11407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b="1" kern="1200">
              <a:effectLst/>
              <a:latin typeface="Arial" panose="020B0604020202020204" pitchFamily="34" charset="0"/>
              <a:ea typeface="Arial" panose="020B0604020202020204" pitchFamily="34" charset="0"/>
            </a:rPr>
            <a:t>Booleanos</a:t>
          </a:r>
          <a:endParaRPr lang="es-PE" sz="2200" kern="1200" dirty="0"/>
        </a:p>
      </dsp:txBody>
      <dsp:txXfrm>
        <a:off x="8275528" y="908930"/>
        <a:ext cx="1711165" cy="114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36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67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104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383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63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39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834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8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Introducción al JavaScript y funciones básicas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10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Números y operaciones aritméticas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1182390" y="1189587"/>
            <a:ext cx="9819371" cy="230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</a:pPr>
            <a:r>
              <a:rPr lang="es-MX" sz="2400" dirty="0">
                <a:solidFill>
                  <a:srgbClr val="002060"/>
                </a:solidFill>
                <a:latin typeface="Arial" panose="020B0604020202020204" pitchFamily="34" charset="0"/>
              </a:rPr>
              <a:t>Estos cuatro operadores son los más básicos para hacer cálculos en JavaScript. Coinciden con los correspondientes operadores de matemáticas.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</a:pPr>
            <a:endParaRPr lang="es-MX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</a:tabLst>
            </a:pP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BE101D-42F0-BD40-1C90-76A475F273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524"/>
          <a:stretch/>
        </p:blipFill>
        <p:spPr>
          <a:xfrm>
            <a:off x="2526012" y="2973808"/>
            <a:ext cx="7132125" cy="25952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CA9D8C1-94CC-4A7F-4A79-B7FE0427735B}"/>
              </a:ext>
            </a:extLst>
          </p:cNvPr>
          <p:cNvSpPr/>
          <p:nvPr/>
        </p:nvSpPr>
        <p:spPr>
          <a:xfrm>
            <a:off x="2178423" y="2769702"/>
            <a:ext cx="8012499" cy="2941983"/>
          </a:xfrm>
          <a:prstGeom prst="round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52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Cadenas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8CD108C-A57F-D469-9E23-57DB97080CF2}"/>
              </a:ext>
            </a:extLst>
          </p:cNvPr>
          <p:cNvSpPr txBox="1"/>
          <p:nvPr/>
        </p:nvSpPr>
        <p:spPr>
          <a:xfrm>
            <a:off x="757081" y="1760390"/>
            <a:ext cx="6178735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</a:pP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</a:t>
            </a:r>
            <a:r>
              <a:rPr lang="es-MX" sz="24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avaScript, las variables de tipo texto son objetos de la clase </a:t>
            </a:r>
            <a:r>
              <a:rPr lang="es-MX" sz="24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String</a:t>
            </a: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lang="es-MX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cadenas de texto</a:t>
            </a: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Esto quiere decir que cada una de las variables que creamos de tipo texto tienen una serie de propiedades y métodos. </a:t>
            </a:r>
          </a:p>
        </p:txBody>
      </p:sp>
      <p:pic>
        <p:nvPicPr>
          <p:cNvPr id="2" name="Picture 2" descr="Curso de Javascript #2. Variables - Boluda.com">
            <a:extLst>
              <a:ext uri="{FF2B5EF4-FFF2-40B4-BE49-F238E27FC236}">
                <a16:creationId xmlns:a16="http://schemas.microsoft.com/office/drawing/2014/main" id="{2DB70EA3-3AAA-5FFA-6F87-79A8C386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96" y="1760390"/>
            <a:ext cx="4632421" cy="241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B24297-72EF-9A3A-B5BF-87B5DB7869E4}"/>
              </a:ext>
            </a:extLst>
          </p:cNvPr>
          <p:cNvSpPr txBox="1"/>
          <p:nvPr/>
        </p:nvSpPr>
        <p:spPr>
          <a:xfrm>
            <a:off x="7845287" y="2288834"/>
            <a:ext cx="2266122" cy="584775"/>
          </a:xfrm>
          <a:prstGeom prst="rect">
            <a:avLst/>
          </a:prstGeom>
          <a:solidFill>
            <a:srgbClr val="FFFF5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CADENAS</a:t>
            </a:r>
          </a:p>
        </p:txBody>
      </p:sp>
    </p:spTree>
    <p:extLst>
      <p:ext uri="{BB962C8B-B14F-4D97-AF65-F5344CB8AC3E}">
        <p14:creationId xmlns:p14="http://schemas.microsoft.com/office/powerpoint/2010/main" val="41671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dirty="0"/>
              <a:t>Cadenas</a:t>
            </a:r>
            <a:endParaRPr lang="es-PE" dirty="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F19A190F-32D5-5416-1A6E-E0A3F9DB7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38255"/>
              </p:ext>
            </p:extLst>
          </p:nvPr>
        </p:nvGraphicFramePr>
        <p:xfrm>
          <a:off x="1216672" y="1053488"/>
          <a:ext cx="8788105" cy="486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859">
                  <a:extLst>
                    <a:ext uri="{9D8B030D-6E8A-4147-A177-3AD203B41FA5}">
                      <a16:colId xmlns:a16="http://schemas.microsoft.com/office/drawing/2014/main" val="1483400156"/>
                    </a:ext>
                  </a:extLst>
                </a:gridCol>
                <a:gridCol w="4833246">
                  <a:extLst>
                    <a:ext uri="{9D8B030D-6E8A-4147-A177-3AD203B41FA5}">
                      <a16:colId xmlns:a16="http://schemas.microsoft.com/office/drawing/2014/main" val="1723042835"/>
                    </a:ext>
                  </a:extLst>
                </a:gridCol>
              </a:tblGrid>
              <a:tr h="650923">
                <a:tc>
                  <a:txBody>
                    <a:bodyPr/>
                    <a:lstStyle/>
                    <a:p>
                      <a:pPr algn="l"/>
                      <a:r>
                        <a:rPr lang="es-PE" sz="24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Propiedades de String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400" dirty="0"/>
                        <a:t>Métodos de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83500"/>
                  </a:ext>
                </a:extLst>
              </a:tr>
              <a:tr h="384637">
                <a:tc rowSpan="8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2000" b="0" i="0" u="none" strike="noStrike" cap="none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Length</a:t>
                      </a:r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000" dirty="0">
                          <a:solidFill>
                            <a:srgbClr val="002060"/>
                          </a:solidFill>
                        </a:rPr>
                        <a:t>charAt(indice)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58741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lastIndexOf(carácter,desde)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4198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replace(substring_a_buscar,nuevoStr)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91288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split(separador)</a:t>
                      </a:r>
                      <a:endParaRPr lang="es-MX" sz="20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91090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substring(inicio,fin)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73350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toLowerCase()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7212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toUpperCase()</a:t>
                      </a:r>
                      <a:endParaRPr lang="es-PE" sz="20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77770"/>
                  </a:ext>
                </a:extLst>
              </a:tr>
              <a:tr h="542055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toString()</a:t>
                      </a:r>
                      <a:endParaRPr lang="es-PE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0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640802" y="2729948"/>
            <a:ext cx="6873000" cy="167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cs typeface="Arial"/>
                <a:sym typeface="Arial"/>
              </a:rPr>
              <a:t>Desarrollo de ejercicios con JavaScript</a:t>
            </a:r>
            <a:endParaRPr sz="4400" dirty="0">
              <a:solidFill>
                <a:srgbClr val="0D2D6B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609427" y="1603427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2" name="Google Shape;152;g1372d453eb4_1_59"/>
          <p:cNvSpPr txBox="1">
            <a:spLocks noGrp="1"/>
          </p:cNvSpPr>
          <p:nvPr>
            <p:ph type="body" idx="3"/>
          </p:nvPr>
        </p:nvSpPr>
        <p:spPr>
          <a:xfrm>
            <a:off x="2456889" y="1952286"/>
            <a:ext cx="7278221" cy="3302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0"/>
            <a:r>
              <a:rPr lang="es-PE" sz="2800" b="1" dirty="0"/>
              <a:t>Para desarrollar, esta actividad debes repasar lo siguiente:</a:t>
            </a:r>
          </a:p>
          <a:p>
            <a:pPr marL="228600" indent="0"/>
            <a:endParaRPr lang="es-PE" sz="2800" b="1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s-PE" sz="3000" dirty="0"/>
              <a:t>Temas desarrollados en la sesión 10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s-PE" sz="3000" dirty="0"/>
              <a:t>Investigación en internet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976125" y="1380961"/>
            <a:ext cx="9574784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 sz="2600" b="1" dirty="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sz="26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Abre el documento: Ejercicios propuestos - S10.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Desarrolla cada uno de los ejercicios utilizando el lenguaje JavaScript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dirty="0">
                <a:latin typeface="Arial"/>
                <a:ea typeface="Arial"/>
                <a:cs typeface="Arial"/>
                <a:sym typeface="Arial"/>
              </a:rPr>
              <a:t>Presenta el resultado en el aula virtual.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970862" y="1412026"/>
            <a:ext cx="10250276" cy="40651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MX" sz="2600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MX" sz="900" dirty="0"/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sz="2600" dirty="0"/>
              <a:t>JavaScript es un lenguaje de programación que permite implementar funciones complejas en páginas web.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sz="2600" dirty="0"/>
              <a:t>JavaScript permite implementar: efectos, validaciones, automatización.</a:t>
            </a: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SzPct val="90000"/>
              <a:buAutoNum type="arabicPeriod"/>
            </a:pPr>
            <a:r>
              <a:rPr lang="es-PE" sz="2600" dirty="0"/>
              <a:t>Una variable es un espacio en memoria donde se almacena un dato que puede ser numérico, cadena, vector, etc.</a:t>
            </a:r>
            <a:endParaRPr sz="2600" dirty="0"/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función de un buen software es hacer que lo complejo aparente ser simple</a:t>
            </a: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491C33-D014-6800-6263-343497F9FE0B}"/>
              </a:ext>
            </a:extLst>
          </p:cNvPr>
          <p:cNvSpPr txBox="1"/>
          <p:nvPr/>
        </p:nvSpPr>
        <p:spPr>
          <a:xfrm>
            <a:off x="8085221" y="3721768"/>
            <a:ext cx="252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Grady Booch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Conoce las funciones básicas del lenguaje JavaScript como variables, operaciones aritméticas y manejo de cadenas.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Contenidos o temas</a:t>
            </a:r>
            <a:endParaRPr dirty="0"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Empezando con JavaScript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Variables en JavaScript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Números y operaciones aritméticas</a:t>
            </a:r>
          </a:p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Cadenas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Empezando con JavaScript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118A1EF-B7E9-98E6-8CBF-D5E7A5E5FA64}"/>
              </a:ext>
            </a:extLst>
          </p:cNvPr>
          <p:cNvSpPr txBox="1"/>
          <p:nvPr/>
        </p:nvSpPr>
        <p:spPr>
          <a:xfrm>
            <a:off x="616226" y="2330549"/>
            <a:ext cx="54797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2060"/>
                </a:solidFill>
              </a:rPr>
              <a:t>JavaScript es un lenguaje de programación o de secuencias de comandos que te permite implementar funciones complejas en páginas web</a:t>
            </a: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MX" sz="26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Qué es JavaScript y cómo funciona? - Branding &amp; Marketing Consulting |  HORIZONTE">
            <a:extLst>
              <a:ext uri="{FF2B5EF4-FFF2-40B4-BE49-F238E27FC236}">
                <a16:creationId xmlns:a16="http://schemas.microsoft.com/office/drawing/2014/main" id="{B0CBFE92-B6F5-C573-E4C3-88CC3FA4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68" y="2059056"/>
            <a:ext cx="5479774" cy="27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Empezando con JavaScript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Qué es JavaScript y cómo funciona? - Branding &amp; Marketing Consulting |  HORIZONTE">
            <a:extLst>
              <a:ext uri="{FF2B5EF4-FFF2-40B4-BE49-F238E27FC236}">
                <a16:creationId xmlns:a16="http://schemas.microsoft.com/office/drawing/2014/main" id="{B0CBFE92-B6F5-C573-E4C3-88CC3FA48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r="5764"/>
          <a:stretch/>
        </p:blipFill>
        <p:spPr bwMode="auto">
          <a:xfrm>
            <a:off x="6559826" y="1833768"/>
            <a:ext cx="4883217" cy="27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0BD3BCD-F6EC-82CE-F0EE-FC7E7A2E7295}"/>
              </a:ext>
            </a:extLst>
          </p:cNvPr>
          <p:cNvSpPr txBox="1"/>
          <p:nvPr/>
        </p:nvSpPr>
        <p:spPr>
          <a:xfrm>
            <a:off x="443593" y="1720839"/>
            <a:ext cx="60102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Cada vez que una página web hace algo más que mostrar información estática para que la veas, muestra oportunas actualizaciones de contenido, mapas interactivos, animación de Gráficos 2D/3D, desplazamiento de máquinas reproductoras de vídeo, etc., puedes apostar que probablemente JavaScript está involucrado.</a:t>
            </a:r>
            <a:endParaRPr kumimoji="0" lang="es-PE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2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Empezando con JavaScript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DC59008-98DF-750B-914F-13BBC3CDF66F}"/>
              </a:ext>
            </a:extLst>
          </p:cNvPr>
          <p:cNvGrpSpPr/>
          <p:nvPr/>
        </p:nvGrpSpPr>
        <p:grpSpPr>
          <a:xfrm>
            <a:off x="2178423" y="1227774"/>
            <a:ext cx="7580719" cy="4655657"/>
            <a:chOff x="2305640" y="1101171"/>
            <a:chExt cx="7580719" cy="465565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A29C14F-4D14-3E71-5629-807121A3F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5640" y="1101171"/>
              <a:ext cx="7580719" cy="4655657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4AC4746-3034-56EA-4980-1085F290DFD2}"/>
                </a:ext>
              </a:extLst>
            </p:cNvPr>
            <p:cNvSpPr txBox="1"/>
            <p:nvPr/>
          </p:nvSpPr>
          <p:spPr>
            <a:xfrm>
              <a:off x="7713003" y="4731026"/>
              <a:ext cx="21733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PE" sz="2800" b="1" dirty="0">
                  <a:latin typeface="Constantia" panose="02030602050306030303" pitchFamily="18" charset="0"/>
                </a:rPr>
                <a:t>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2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Empezando con JavaScript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B7DB06D-AFEC-AF7E-9178-BA5E8B087C11}"/>
              </a:ext>
            </a:extLst>
          </p:cNvPr>
          <p:cNvSpPr txBox="1"/>
          <p:nvPr/>
        </p:nvSpPr>
        <p:spPr>
          <a:xfrm>
            <a:off x="966222" y="955411"/>
            <a:ext cx="8654715" cy="145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  <a:tab pos="449580" algn="l"/>
              </a:tabLst>
            </a:pPr>
            <a:r>
              <a:rPr lang="es-PE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puede hacer JavaScript en el navegador?</a:t>
            </a:r>
          </a:p>
          <a:p>
            <a:pPr marL="457200" algn="l">
              <a:lnSpc>
                <a:spcPct val="115000"/>
              </a:lnSpc>
              <a:tabLst>
                <a:tab pos="2700020" algn="ctr"/>
                <a:tab pos="5400040" algn="r"/>
              </a:tabLst>
            </a:pPr>
            <a:r>
              <a:rPr lang="es-PE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 lvl="2" algn="l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  <a:tab pos="449580" algn="l"/>
              </a:tabLst>
            </a:pPr>
            <a:endPara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6164392-A86E-822F-9ED5-60D80920D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084133"/>
              </p:ext>
            </p:extLst>
          </p:nvPr>
        </p:nvGraphicFramePr>
        <p:xfrm>
          <a:off x="-122821" y="1577708"/>
          <a:ext cx="11560634" cy="443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80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s-PE" dirty="0">
                <a:latin typeface="Arial"/>
                <a:cs typeface="Arial"/>
              </a:rPr>
              <a:t>Variables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F79441D-C428-E8A1-D4DD-20094B841503}"/>
              </a:ext>
            </a:extLst>
          </p:cNvPr>
          <p:cNvSpPr txBox="1"/>
          <p:nvPr/>
        </p:nvSpPr>
        <p:spPr>
          <a:xfrm>
            <a:off x="0" y="1834920"/>
            <a:ext cx="5973601" cy="260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  <a:defRPr/>
            </a:pPr>
            <a:r>
              <a: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rPr>
              <a:t>Una variable es un espacio en memoria donde se almacena un dato, un espacio donde podemos guardar cualquier tipo de información que necesitemos para realizar las acciones de nuestros programas. </a:t>
            </a:r>
            <a:endParaRPr kumimoji="0" lang="es-PE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2050" name="Picture 2" descr="Curso de Javascript #2. Variables - Boluda.com">
            <a:extLst>
              <a:ext uri="{FF2B5EF4-FFF2-40B4-BE49-F238E27FC236}">
                <a16:creationId xmlns:a16="http://schemas.microsoft.com/office/drawing/2014/main" id="{A9005C18-0BDC-20C6-10CE-B0E1D797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01" y="1663952"/>
            <a:ext cx="5645572" cy="29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7CD4FF-5839-1A40-756F-8A34357DFC75}"/>
              </a:ext>
            </a:extLst>
          </p:cNvPr>
          <p:cNvSpPr txBox="1"/>
          <p:nvPr/>
        </p:nvSpPr>
        <p:spPr>
          <a:xfrm>
            <a:off x="7460973" y="2358887"/>
            <a:ext cx="2637183" cy="584775"/>
          </a:xfrm>
          <a:prstGeom prst="rect">
            <a:avLst/>
          </a:prstGeom>
          <a:solidFill>
            <a:srgbClr val="FFFF5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88351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s-PE" dirty="0">
                <a:latin typeface="Arial"/>
                <a:cs typeface="Arial"/>
              </a:rPr>
              <a:t>Variables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F79441D-C428-E8A1-D4DD-20094B841503}"/>
              </a:ext>
            </a:extLst>
          </p:cNvPr>
          <p:cNvSpPr txBox="1"/>
          <p:nvPr/>
        </p:nvSpPr>
        <p:spPr>
          <a:xfrm>
            <a:off x="371060" y="1317266"/>
            <a:ext cx="11025808" cy="230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</a:pP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Aunque todas las variables de JavaScript se crean de la misma forma (mediante la palabra reservada </a:t>
            </a:r>
            <a:r>
              <a:rPr lang="es-MX" sz="24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</a:t>
            </a:r>
            <a:r>
              <a:rPr lang="es-MX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la forma en la que se les asigna un valor depende del tipo de valor que se quiere almacenar (números, textos, etc.). Veamos:</a:t>
            </a:r>
          </a:p>
          <a:p>
            <a:pPr marL="800100" indent="-342900" algn="just">
              <a:lnSpc>
                <a:spcPct val="115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2700020" algn="ctr"/>
                <a:tab pos="5400040" algn="r"/>
              </a:tabLst>
            </a:pPr>
            <a:endPara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B52BEED-5D1D-A51C-5E0D-9F2A53686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172285"/>
              </p:ext>
            </p:extLst>
          </p:nvPr>
        </p:nvGraphicFramePr>
        <p:xfrm>
          <a:off x="795132" y="2789410"/>
          <a:ext cx="10561981" cy="295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95482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557</Words>
  <Application>Microsoft Office PowerPoint</Application>
  <PresentationFormat>Panorámica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Constantia</vt:lpstr>
      <vt:lpstr>Wingdings</vt:lpstr>
      <vt:lpstr>plantilla-certus ppt</vt:lpstr>
      <vt:lpstr>Introducción al JavaScript y funciones básicas</vt:lpstr>
      <vt:lpstr>Resultado de aprendizaje</vt:lpstr>
      <vt:lpstr>Contenidos o temas</vt:lpstr>
      <vt:lpstr>Empezando con JavaScript</vt:lpstr>
      <vt:lpstr>Empezando con JavaScript</vt:lpstr>
      <vt:lpstr>Empezando con JavaScript</vt:lpstr>
      <vt:lpstr>Empezando con JavaScript</vt:lpstr>
      <vt:lpstr>Variables</vt:lpstr>
      <vt:lpstr>Variables</vt:lpstr>
      <vt:lpstr>Números y operaciones aritméticas</vt:lpstr>
      <vt:lpstr>Cadenas</vt:lpstr>
      <vt:lpstr>Cadenas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49</cp:revision>
  <dcterms:created xsi:type="dcterms:W3CDTF">2019-11-19T20:06:01Z</dcterms:created>
  <dcterms:modified xsi:type="dcterms:W3CDTF">2022-09-27T14:15:56Z</dcterms:modified>
</cp:coreProperties>
</file>