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so60ZvQNHoqg2QoUmyajd3cJC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372d453eb4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2d453eb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372d453eb4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2d453eb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372d453eb4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2d453eb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372d453eb4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2d453eb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372d453eb4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1372d453eb4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/>
          <p:nvPr>
            <p:ph idx="2" type="pic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">
            <a:alphaModFix/>
          </a:blip>
          <a:srcRect b="83395" l="1" r="-116" t="0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A5MF1mwmgR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Creación de las secciones del portal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9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>
            <p:ph type="title"/>
          </p:nvPr>
        </p:nvSpPr>
        <p:spPr>
          <a:xfrm>
            <a:off x="4640802" y="196302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Implementación de las secciones del portal de ecommerce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4" name="Google Shape;18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72d453eb4_1_59"/>
          <p:cNvSpPr txBox="1"/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72d453eb4_1_59"/>
          <p:cNvSpPr/>
          <p:nvPr/>
        </p:nvSpPr>
        <p:spPr>
          <a:xfrm>
            <a:off x="1609427" y="1603427"/>
            <a:ext cx="9150000" cy="44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72d453eb4_1_59"/>
          <p:cNvSpPr txBox="1"/>
          <p:nvPr>
            <p:ph idx="3" type="body"/>
          </p:nvPr>
        </p:nvSpPr>
        <p:spPr>
          <a:xfrm>
            <a:off x="1855788" y="1795549"/>
            <a:ext cx="8533915" cy="397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es-PE" sz="2400"/>
              <a:t>Para desarrollar esta actividad, debes revisar lo siguiente: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200"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200"/>
              <a:t>Video informativo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-PE" sz="2200">
                <a:latin typeface="Arial"/>
                <a:ea typeface="Arial"/>
                <a:cs typeface="Arial"/>
                <a:sym typeface="Arial"/>
              </a:rPr>
              <a:t>Emprinnos. (14 de marzo de 2021).</a:t>
            </a:r>
            <a:r>
              <a:rPr i="1" lang="es-PE" sz="2200">
                <a:latin typeface="Arial"/>
                <a:ea typeface="Arial"/>
                <a:cs typeface="Arial"/>
                <a:sym typeface="Arial"/>
              </a:rPr>
              <a:t> Crea una Página WEB con BOOTSTRAP 5 desde 0 | Rapido</a:t>
            </a:r>
            <a:r>
              <a:rPr lang="es-PE" sz="2200">
                <a:latin typeface="Arial"/>
                <a:ea typeface="Arial"/>
                <a:cs typeface="Arial"/>
                <a:sym typeface="Arial"/>
              </a:rPr>
              <a:t> [Archivo de video]. Youtube. </a:t>
            </a:r>
            <a:r>
              <a:rPr lang="es-PE" sz="2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https://www.youtube.com/watch?v=A5MF1mwmgRI</a:t>
            </a:r>
            <a:endParaRPr sz="2200"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200"/>
              <a:t>Temas desarrollados en la sesión</a:t>
            </a:r>
            <a:endParaRPr/>
          </a:p>
          <a:p>
            <a:pPr indent="-457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PE" sz="2200"/>
              <a:t>Investigación en internet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72d453eb4_1_80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98" name="Google Shape;198;g1372d453eb4_1_80"/>
          <p:cNvSpPr txBox="1"/>
          <p:nvPr>
            <p:ph idx="1" type="body"/>
          </p:nvPr>
        </p:nvSpPr>
        <p:spPr>
          <a:xfrm>
            <a:off x="960695" y="1524047"/>
            <a:ext cx="9819301" cy="3581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b="1" lang="es-PE" sz="260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Abre Visual Studio Code.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Implementa las secciones del portal de ecommerce definidas en la sesión anterior, utilizando HTML, CSS y bootStrap.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Publica el resultado en el aula virtual.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372d453eb4_1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01" name="Google Shape;201;g1372d453eb4_1_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g1372d453eb4_1_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1372d453eb4_1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372d453eb4_1_88"/>
          <p:cNvSpPr txBox="1"/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10" name="Google Shape;210;g1372d453eb4_1_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g1372d453eb4_1_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2d453eb4_1_96"/>
          <p:cNvSpPr txBox="1"/>
          <p:nvPr>
            <p:ph idx="1" type="body"/>
          </p:nvPr>
        </p:nvSpPr>
        <p:spPr>
          <a:xfrm>
            <a:off x="835716" y="1210009"/>
            <a:ext cx="10070824" cy="4469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20"/>
              <a:buNone/>
            </a:pPr>
            <a:r>
              <a:rPr b="1" lang="es-PE"/>
              <a:t>Para finalizar, recordemos lo aprendido en esta sesión: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/>
          </a:p>
          <a:p>
            <a:pPr indent="-514350" lvl="0" marL="62865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Es importante desarrollar un wireframe de la idea del portal, esto brinda al usuario información relevante sobre el contenido del portal y brinda al desarrollar pautas y lineamientos para su creación.</a:t>
            </a:r>
            <a:endParaRPr/>
          </a:p>
          <a:p>
            <a:pPr indent="-514350" lvl="0" marL="62865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Las secciones principales a desarrollar son: Producto o servicios, Contacto, Blog, Pago o tienda online, Preguntas frecuentes.</a:t>
            </a:r>
            <a:endParaRPr/>
          </a:p>
          <a:p>
            <a:pPr indent="-514350" lvl="0" marL="62865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Bootstrap es un framework que agiliza el desarrollo de páginas web responsive.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372d453eb4_1_96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218" name="Google Shape;218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19" name="Google Shape;219;g1372d453eb4_1_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1372d453eb4_1_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372d453eb4_1_105"/>
          <p:cNvSpPr txBox="1"/>
          <p:nvPr>
            <p:ph idx="1" type="body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mayoría de los buenos programadores lo son no porque esperen que se les pague o por la adulación del público, sino porque les divierte programar”.</a:t>
            </a:r>
            <a:endParaRPr sz="4400"/>
          </a:p>
        </p:txBody>
      </p:sp>
      <p:grpSp>
        <p:nvGrpSpPr>
          <p:cNvPr id="227" name="Google Shape;227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28" name="Google Shape;228;g1372d453eb4_1_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g1372d453eb4_1_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g1372d453eb4_1_105"/>
          <p:cNvSpPr txBox="1"/>
          <p:nvPr/>
        </p:nvSpPr>
        <p:spPr>
          <a:xfrm>
            <a:off x="8085221" y="4264963"/>
            <a:ext cx="25247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Bill Gates</a:t>
            </a:r>
            <a:endParaRPr b="0" i="0" sz="2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Crea las secciones de un portal de ecommerce utilizando HTML CSS y bootStrap.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/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/>
          <p:nvPr>
            <p:ph idx="1" type="body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Wireframe del portal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Creación de secciones.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Uso de HTML, CSS y bootStrap para la implementación.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Wireframe del portal web</a:t>
            </a:r>
            <a:endParaRPr/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3"/>
          <p:cNvSpPr txBox="1"/>
          <p:nvPr/>
        </p:nvSpPr>
        <p:spPr>
          <a:xfrm>
            <a:off x="501840" y="1493553"/>
            <a:ext cx="637116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 wireframe es una especie de boceto, que sirve para mostrarle al cliente cómo quedaría el producto final (página web) a nivel de su estructura, es decir, cómo se organizarían los elementos en la interfaz.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 esta forma, se le podría mostrar la propuesta al cliente en una primera fase para obtener su aprobación y garantizar que se satisfagan sus necesidades y expectativas respecto al producto final.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267" y="1257512"/>
            <a:ext cx="44005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Wireframe del portal web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03" name="Google Shape;10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4"/>
          <p:cNvSpPr txBox="1"/>
          <p:nvPr/>
        </p:nvSpPr>
        <p:spPr>
          <a:xfrm>
            <a:off x="48554" y="998597"/>
            <a:ext cx="10668000" cy="480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Los pasos para crear un wireframe son los siguientes: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508820" y="1752823"/>
            <a:ext cx="2970851" cy="1676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 Haz una lista numerada con toda la información que quieres incluir en la página.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3616458" y="1766471"/>
            <a:ext cx="3624931" cy="1676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2. Luego deberías agrupar todos los elementos que tengan relación entre sí, y asignarles algún número para relacionarlas.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7405472" y="1707459"/>
            <a:ext cx="3624931" cy="16675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3. Decide qué grupo contiene información importante, necesaria, y complementaria.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08820" y="3522192"/>
            <a:ext cx="2970851" cy="18828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4. Diseña cada grupo: su ubicación, tanto dentro de la página como dentro del mismo grupo.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3630106" y="3522192"/>
            <a:ext cx="3624931" cy="18828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5. Junta los grupos en función al diseño y al equilibrio de la página en global.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7370459" y="3518155"/>
            <a:ext cx="4476527" cy="18968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F84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6. Implementa todo esto por medio de una herramienta. De esto se infiere que los puntos anteriores deberías hacerlos en papel para, a continuación, pasarlos a ordenador.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Creación de secciones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9" name="Google Shape;11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8"/>
          <p:cNvSpPr txBox="1"/>
          <p:nvPr/>
        </p:nvSpPr>
        <p:spPr>
          <a:xfrm>
            <a:off x="612807" y="1527372"/>
            <a:ext cx="5988484" cy="327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s-PE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 bien es cierto, existen distintos tipos de páginas web con distintos fines y características, un factor común es que, si hablamos de ecommerce, estas deben poseer las secciones primordiales para cubrir las necesidades de los usuarios:</a:t>
            </a:r>
            <a:endParaRPr b="0" i="0" sz="2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8"/>
          <p:cNvGrpSpPr/>
          <p:nvPr/>
        </p:nvGrpSpPr>
        <p:grpSpPr>
          <a:xfrm>
            <a:off x="7052729" y="1295622"/>
            <a:ext cx="1920040" cy="4266755"/>
            <a:chOff x="1421677" y="0"/>
            <a:chExt cx="1920040" cy="4266755"/>
          </a:xfrm>
        </p:grpSpPr>
        <p:sp>
          <p:nvSpPr>
            <p:cNvPr id="123" name="Google Shape;123;p8"/>
            <p:cNvSpPr/>
            <p:nvPr/>
          </p:nvSpPr>
          <p:spPr>
            <a:xfrm>
              <a:off x="1421677" y="0"/>
              <a:ext cx="1920040" cy="1066688"/>
            </a:xfrm>
            <a:prstGeom prst="roundRect">
              <a:avLst>
                <a:gd fmla="val 10000" name="adj"/>
              </a:avLst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 txBox="1"/>
            <p:nvPr/>
          </p:nvSpPr>
          <p:spPr>
            <a:xfrm>
              <a:off x="1452919" y="31242"/>
              <a:ext cx="1857556" cy="1004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PE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Productos o servicios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 rot="5400000">
              <a:off x="2181693" y="1093356"/>
              <a:ext cx="400008" cy="4800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D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2237694" y="1133357"/>
              <a:ext cx="288006" cy="28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421677" y="1600033"/>
              <a:ext cx="1920040" cy="1066688"/>
            </a:xfrm>
            <a:prstGeom prst="roundRect">
              <a:avLst>
                <a:gd fmla="val 10000" name="adj"/>
              </a:avLst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1452919" y="1631275"/>
              <a:ext cx="1857556" cy="1004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PE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Contacto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5400000">
              <a:off x="2181693" y="2693389"/>
              <a:ext cx="400008" cy="4800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D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 txBox="1"/>
            <p:nvPr/>
          </p:nvSpPr>
          <p:spPr>
            <a:xfrm>
              <a:off x="2237694" y="2733390"/>
              <a:ext cx="288006" cy="28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421677" y="3200067"/>
              <a:ext cx="1920040" cy="1066688"/>
            </a:xfrm>
            <a:prstGeom prst="roundRect">
              <a:avLst>
                <a:gd fmla="val 10000" name="adj"/>
              </a:avLst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 txBox="1"/>
            <p:nvPr/>
          </p:nvSpPr>
          <p:spPr>
            <a:xfrm>
              <a:off x="1452919" y="3231309"/>
              <a:ext cx="1857556" cy="1004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PE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8"/>
          <p:cNvGrpSpPr/>
          <p:nvPr/>
        </p:nvGrpSpPr>
        <p:grpSpPr>
          <a:xfrm>
            <a:off x="9346201" y="2131178"/>
            <a:ext cx="1922377" cy="2669968"/>
            <a:chOff x="922744" y="326"/>
            <a:chExt cx="1922377" cy="2669968"/>
          </a:xfrm>
        </p:grpSpPr>
        <p:sp>
          <p:nvSpPr>
            <p:cNvPr id="134" name="Google Shape;134;p8"/>
            <p:cNvSpPr/>
            <p:nvPr/>
          </p:nvSpPr>
          <p:spPr>
            <a:xfrm>
              <a:off x="922744" y="326"/>
              <a:ext cx="1922377" cy="1067987"/>
            </a:xfrm>
            <a:prstGeom prst="roundRect">
              <a:avLst>
                <a:gd fmla="val 10000" name="adj"/>
              </a:avLst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 txBox="1"/>
            <p:nvPr/>
          </p:nvSpPr>
          <p:spPr>
            <a:xfrm>
              <a:off x="954024" y="31606"/>
              <a:ext cx="1859817" cy="1005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PE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Pago o tienda online</a:t>
              </a:r>
              <a:endParaRPr b="0" i="0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rot="5400000">
              <a:off x="1683685" y="1095013"/>
              <a:ext cx="400495" cy="4805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AD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1739755" y="1135062"/>
              <a:ext cx="288356" cy="280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922744" y="1602307"/>
              <a:ext cx="1922377" cy="1067987"/>
            </a:xfrm>
            <a:prstGeom prst="roundRect">
              <a:avLst>
                <a:gd fmla="val 10000" name="adj"/>
              </a:avLst>
            </a:prstGeom>
            <a:solidFill>
              <a:srgbClr val="2AB5E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 txBox="1"/>
            <p:nvPr/>
          </p:nvSpPr>
          <p:spPr>
            <a:xfrm>
              <a:off x="954024" y="1633587"/>
              <a:ext cx="1859817" cy="1005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PE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Preguntas frecuentes</a:t>
              </a:r>
              <a:endParaRPr b="0" i="0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Uso de HTML, CSS y bootStrap para la implementación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7" name="Google Shape;14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8"/>
          <p:cNvSpPr txBox="1"/>
          <p:nvPr/>
        </p:nvSpPr>
        <p:spPr>
          <a:xfrm>
            <a:off x="884709" y="2021987"/>
            <a:ext cx="5449830" cy="284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s-PE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BootStrap es un framework que sirve para crear páginas web con diseño responsive, es decir, un diseño que se adapta a todo tipo de dispositivos.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tstrap 4: Qué es, cómo instalarlo en tu web y cómo se utiliza" id="150" name="Google Shape;150;p18"/>
          <p:cNvPicPr preferRelativeResize="0"/>
          <p:nvPr/>
        </p:nvPicPr>
        <p:blipFill rotWithShape="1">
          <a:blip r:embed="rId6">
            <a:alphaModFix/>
          </a:blip>
          <a:srcRect b="0" l="17337" r="16576" t="0"/>
          <a:stretch/>
        </p:blipFill>
        <p:spPr>
          <a:xfrm>
            <a:off x="7276305" y="1928812"/>
            <a:ext cx="3776871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Uso de HTML, CSS y bootStrap para la implementación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9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58" name="Google Shape;15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/>
          <p:cNvSpPr txBox="1"/>
          <p:nvPr/>
        </p:nvSpPr>
        <p:spPr>
          <a:xfrm>
            <a:off x="563427" y="1036574"/>
            <a:ext cx="6934076" cy="541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PE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Entre sus características, podemos mencionar: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Facilita a los desarrolladores la maquetación de las páginas.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Incluye un conjunto de clases CSS para maquetar de manera fácil una página a cualquier resolución.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 mantenido y actualizado por Twitter.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Está optimizado para dispositivos móviles.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Permite un diseño “Responsive”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∙"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Requiere conocimientos amplios de CSS.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tstrap 4: Qué es, cómo instalarlo en tu web y cómo se utiliza" id="161" name="Google Shape;161;p19"/>
          <p:cNvPicPr preferRelativeResize="0"/>
          <p:nvPr/>
        </p:nvPicPr>
        <p:blipFill rotWithShape="1">
          <a:blip r:embed="rId6">
            <a:alphaModFix/>
          </a:blip>
          <a:srcRect b="0" l="17337" r="16576" t="0"/>
          <a:stretch/>
        </p:blipFill>
        <p:spPr>
          <a:xfrm>
            <a:off x="7931216" y="2407325"/>
            <a:ext cx="3366053" cy="267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Crear documentos de Bootstrap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9" name="Google Shape;16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0"/>
          <p:cNvSpPr txBox="1"/>
          <p:nvPr/>
        </p:nvSpPr>
        <p:spPr>
          <a:xfrm>
            <a:off x="691512" y="971281"/>
            <a:ext cx="108973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Puedes empezar a diseñar su sitio web con Bootstrap mediante una de las siguientes opciones del cuadro de diálogo Nuevo documento (Adobe, 2021):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959584" y="2378819"/>
            <a:ext cx="4786318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Plantillas de inicio de Bootstrap (Plantillas de inicio &gt; Plantillas de Bootstrap)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Utilice esta opción si quiere empezar rápidamente sin tener que molestarse en diseñar las páginas a partir de cero. Solo tiene que editar el texto y reemplazar los activos, si lo necesita, y habrá creado un sitio web interactivo.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206245" y="2464240"/>
            <a:ext cx="522223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Crear un documento HTML basado en el framework de Bootstrap (Nuevo documento &gt; HTML &gt; Bootstrap):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 esta opción si quiere crear su sitio web paso a paso, utilizando componentes de Bootstrap y CSS en Dreamweaver.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710518" y="2283437"/>
            <a:ext cx="5222230" cy="3746303"/>
          </a:xfrm>
          <a:prstGeom prst="flowChartAlternateProcess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097470" y="2283437"/>
            <a:ext cx="5222230" cy="3746303"/>
          </a:xfrm>
          <a:prstGeom prst="flowChartAlternateProcess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2019-11-19T20:06:01Z</dcterms:created>
  <dc:creator>Microsoft Office User</dc:creator>
</cp:coreProperties>
</file>