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99" r:id="rId6"/>
    <p:sldId id="260" r:id="rId7"/>
    <p:sldId id="261" r:id="rId8"/>
    <p:sldId id="262" r:id="rId9"/>
    <p:sldId id="300" r:id="rId10"/>
    <p:sldId id="301" r:id="rId11"/>
    <p:sldId id="302" r:id="rId12"/>
    <p:sldId id="292" r:id="rId13"/>
    <p:sldId id="293" r:id="rId14"/>
    <p:sldId id="294" r:id="rId15"/>
    <p:sldId id="295" r:id="rId16"/>
    <p:sldId id="296" r:id="rId17"/>
    <p:sldId id="297" r:id="rId18"/>
    <p:sldId id="298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jjPP1olfjTqHCD1/KIILeUlJTBR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herine J. Huertas Maz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57F15D-C5C3-4EA3-9875-B18D1F937D7D}">
  <a:tblStyle styleId="{1057F15D-C5C3-4EA3-9875-B18D1F937D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A73792-8BDB-45B2-9600-30781091994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FD49F4A0-5339-4A26-BD81-C9487194484D}">
      <dgm:prSet phldrT="[Texto]" custT="1"/>
      <dgm:spPr/>
      <dgm:t>
        <a:bodyPr/>
        <a:lstStyle/>
        <a:p>
          <a:r>
            <a:rPr lang="es-PE" sz="26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600" dirty="0" err="1">
              <a:solidFill>
                <a:schemeClr val="bg2">
                  <a:lumMod val="75000"/>
                </a:schemeClr>
              </a:solidFill>
            </a:rPr>
            <a:t>html</a:t>
          </a:r>
          <a:r>
            <a:rPr lang="es-PE" sz="2600" dirty="0">
              <a:solidFill>
                <a:schemeClr val="bg2">
                  <a:lumMod val="75000"/>
                </a:schemeClr>
              </a:solidFill>
            </a:rPr>
            <a:t>&gt; </a:t>
          </a:r>
        </a:p>
      </dgm:t>
    </dgm:pt>
    <dgm:pt modelId="{0FF1BF3B-CAF9-4C50-9577-01FF6A05ABA2}" type="parTrans" cxnId="{D2DB003D-87A9-462B-9CAD-8D61402CC12E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02602612-6E1A-4F1B-B1D4-672EBC1E41A6}" type="sibTrans" cxnId="{D2DB003D-87A9-462B-9CAD-8D61402CC12E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0908A4D7-2273-4C4E-B4E3-91C7829DDF0C}">
      <dgm:prSet phldrT="[Texto]" custT="1"/>
      <dgm:spPr/>
      <dgm:t>
        <a:bodyPr/>
        <a:lstStyle/>
        <a:p>
          <a:r>
            <a:rPr lang="es-PE" sz="2600" dirty="0">
              <a:solidFill>
                <a:schemeClr val="bg2">
                  <a:lumMod val="75000"/>
                </a:schemeClr>
              </a:solidFill>
            </a:rPr>
            <a:t>&lt;head&gt; </a:t>
          </a:r>
        </a:p>
      </dgm:t>
    </dgm:pt>
    <dgm:pt modelId="{BB2FD4DA-A489-49C4-B6FB-C7435E768572}" type="parTrans" cxnId="{78B0A6D9-8578-42B5-909F-15B8C762ADCD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3E28C055-9B4E-4BCA-A140-75CB701B441A}" type="sibTrans" cxnId="{78B0A6D9-8578-42B5-909F-15B8C762ADCD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DEA03D50-5484-4448-B786-6F075E01F55A}">
      <dgm:prSet phldrT="[Texto]" custT="1"/>
      <dgm:spPr/>
      <dgm:t>
        <a:bodyPr/>
        <a:lstStyle/>
        <a:p>
          <a:r>
            <a:rPr lang="es-PE" sz="26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600" dirty="0" err="1">
              <a:solidFill>
                <a:schemeClr val="bg2">
                  <a:lumMod val="75000"/>
                </a:schemeClr>
              </a:solidFill>
            </a:rPr>
            <a:t>body</a:t>
          </a:r>
          <a:r>
            <a:rPr lang="es-PE" sz="2600" dirty="0">
              <a:solidFill>
                <a:schemeClr val="bg2">
                  <a:lumMod val="75000"/>
                </a:schemeClr>
              </a:solidFill>
            </a:rPr>
            <a:t>&gt; </a:t>
          </a:r>
        </a:p>
      </dgm:t>
    </dgm:pt>
    <dgm:pt modelId="{EE3DFDB3-A55B-4363-AD2F-78E4F1F9E613}" type="parTrans" cxnId="{7DE7E68F-3621-4986-86A0-BB5015EFA424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C3CDF198-54B5-4A0F-8D33-F55326853191}" type="sibTrans" cxnId="{7DE7E68F-3621-4986-86A0-BB5015EFA424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A06001D0-CE26-44A3-A245-662643976FAA}">
      <dgm:prSet phldrT="[Texto]" custT="1"/>
      <dgm:spPr/>
      <dgm:t>
        <a:bodyPr/>
        <a:lstStyle/>
        <a:p>
          <a:r>
            <a:rPr lang="es-PE" sz="2600" dirty="0">
              <a:solidFill>
                <a:schemeClr val="bg2">
                  <a:lumMod val="75000"/>
                </a:schemeClr>
              </a:solidFill>
            </a:rPr>
            <a:t>&lt;p&gt;</a:t>
          </a:r>
        </a:p>
      </dgm:t>
    </dgm:pt>
    <dgm:pt modelId="{C75083A4-6B6D-4C9B-A000-56D4CB6CF5EC}" type="parTrans" cxnId="{346AF6A0-1E0D-4EBD-8347-7045B8B93C68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9D8CCEC4-8F1F-4781-ACDB-E5B65795A93C}" type="sibTrans" cxnId="{346AF6A0-1E0D-4EBD-8347-7045B8B93C68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333FB9A9-D298-4E9F-BD35-BC631D18F837}">
      <dgm:prSet phldrT="[Texto]" custT="1"/>
      <dgm:spPr/>
      <dgm:t>
        <a:bodyPr/>
        <a:lstStyle/>
        <a:p>
          <a:r>
            <a:rPr lang="es-PE" sz="2600" dirty="0">
              <a:solidFill>
                <a:schemeClr val="bg2">
                  <a:lumMod val="75000"/>
                </a:schemeClr>
              </a:solidFill>
            </a:rPr>
            <a:t>&lt;h1&gt; </a:t>
          </a:r>
        </a:p>
      </dgm:t>
    </dgm:pt>
    <dgm:pt modelId="{23F99D35-4E4E-4B89-BCFE-8C0A03380B45}" type="parTrans" cxnId="{00703CE8-12E3-43FD-8CA8-C4255C60657D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E73AC5A8-0507-4C25-8B6A-51C3A594AEF2}" type="sibTrans" cxnId="{00703CE8-12E3-43FD-8CA8-C4255C60657D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5F0A777F-A962-477B-A715-E47B21B171C2}">
      <dgm:prSet phldrT="[Texto]" custT="1"/>
      <dgm:spPr/>
      <dgm:t>
        <a:bodyPr/>
        <a:lstStyle/>
        <a:p>
          <a:r>
            <a:rPr lang="es-PE" sz="26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600" dirty="0" err="1">
              <a:solidFill>
                <a:schemeClr val="bg2">
                  <a:lumMod val="75000"/>
                </a:schemeClr>
              </a:solidFill>
            </a:rPr>
            <a:t>span</a:t>
          </a:r>
          <a:r>
            <a:rPr lang="es-PE" sz="2600" dirty="0">
              <a:solidFill>
                <a:schemeClr val="bg2">
                  <a:lumMod val="75000"/>
                </a:schemeClr>
              </a:solidFill>
            </a:rPr>
            <a:t>&gt; </a:t>
          </a:r>
        </a:p>
      </dgm:t>
    </dgm:pt>
    <dgm:pt modelId="{203C3CCF-8BB2-42EC-8EF4-9C02F2A764F4}" type="parTrans" cxnId="{874BECB3-F197-4E53-B512-4628FD092A18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2E30E96A-9252-4F57-886B-081416280442}" type="sibTrans" cxnId="{874BECB3-F197-4E53-B512-4628FD092A18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1D88C750-E027-452C-9000-9A65A63FB35F}">
      <dgm:prSet phldrT="[Texto]" custT="1"/>
      <dgm:spPr/>
      <dgm:t>
        <a:bodyPr/>
        <a:lstStyle/>
        <a:p>
          <a:r>
            <a:rPr lang="es-PE" sz="26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600" dirty="0" err="1">
              <a:solidFill>
                <a:schemeClr val="bg2">
                  <a:lumMod val="75000"/>
                </a:schemeClr>
              </a:solidFill>
            </a:rPr>
            <a:t>div</a:t>
          </a:r>
          <a:r>
            <a:rPr lang="es-PE" sz="2600" dirty="0">
              <a:solidFill>
                <a:schemeClr val="bg2">
                  <a:lumMod val="75000"/>
                </a:schemeClr>
              </a:solidFill>
            </a:rPr>
            <a:t>&gt; </a:t>
          </a:r>
        </a:p>
      </dgm:t>
    </dgm:pt>
    <dgm:pt modelId="{033D1B44-5221-437A-9F14-17D967D1C3E9}" type="parTrans" cxnId="{494E51CE-B90B-4810-BC78-F44F8BC55D6A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EE6DFD9C-46C7-4EA6-AE6A-73B6909B0861}" type="sibTrans" cxnId="{494E51CE-B90B-4810-BC78-F44F8BC55D6A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31004BFA-78E1-45C1-AA84-35C6C3CA199A}">
      <dgm:prSet phldrT="[Texto]" custT="1"/>
      <dgm:spPr/>
      <dgm:t>
        <a:bodyPr/>
        <a:lstStyle/>
        <a:p>
          <a:r>
            <a:rPr lang="es-PE" sz="26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600" dirty="0" err="1">
              <a:solidFill>
                <a:schemeClr val="bg2">
                  <a:lumMod val="75000"/>
                </a:schemeClr>
              </a:solidFill>
            </a:rPr>
            <a:t>header</a:t>
          </a:r>
          <a:r>
            <a:rPr lang="es-PE" sz="2600" dirty="0">
              <a:solidFill>
                <a:schemeClr val="bg2">
                  <a:lumMod val="75000"/>
                </a:schemeClr>
              </a:solidFill>
            </a:rPr>
            <a:t>&gt; </a:t>
          </a:r>
        </a:p>
      </dgm:t>
    </dgm:pt>
    <dgm:pt modelId="{4914045E-273B-49DD-BB9E-E8A8E9059C5E}" type="parTrans" cxnId="{5AE7FE3D-211D-43BE-9CFD-7C549E0403A5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56F04B42-D90B-4C35-ACCC-C0522BEA99EC}" type="sibTrans" cxnId="{5AE7FE3D-211D-43BE-9CFD-7C549E0403A5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D8A8B00C-6F46-41F3-9C4E-0F784D8A118A}">
      <dgm:prSet custT="1"/>
      <dgm:spPr/>
      <dgm:t>
        <a:bodyPr/>
        <a:lstStyle/>
        <a:p>
          <a:r>
            <a:rPr lang="es-PE" sz="26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600" dirty="0" err="1">
              <a:solidFill>
                <a:schemeClr val="bg2">
                  <a:lumMod val="75000"/>
                </a:schemeClr>
              </a:solidFill>
            </a:rPr>
            <a:t>br</a:t>
          </a:r>
          <a:r>
            <a:rPr lang="es-PE" sz="2600" dirty="0">
              <a:solidFill>
                <a:schemeClr val="bg2">
                  <a:lumMod val="75000"/>
                </a:schemeClr>
              </a:solidFill>
            </a:rPr>
            <a:t>&gt; </a:t>
          </a:r>
        </a:p>
      </dgm:t>
    </dgm:pt>
    <dgm:pt modelId="{40CB3E60-D30B-4655-95EC-A792068AA43C}" type="parTrans" cxnId="{2E5EB803-12DC-4E08-BB38-8CBD47DFDD2B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9DE31C97-A673-4AE8-8277-50FC9F38600D}" type="sibTrans" cxnId="{2E5EB803-12DC-4E08-BB38-8CBD47DFDD2B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1815665C-E61A-4694-AD84-70FAFCE548FD}">
      <dgm:prSet custT="1"/>
      <dgm:spPr/>
      <dgm:t>
        <a:bodyPr/>
        <a:lstStyle/>
        <a:p>
          <a:r>
            <a:rPr lang="es-PE" sz="26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600" dirty="0" err="1">
              <a:solidFill>
                <a:schemeClr val="bg2">
                  <a:lumMod val="75000"/>
                </a:schemeClr>
              </a:solidFill>
            </a:rPr>
            <a:t>nav</a:t>
          </a:r>
          <a:r>
            <a:rPr lang="es-PE" sz="2600" dirty="0">
              <a:solidFill>
                <a:schemeClr val="bg2">
                  <a:lumMod val="75000"/>
                </a:schemeClr>
              </a:solidFill>
            </a:rPr>
            <a:t>&gt; </a:t>
          </a:r>
        </a:p>
      </dgm:t>
    </dgm:pt>
    <dgm:pt modelId="{A5E5DEAA-254B-42FC-A17C-D9B9870687C8}" type="parTrans" cxnId="{0B81030B-1230-41CC-B0E5-C049EB6FB660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86902C29-E8C1-478E-A0A6-49D82DDB9855}" type="sibTrans" cxnId="{0B81030B-1230-41CC-B0E5-C049EB6FB660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59D037A7-6E99-4755-B8C4-FDDB0105D343}">
      <dgm:prSet custT="1"/>
      <dgm:spPr/>
      <dgm:t>
        <a:bodyPr/>
        <a:lstStyle/>
        <a:p>
          <a:r>
            <a:rPr lang="es-PE" sz="2600" dirty="0">
              <a:solidFill>
                <a:schemeClr val="bg2">
                  <a:lumMod val="75000"/>
                </a:schemeClr>
              </a:solidFill>
            </a:rPr>
            <a:t>&lt;section&gt; </a:t>
          </a:r>
        </a:p>
      </dgm:t>
    </dgm:pt>
    <dgm:pt modelId="{CD9C6F80-6A5B-4A3A-9820-77B7EC5EA569}" type="parTrans" cxnId="{2A7A5B2B-31D3-4E0B-86E5-92B67646FE91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948C4D89-27DE-45DC-B6E5-F971315043A6}" type="sibTrans" cxnId="{2A7A5B2B-31D3-4E0B-86E5-92B67646FE91}">
      <dgm:prSet/>
      <dgm:spPr/>
      <dgm:t>
        <a:bodyPr/>
        <a:lstStyle/>
        <a:p>
          <a:endParaRPr lang="es-PE" sz="2600">
            <a:solidFill>
              <a:schemeClr val="bg2">
                <a:lumMod val="75000"/>
              </a:schemeClr>
            </a:solidFill>
          </a:endParaRPr>
        </a:p>
      </dgm:t>
    </dgm:pt>
    <dgm:pt modelId="{97F8B922-96A2-49FE-9DC3-02C9371DEA35}" type="pres">
      <dgm:prSet presAssocID="{ACA73792-8BDB-45B2-9600-307810919948}" presName="diagram" presStyleCnt="0">
        <dgm:presLayoutVars>
          <dgm:dir/>
          <dgm:resizeHandles val="exact"/>
        </dgm:presLayoutVars>
      </dgm:prSet>
      <dgm:spPr/>
    </dgm:pt>
    <dgm:pt modelId="{282F3FAE-6318-4727-AAF0-25E87039EAB0}" type="pres">
      <dgm:prSet presAssocID="{FD49F4A0-5339-4A26-BD81-C9487194484D}" presName="node" presStyleLbl="node1" presStyleIdx="0" presStyleCnt="11">
        <dgm:presLayoutVars>
          <dgm:bulletEnabled val="1"/>
        </dgm:presLayoutVars>
      </dgm:prSet>
      <dgm:spPr/>
    </dgm:pt>
    <dgm:pt modelId="{6AAA3A85-D7CE-46DF-9FAC-37B10DB4E09D}" type="pres">
      <dgm:prSet presAssocID="{02602612-6E1A-4F1B-B1D4-672EBC1E41A6}" presName="sibTrans" presStyleCnt="0"/>
      <dgm:spPr/>
    </dgm:pt>
    <dgm:pt modelId="{BD501780-2FFE-4400-9D69-CF82CF2D9A49}" type="pres">
      <dgm:prSet presAssocID="{0908A4D7-2273-4C4E-B4E3-91C7829DDF0C}" presName="node" presStyleLbl="node1" presStyleIdx="1" presStyleCnt="11">
        <dgm:presLayoutVars>
          <dgm:bulletEnabled val="1"/>
        </dgm:presLayoutVars>
      </dgm:prSet>
      <dgm:spPr/>
    </dgm:pt>
    <dgm:pt modelId="{4ABEAA7C-E76B-41D4-9CC0-EFFA6782450A}" type="pres">
      <dgm:prSet presAssocID="{3E28C055-9B4E-4BCA-A140-75CB701B441A}" presName="sibTrans" presStyleCnt="0"/>
      <dgm:spPr/>
    </dgm:pt>
    <dgm:pt modelId="{52FA3DC5-D6C0-4986-9BE4-BE9DCDE6BD56}" type="pres">
      <dgm:prSet presAssocID="{DEA03D50-5484-4448-B786-6F075E01F55A}" presName="node" presStyleLbl="node1" presStyleIdx="2" presStyleCnt="11">
        <dgm:presLayoutVars>
          <dgm:bulletEnabled val="1"/>
        </dgm:presLayoutVars>
      </dgm:prSet>
      <dgm:spPr/>
    </dgm:pt>
    <dgm:pt modelId="{A0A69686-60D8-4163-86A1-005900166682}" type="pres">
      <dgm:prSet presAssocID="{C3CDF198-54B5-4A0F-8D33-F55326853191}" presName="sibTrans" presStyleCnt="0"/>
      <dgm:spPr/>
    </dgm:pt>
    <dgm:pt modelId="{E23F53CF-14F1-4F7B-9595-3DB63C33D2D0}" type="pres">
      <dgm:prSet presAssocID="{A06001D0-CE26-44A3-A245-662643976FAA}" presName="node" presStyleLbl="node1" presStyleIdx="3" presStyleCnt="11">
        <dgm:presLayoutVars>
          <dgm:bulletEnabled val="1"/>
        </dgm:presLayoutVars>
      </dgm:prSet>
      <dgm:spPr/>
    </dgm:pt>
    <dgm:pt modelId="{8F4286A6-BF51-4EEB-A685-D2D5B2DA12DC}" type="pres">
      <dgm:prSet presAssocID="{9D8CCEC4-8F1F-4781-ACDB-E5B65795A93C}" presName="sibTrans" presStyleCnt="0"/>
      <dgm:spPr/>
    </dgm:pt>
    <dgm:pt modelId="{46433427-D3D6-49FC-B126-10FCDEBC98F3}" type="pres">
      <dgm:prSet presAssocID="{333FB9A9-D298-4E9F-BD35-BC631D18F837}" presName="node" presStyleLbl="node1" presStyleIdx="4" presStyleCnt="11">
        <dgm:presLayoutVars>
          <dgm:bulletEnabled val="1"/>
        </dgm:presLayoutVars>
      </dgm:prSet>
      <dgm:spPr/>
    </dgm:pt>
    <dgm:pt modelId="{1C7F301B-4676-427E-937E-D6EC37D79F73}" type="pres">
      <dgm:prSet presAssocID="{E73AC5A8-0507-4C25-8B6A-51C3A594AEF2}" presName="sibTrans" presStyleCnt="0"/>
      <dgm:spPr/>
    </dgm:pt>
    <dgm:pt modelId="{F346E51D-E0DE-4F10-9321-7166E728D397}" type="pres">
      <dgm:prSet presAssocID="{D8A8B00C-6F46-41F3-9C4E-0F784D8A118A}" presName="node" presStyleLbl="node1" presStyleIdx="5" presStyleCnt="11">
        <dgm:presLayoutVars>
          <dgm:bulletEnabled val="1"/>
        </dgm:presLayoutVars>
      </dgm:prSet>
      <dgm:spPr/>
    </dgm:pt>
    <dgm:pt modelId="{2E936BBB-94B9-4ED2-B5D9-F219CFB059D0}" type="pres">
      <dgm:prSet presAssocID="{9DE31C97-A673-4AE8-8277-50FC9F38600D}" presName="sibTrans" presStyleCnt="0"/>
      <dgm:spPr/>
    </dgm:pt>
    <dgm:pt modelId="{15525C3C-A228-480A-812B-92D24F352CC4}" type="pres">
      <dgm:prSet presAssocID="{5F0A777F-A962-477B-A715-E47B21B171C2}" presName="node" presStyleLbl="node1" presStyleIdx="6" presStyleCnt="11">
        <dgm:presLayoutVars>
          <dgm:bulletEnabled val="1"/>
        </dgm:presLayoutVars>
      </dgm:prSet>
      <dgm:spPr/>
    </dgm:pt>
    <dgm:pt modelId="{388073B5-2523-4528-8900-27F66C054597}" type="pres">
      <dgm:prSet presAssocID="{2E30E96A-9252-4F57-886B-081416280442}" presName="sibTrans" presStyleCnt="0"/>
      <dgm:spPr/>
    </dgm:pt>
    <dgm:pt modelId="{29A1D0E9-B113-4BCE-A3BF-434769617027}" type="pres">
      <dgm:prSet presAssocID="{1D88C750-E027-452C-9000-9A65A63FB35F}" presName="node" presStyleLbl="node1" presStyleIdx="7" presStyleCnt="11">
        <dgm:presLayoutVars>
          <dgm:bulletEnabled val="1"/>
        </dgm:presLayoutVars>
      </dgm:prSet>
      <dgm:spPr/>
    </dgm:pt>
    <dgm:pt modelId="{F58AA5BC-508A-47D1-906D-BCA09DD0157E}" type="pres">
      <dgm:prSet presAssocID="{EE6DFD9C-46C7-4EA6-AE6A-73B6909B0861}" presName="sibTrans" presStyleCnt="0"/>
      <dgm:spPr/>
    </dgm:pt>
    <dgm:pt modelId="{9AA83F61-ABD3-4D15-9626-74600E796C73}" type="pres">
      <dgm:prSet presAssocID="{31004BFA-78E1-45C1-AA84-35C6C3CA199A}" presName="node" presStyleLbl="node1" presStyleIdx="8" presStyleCnt="11">
        <dgm:presLayoutVars>
          <dgm:bulletEnabled val="1"/>
        </dgm:presLayoutVars>
      </dgm:prSet>
      <dgm:spPr/>
    </dgm:pt>
    <dgm:pt modelId="{DF7D1AA9-23F8-4177-A633-BA386E8D9B2D}" type="pres">
      <dgm:prSet presAssocID="{56F04B42-D90B-4C35-ACCC-C0522BEA99EC}" presName="sibTrans" presStyleCnt="0"/>
      <dgm:spPr/>
    </dgm:pt>
    <dgm:pt modelId="{E045741F-451B-42A6-B305-B1127119986F}" type="pres">
      <dgm:prSet presAssocID="{1815665C-E61A-4694-AD84-70FAFCE548FD}" presName="node" presStyleLbl="node1" presStyleIdx="9" presStyleCnt="11">
        <dgm:presLayoutVars>
          <dgm:bulletEnabled val="1"/>
        </dgm:presLayoutVars>
      </dgm:prSet>
      <dgm:spPr/>
    </dgm:pt>
    <dgm:pt modelId="{569FDAB6-7247-4D52-8527-6EB9B4EC7C7D}" type="pres">
      <dgm:prSet presAssocID="{86902C29-E8C1-478E-A0A6-49D82DDB9855}" presName="sibTrans" presStyleCnt="0"/>
      <dgm:spPr/>
    </dgm:pt>
    <dgm:pt modelId="{A73016CC-5C79-4F12-B9C8-F37EB8776C35}" type="pres">
      <dgm:prSet presAssocID="{59D037A7-6E99-4755-B8C4-FDDB0105D343}" presName="node" presStyleLbl="node1" presStyleIdx="10" presStyleCnt="11">
        <dgm:presLayoutVars>
          <dgm:bulletEnabled val="1"/>
        </dgm:presLayoutVars>
      </dgm:prSet>
      <dgm:spPr/>
    </dgm:pt>
  </dgm:ptLst>
  <dgm:cxnLst>
    <dgm:cxn modelId="{26D4A403-1669-4CBD-AFB8-1BD754AF4176}" type="presOf" srcId="{DEA03D50-5484-4448-B786-6F075E01F55A}" destId="{52FA3DC5-D6C0-4986-9BE4-BE9DCDE6BD56}" srcOrd="0" destOrd="0" presId="urn:microsoft.com/office/officeart/2005/8/layout/default"/>
    <dgm:cxn modelId="{2E5EB803-12DC-4E08-BB38-8CBD47DFDD2B}" srcId="{ACA73792-8BDB-45B2-9600-307810919948}" destId="{D8A8B00C-6F46-41F3-9C4E-0F784D8A118A}" srcOrd="5" destOrd="0" parTransId="{40CB3E60-D30B-4655-95EC-A792068AA43C}" sibTransId="{9DE31C97-A673-4AE8-8277-50FC9F38600D}"/>
    <dgm:cxn modelId="{0B81030B-1230-41CC-B0E5-C049EB6FB660}" srcId="{ACA73792-8BDB-45B2-9600-307810919948}" destId="{1815665C-E61A-4694-AD84-70FAFCE548FD}" srcOrd="9" destOrd="0" parTransId="{A5E5DEAA-254B-42FC-A17C-D9B9870687C8}" sibTransId="{86902C29-E8C1-478E-A0A6-49D82DDB9855}"/>
    <dgm:cxn modelId="{7D468616-DFC8-423F-A637-527BFD77880C}" type="presOf" srcId="{FD49F4A0-5339-4A26-BD81-C9487194484D}" destId="{282F3FAE-6318-4727-AAF0-25E87039EAB0}" srcOrd="0" destOrd="0" presId="urn:microsoft.com/office/officeart/2005/8/layout/default"/>
    <dgm:cxn modelId="{2A7A5B2B-31D3-4E0B-86E5-92B67646FE91}" srcId="{ACA73792-8BDB-45B2-9600-307810919948}" destId="{59D037A7-6E99-4755-B8C4-FDDB0105D343}" srcOrd="10" destOrd="0" parTransId="{CD9C6F80-6A5B-4A3A-9820-77B7EC5EA569}" sibTransId="{948C4D89-27DE-45DC-B6E5-F971315043A6}"/>
    <dgm:cxn modelId="{672BC938-E4E7-48A3-A913-337EC1AFDAD4}" type="presOf" srcId="{D8A8B00C-6F46-41F3-9C4E-0F784D8A118A}" destId="{F346E51D-E0DE-4F10-9321-7166E728D397}" srcOrd="0" destOrd="0" presId="urn:microsoft.com/office/officeart/2005/8/layout/default"/>
    <dgm:cxn modelId="{D2DB003D-87A9-462B-9CAD-8D61402CC12E}" srcId="{ACA73792-8BDB-45B2-9600-307810919948}" destId="{FD49F4A0-5339-4A26-BD81-C9487194484D}" srcOrd="0" destOrd="0" parTransId="{0FF1BF3B-CAF9-4C50-9577-01FF6A05ABA2}" sibTransId="{02602612-6E1A-4F1B-B1D4-672EBC1E41A6}"/>
    <dgm:cxn modelId="{5AE7FE3D-211D-43BE-9CFD-7C549E0403A5}" srcId="{ACA73792-8BDB-45B2-9600-307810919948}" destId="{31004BFA-78E1-45C1-AA84-35C6C3CA199A}" srcOrd="8" destOrd="0" parTransId="{4914045E-273B-49DD-BB9E-E8A8E9059C5E}" sibTransId="{56F04B42-D90B-4C35-ACCC-C0522BEA99EC}"/>
    <dgm:cxn modelId="{B69B596C-B9A2-4D83-A31E-8663A043FE32}" type="presOf" srcId="{1815665C-E61A-4694-AD84-70FAFCE548FD}" destId="{E045741F-451B-42A6-B305-B1127119986F}" srcOrd="0" destOrd="0" presId="urn:microsoft.com/office/officeart/2005/8/layout/default"/>
    <dgm:cxn modelId="{ECAAAC6D-3951-4D5C-9196-E7CA4C4E2B5E}" type="presOf" srcId="{5F0A777F-A962-477B-A715-E47B21B171C2}" destId="{15525C3C-A228-480A-812B-92D24F352CC4}" srcOrd="0" destOrd="0" presId="urn:microsoft.com/office/officeart/2005/8/layout/default"/>
    <dgm:cxn modelId="{B1A4A058-3A5C-4DF1-A397-A4C31CE1DEA5}" type="presOf" srcId="{1D88C750-E027-452C-9000-9A65A63FB35F}" destId="{29A1D0E9-B113-4BCE-A3BF-434769617027}" srcOrd="0" destOrd="0" presId="urn:microsoft.com/office/officeart/2005/8/layout/default"/>
    <dgm:cxn modelId="{FC2F2782-9341-4B2D-A742-68AF1D5F1A0F}" type="presOf" srcId="{A06001D0-CE26-44A3-A245-662643976FAA}" destId="{E23F53CF-14F1-4F7B-9595-3DB63C33D2D0}" srcOrd="0" destOrd="0" presId="urn:microsoft.com/office/officeart/2005/8/layout/default"/>
    <dgm:cxn modelId="{7DE7E68F-3621-4986-86A0-BB5015EFA424}" srcId="{ACA73792-8BDB-45B2-9600-307810919948}" destId="{DEA03D50-5484-4448-B786-6F075E01F55A}" srcOrd="2" destOrd="0" parTransId="{EE3DFDB3-A55B-4363-AD2F-78E4F1F9E613}" sibTransId="{C3CDF198-54B5-4A0F-8D33-F55326853191}"/>
    <dgm:cxn modelId="{0F2D039E-79AF-4921-A854-4313309DF3DC}" type="presOf" srcId="{ACA73792-8BDB-45B2-9600-307810919948}" destId="{97F8B922-96A2-49FE-9DC3-02C9371DEA35}" srcOrd="0" destOrd="0" presId="urn:microsoft.com/office/officeart/2005/8/layout/default"/>
    <dgm:cxn modelId="{346AF6A0-1E0D-4EBD-8347-7045B8B93C68}" srcId="{ACA73792-8BDB-45B2-9600-307810919948}" destId="{A06001D0-CE26-44A3-A245-662643976FAA}" srcOrd="3" destOrd="0" parTransId="{C75083A4-6B6D-4C9B-A000-56D4CB6CF5EC}" sibTransId="{9D8CCEC4-8F1F-4781-ACDB-E5B65795A93C}"/>
    <dgm:cxn modelId="{34EF8FA9-CB2C-49A9-82DC-417021E7EF19}" type="presOf" srcId="{0908A4D7-2273-4C4E-B4E3-91C7829DDF0C}" destId="{BD501780-2FFE-4400-9D69-CF82CF2D9A49}" srcOrd="0" destOrd="0" presId="urn:microsoft.com/office/officeart/2005/8/layout/default"/>
    <dgm:cxn modelId="{B855C6AF-30B8-4EBA-B7CB-75C3EF5ED54C}" type="presOf" srcId="{333FB9A9-D298-4E9F-BD35-BC631D18F837}" destId="{46433427-D3D6-49FC-B126-10FCDEBC98F3}" srcOrd="0" destOrd="0" presId="urn:microsoft.com/office/officeart/2005/8/layout/default"/>
    <dgm:cxn modelId="{874BECB3-F197-4E53-B512-4628FD092A18}" srcId="{ACA73792-8BDB-45B2-9600-307810919948}" destId="{5F0A777F-A962-477B-A715-E47B21B171C2}" srcOrd="6" destOrd="0" parTransId="{203C3CCF-8BB2-42EC-8EF4-9C02F2A764F4}" sibTransId="{2E30E96A-9252-4F57-886B-081416280442}"/>
    <dgm:cxn modelId="{61A518BC-1C29-49D5-A3DF-09D5AA9F25E4}" type="presOf" srcId="{31004BFA-78E1-45C1-AA84-35C6C3CA199A}" destId="{9AA83F61-ABD3-4D15-9626-74600E796C73}" srcOrd="0" destOrd="0" presId="urn:microsoft.com/office/officeart/2005/8/layout/default"/>
    <dgm:cxn modelId="{494E51CE-B90B-4810-BC78-F44F8BC55D6A}" srcId="{ACA73792-8BDB-45B2-9600-307810919948}" destId="{1D88C750-E027-452C-9000-9A65A63FB35F}" srcOrd="7" destOrd="0" parTransId="{033D1B44-5221-437A-9F14-17D967D1C3E9}" sibTransId="{EE6DFD9C-46C7-4EA6-AE6A-73B6909B0861}"/>
    <dgm:cxn modelId="{78B0A6D9-8578-42B5-909F-15B8C762ADCD}" srcId="{ACA73792-8BDB-45B2-9600-307810919948}" destId="{0908A4D7-2273-4C4E-B4E3-91C7829DDF0C}" srcOrd="1" destOrd="0" parTransId="{BB2FD4DA-A489-49C4-B6FB-C7435E768572}" sibTransId="{3E28C055-9B4E-4BCA-A140-75CB701B441A}"/>
    <dgm:cxn modelId="{00703CE8-12E3-43FD-8CA8-C4255C60657D}" srcId="{ACA73792-8BDB-45B2-9600-307810919948}" destId="{333FB9A9-D298-4E9F-BD35-BC631D18F837}" srcOrd="4" destOrd="0" parTransId="{23F99D35-4E4E-4B89-BCFE-8C0A03380B45}" sibTransId="{E73AC5A8-0507-4C25-8B6A-51C3A594AEF2}"/>
    <dgm:cxn modelId="{3FE5BDF5-9DEA-4729-B647-53B2F4E62FF7}" type="presOf" srcId="{59D037A7-6E99-4755-B8C4-FDDB0105D343}" destId="{A73016CC-5C79-4F12-B9C8-F37EB8776C35}" srcOrd="0" destOrd="0" presId="urn:microsoft.com/office/officeart/2005/8/layout/default"/>
    <dgm:cxn modelId="{87DDAA5D-4E50-4947-9E2A-6BF1796E033C}" type="presParOf" srcId="{97F8B922-96A2-49FE-9DC3-02C9371DEA35}" destId="{282F3FAE-6318-4727-AAF0-25E87039EAB0}" srcOrd="0" destOrd="0" presId="urn:microsoft.com/office/officeart/2005/8/layout/default"/>
    <dgm:cxn modelId="{9EBBB37D-C669-4CF7-8715-71BD25E83C3F}" type="presParOf" srcId="{97F8B922-96A2-49FE-9DC3-02C9371DEA35}" destId="{6AAA3A85-D7CE-46DF-9FAC-37B10DB4E09D}" srcOrd="1" destOrd="0" presId="urn:microsoft.com/office/officeart/2005/8/layout/default"/>
    <dgm:cxn modelId="{7F74E211-14CF-4104-9F10-AE4A776136BC}" type="presParOf" srcId="{97F8B922-96A2-49FE-9DC3-02C9371DEA35}" destId="{BD501780-2FFE-4400-9D69-CF82CF2D9A49}" srcOrd="2" destOrd="0" presId="urn:microsoft.com/office/officeart/2005/8/layout/default"/>
    <dgm:cxn modelId="{87B31454-E89C-408E-901B-7F70AC50F240}" type="presParOf" srcId="{97F8B922-96A2-49FE-9DC3-02C9371DEA35}" destId="{4ABEAA7C-E76B-41D4-9CC0-EFFA6782450A}" srcOrd="3" destOrd="0" presId="urn:microsoft.com/office/officeart/2005/8/layout/default"/>
    <dgm:cxn modelId="{458B746B-BB9D-4503-A9C1-D8843076ABDD}" type="presParOf" srcId="{97F8B922-96A2-49FE-9DC3-02C9371DEA35}" destId="{52FA3DC5-D6C0-4986-9BE4-BE9DCDE6BD56}" srcOrd="4" destOrd="0" presId="urn:microsoft.com/office/officeart/2005/8/layout/default"/>
    <dgm:cxn modelId="{C13CF2E1-2550-477A-A898-FE31CD749EF8}" type="presParOf" srcId="{97F8B922-96A2-49FE-9DC3-02C9371DEA35}" destId="{A0A69686-60D8-4163-86A1-005900166682}" srcOrd="5" destOrd="0" presId="urn:microsoft.com/office/officeart/2005/8/layout/default"/>
    <dgm:cxn modelId="{4550C92E-EF50-425D-AB30-1B42990E1B5C}" type="presParOf" srcId="{97F8B922-96A2-49FE-9DC3-02C9371DEA35}" destId="{E23F53CF-14F1-4F7B-9595-3DB63C33D2D0}" srcOrd="6" destOrd="0" presId="urn:microsoft.com/office/officeart/2005/8/layout/default"/>
    <dgm:cxn modelId="{AAA98F2E-5E4C-4609-9F3A-C22A747BF134}" type="presParOf" srcId="{97F8B922-96A2-49FE-9DC3-02C9371DEA35}" destId="{8F4286A6-BF51-4EEB-A685-D2D5B2DA12DC}" srcOrd="7" destOrd="0" presId="urn:microsoft.com/office/officeart/2005/8/layout/default"/>
    <dgm:cxn modelId="{2214F856-AAEB-4822-A4D5-C4CCE86693B9}" type="presParOf" srcId="{97F8B922-96A2-49FE-9DC3-02C9371DEA35}" destId="{46433427-D3D6-49FC-B126-10FCDEBC98F3}" srcOrd="8" destOrd="0" presId="urn:microsoft.com/office/officeart/2005/8/layout/default"/>
    <dgm:cxn modelId="{6357CE0A-9962-4324-8146-AFD5D7539C7A}" type="presParOf" srcId="{97F8B922-96A2-49FE-9DC3-02C9371DEA35}" destId="{1C7F301B-4676-427E-937E-D6EC37D79F73}" srcOrd="9" destOrd="0" presId="urn:microsoft.com/office/officeart/2005/8/layout/default"/>
    <dgm:cxn modelId="{2974F2BB-B97D-4835-9428-0ADB0974DC66}" type="presParOf" srcId="{97F8B922-96A2-49FE-9DC3-02C9371DEA35}" destId="{F346E51D-E0DE-4F10-9321-7166E728D397}" srcOrd="10" destOrd="0" presId="urn:microsoft.com/office/officeart/2005/8/layout/default"/>
    <dgm:cxn modelId="{286A9A70-8AAA-43A8-B703-4966D52D9B00}" type="presParOf" srcId="{97F8B922-96A2-49FE-9DC3-02C9371DEA35}" destId="{2E936BBB-94B9-4ED2-B5D9-F219CFB059D0}" srcOrd="11" destOrd="0" presId="urn:microsoft.com/office/officeart/2005/8/layout/default"/>
    <dgm:cxn modelId="{3836FCAB-4DC9-4796-A4F3-A75C34191449}" type="presParOf" srcId="{97F8B922-96A2-49FE-9DC3-02C9371DEA35}" destId="{15525C3C-A228-480A-812B-92D24F352CC4}" srcOrd="12" destOrd="0" presId="urn:microsoft.com/office/officeart/2005/8/layout/default"/>
    <dgm:cxn modelId="{700926B4-616A-4DD3-825C-500AD019EAE5}" type="presParOf" srcId="{97F8B922-96A2-49FE-9DC3-02C9371DEA35}" destId="{388073B5-2523-4528-8900-27F66C054597}" srcOrd="13" destOrd="0" presId="urn:microsoft.com/office/officeart/2005/8/layout/default"/>
    <dgm:cxn modelId="{CD7D175D-5207-4C82-9AE5-2C544314E326}" type="presParOf" srcId="{97F8B922-96A2-49FE-9DC3-02C9371DEA35}" destId="{29A1D0E9-B113-4BCE-A3BF-434769617027}" srcOrd="14" destOrd="0" presId="urn:microsoft.com/office/officeart/2005/8/layout/default"/>
    <dgm:cxn modelId="{41E93D19-1914-4A55-ADCD-E224036072F5}" type="presParOf" srcId="{97F8B922-96A2-49FE-9DC3-02C9371DEA35}" destId="{F58AA5BC-508A-47D1-906D-BCA09DD0157E}" srcOrd="15" destOrd="0" presId="urn:microsoft.com/office/officeart/2005/8/layout/default"/>
    <dgm:cxn modelId="{9E86761C-BC46-40BB-A8C1-05F962BC6F9D}" type="presParOf" srcId="{97F8B922-96A2-49FE-9DC3-02C9371DEA35}" destId="{9AA83F61-ABD3-4D15-9626-74600E796C73}" srcOrd="16" destOrd="0" presId="urn:microsoft.com/office/officeart/2005/8/layout/default"/>
    <dgm:cxn modelId="{A4206621-0D14-401B-ADBA-62E6D35496C8}" type="presParOf" srcId="{97F8B922-96A2-49FE-9DC3-02C9371DEA35}" destId="{DF7D1AA9-23F8-4177-A633-BA386E8D9B2D}" srcOrd="17" destOrd="0" presId="urn:microsoft.com/office/officeart/2005/8/layout/default"/>
    <dgm:cxn modelId="{14A847E7-0AB6-4DBB-810A-960C4B79C298}" type="presParOf" srcId="{97F8B922-96A2-49FE-9DC3-02C9371DEA35}" destId="{E045741F-451B-42A6-B305-B1127119986F}" srcOrd="18" destOrd="0" presId="urn:microsoft.com/office/officeart/2005/8/layout/default"/>
    <dgm:cxn modelId="{81D8CF1D-068E-430E-A678-1FCC82C0EFBE}" type="presParOf" srcId="{97F8B922-96A2-49FE-9DC3-02C9371DEA35}" destId="{569FDAB6-7247-4D52-8527-6EB9B4EC7C7D}" srcOrd="19" destOrd="0" presId="urn:microsoft.com/office/officeart/2005/8/layout/default"/>
    <dgm:cxn modelId="{5BB7EBCB-2F8F-48FE-9121-4566D3C9B7A4}" type="presParOf" srcId="{97F8B922-96A2-49FE-9DC3-02C9371DEA35}" destId="{A73016CC-5C79-4F12-B9C8-F37EB8776C35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25D722-2F7C-4A95-872D-D26078C93A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F59A7E62-001E-49CE-A4D3-31F3922BB50B}">
      <dgm:prSet phldrT="[Texto]" custT="1"/>
      <dgm:spPr/>
      <dgm:t>
        <a:bodyPr/>
        <a:lstStyle/>
        <a:p>
          <a:r>
            <a:rPr lang="es-PE" sz="2800" b="1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800" b="1" dirty="0" err="1">
              <a:solidFill>
                <a:schemeClr val="bg2">
                  <a:lumMod val="75000"/>
                </a:schemeClr>
              </a:solidFill>
            </a:rPr>
            <a:t>html</a:t>
          </a:r>
          <a:r>
            <a:rPr lang="es-PE" sz="2800" b="1" dirty="0">
              <a:solidFill>
                <a:schemeClr val="bg2">
                  <a:lumMod val="75000"/>
                </a:schemeClr>
              </a:solidFill>
            </a:rPr>
            <a:t>&gt; </a:t>
          </a:r>
          <a:endParaRPr lang="es-PE" sz="2800" b="1" dirty="0"/>
        </a:p>
      </dgm:t>
    </dgm:pt>
    <dgm:pt modelId="{AE752B83-5EF3-4DDC-A3C8-26599A618CA2}" type="parTrans" cxnId="{1E14D343-3CBB-48A1-BF31-F7A8451B3866}">
      <dgm:prSet/>
      <dgm:spPr/>
      <dgm:t>
        <a:bodyPr/>
        <a:lstStyle/>
        <a:p>
          <a:endParaRPr lang="es-PE"/>
        </a:p>
      </dgm:t>
    </dgm:pt>
    <dgm:pt modelId="{5EF8D676-1EB9-4040-8826-2718509BFA6A}" type="sibTrans" cxnId="{1E14D343-3CBB-48A1-BF31-F7A8451B3866}">
      <dgm:prSet/>
      <dgm:spPr/>
      <dgm:t>
        <a:bodyPr/>
        <a:lstStyle/>
        <a:p>
          <a:endParaRPr lang="es-PE"/>
        </a:p>
      </dgm:t>
    </dgm:pt>
    <dgm:pt modelId="{B7CCCE14-9187-4645-91C7-521E183E3F6F}">
      <dgm:prSet phldrT="[Texto]"/>
      <dgm:spPr/>
      <dgm:t>
        <a:bodyPr/>
        <a:lstStyle/>
        <a:p>
          <a:r>
            <a:rPr lang="es-MX" dirty="0">
              <a:solidFill>
                <a:schemeClr val="bg2">
                  <a:lumMod val="75000"/>
                </a:schemeClr>
              </a:solidFill>
            </a:rPr>
            <a:t>Representa la raíz de un documento HTML.</a:t>
          </a:r>
          <a:endParaRPr lang="es-PE" dirty="0">
            <a:solidFill>
              <a:schemeClr val="bg2">
                <a:lumMod val="75000"/>
              </a:schemeClr>
            </a:solidFill>
          </a:endParaRPr>
        </a:p>
      </dgm:t>
    </dgm:pt>
    <dgm:pt modelId="{8678F1AE-C674-4B52-AE82-46C1587B9453}" type="parTrans" cxnId="{AD20402C-D079-40CE-9D49-171C106B6FBD}">
      <dgm:prSet/>
      <dgm:spPr/>
      <dgm:t>
        <a:bodyPr/>
        <a:lstStyle/>
        <a:p>
          <a:endParaRPr lang="es-PE"/>
        </a:p>
      </dgm:t>
    </dgm:pt>
    <dgm:pt modelId="{B00E23AB-22F5-4465-A7A2-EC702B7C5603}" type="sibTrans" cxnId="{AD20402C-D079-40CE-9D49-171C106B6FBD}">
      <dgm:prSet/>
      <dgm:spPr/>
      <dgm:t>
        <a:bodyPr/>
        <a:lstStyle/>
        <a:p>
          <a:endParaRPr lang="es-PE"/>
        </a:p>
      </dgm:t>
    </dgm:pt>
    <dgm:pt modelId="{1A61EEDC-E200-472A-8591-29ABC9358898}">
      <dgm:prSet phldrT="[Texto]" custT="1"/>
      <dgm:spPr/>
      <dgm:t>
        <a:bodyPr/>
        <a:lstStyle/>
        <a:p>
          <a:r>
            <a:rPr lang="es-PE" sz="2800" b="1" dirty="0">
              <a:solidFill>
                <a:schemeClr val="bg2">
                  <a:lumMod val="75000"/>
                </a:schemeClr>
              </a:solidFill>
            </a:rPr>
            <a:t>&lt;head&gt; </a:t>
          </a:r>
          <a:endParaRPr lang="es-PE" sz="2800" b="1" dirty="0"/>
        </a:p>
      </dgm:t>
    </dgm:pt>
    <dgm:pt modelId="{8B184EC4-E0D1-475D-A353-7DEEC42B797C}" type="parTrans" cxnId="{578CB3CC-05FA-490E-8374-C3D3D00EE42C}">
      <dgm:prSet/>
      <dgm:spPr/>
      <dgm:t>
        <a:bodyPr/>
        <a:lstStyle/>
        <a:p>
          <a:endParaRPr lang="es-PE"/>
        </a:p>
      </dgm:t>
    </dgm:pt>
    <dgm:pt modelId="{3E5FEF18-8219-4D7C-9C4E-B45C880D0161}" type="sibTrans" cxnId="{578CB3CC-05FA-490E-8374-C3D3D00EE42C}">
      <dgm:prSet/>
      <dgm:spPr/>
      <dgm:t>
        <a:bodyPr/>
        <a:lstStyle/>
        <a:p>
          <a:endParaRPr lang="es-PE"/>
        </a:p>
      </dgm:t>
    </dgm:pt>
    <dgm:pt modelId="{A2CA00A7-94D2-4582-AE53-7E6EE5EDD93E}">
      <dgm:prSet phldrT="[Texto]"/>
      <dgm:spPr/>
      <dgm:t>
        <a:bodyPr/>
        <a:lstStyle/>
        <a:p>
          <a:r>
            <a:rPr lang="es-PE" dirty="0">
              <a:solidFill>
                <a:schemeClr val="bg2">
                  <a:lumMod val="75000"/>
                </a:schemeClr>
              </a:solidFill>
            </a:rPr>
            <a:t>Escribimos datos y metadatos.</a:t>
          </a:r>
        </a:p>
      </dgm:t>
    </dgm:pt>
    <dgm:pt modelId="{8CFC9265-60FB-426F-8D60-520D58927FD0}" type="parTrans" cxnId="{A41D1772-4F12-46DC-B735-7EAC55228435}">
      <dgm:prSet/>
      <dgm:spPr/>
      <dgm:t>
        <a:bodyPr/>
        <a:lstStyle/>
        <a:p>
          <a:endParaRPr lang="es-PE"/>
        </a:p>
      </dgm:t>
    </dgm:pt>
    <dgm:pt modelId="{A4CDD0C7-BD43-4D8F-8C2B-697DBD792042}" type="sibTrans" cxnId="{A41D1772-4F12-46DC-B735-7EAC55228435}">
      <dgm:prSet/>
      <dgm:spPr/>
      <dgm:t>
        <a:bodyPr/>
        <a:lstStyle/>
        <a:p>
          <a:endParaRPr lang="es-PE"/>
        </a:p>
      </dgm:t>
    </dgm:pt>
    <dgm:pt modelId="{6BF90386-6407-4D9B-AAAD-0C32A32E51A4}">
      <dgm:prSet phldrT="[Texto]"/>
      <dgm:spPr/>
      <dgm:t>
        <a:bodyPr/>
        <a:lstStyle/>
        <a:p>
          <a:r>
            <a:rPr lang="es-PE" dirty="0">
              <a:solidFill>
                <a:schemeClr val="bg2">
                  <a:lumMod val="75000"/>
                </a:schemeClr>
              </a:solidFill>
            </a:rPr>
            <a:t>Es decir, información sobre la página web que leerá el navegador, así como los motores de búsqueda.</a:t>
          </a:r>
        </a:p>
      </dgm:t>
    </dgm:pt>
    <dgm:pt modelId="{60D1CA12-5DC1-4715-B08A-D28AC4365D30}" type="parTrans" cxnId="{7C94231B-ECA0-400F-ABBB-0776EAF68AE9}">
      <dgm:prSet/>
      <dgm:spPr/>
      <dgm:t>
        <a:bodyPr/>
        <a:lstStyle/>
        <a:p>
          <a:endParaRPr lang="es-PE"/>
        </a:p>
      </dgm:t>
    </dgm:pt>
    <dgm:pt modelId="{5E5D23DE-9E7B-455D-B291-DD425D23D392}" type="sibTrans" cxnId="{7C94231B-ECA0-400F-ABBB-0776EAF68AE9}">
      <dgm:prSet/>
      <dgm:spPr/>
      <dgm:t>
        <a:bodyPr/>
        <a:lstStyle/>
        <a:p>
          <a:endParaRPr lang="es-PE"/>
        </a:p>
      </dgm:t>
    </dgm:pt>
    <dgm:pt modelId="{0A41DB67-1DA6-4953-AD78-6077AC0CAD51}">
      <dgm:prSet phldrT="[Texto]" custT="1"/>
      <dgm:spPr/>
      <dgm:t>
        <a:bodyPr/>
        <a:lstStyle/>
        <a:p>
          <a:r>
            <a:rPr lang="es-PE" sz="2800" b="1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800" b="1" dirty="0" err="1">
              <a:solidFill>
                <a:schemeClr val="bg2">
                  <a:lumMod val="75000"/>
                </a:schemeClr>
              </a:solidFill>
            </a:rPr>
            <a:t>body</a:t>
          </a:r>
          <a:r>
            <a:rPr lang="es-PE" sz="2800" b="1" dirty="0">
              <a:solidFill>
                <a:schemeClr val="bg2">
                  <a:lumMod val="75000"/>
                </a:schemeClr>
              </a:solidFill>
            </a:rPr>
            <a:t>&gt; </a:t>
          </a:r>
        </a:p>
      </dgm:t>
    </dgm:pt>
    <dgm:pt modelId="{6906E04E-F98B-49C0-999F-D20921794BCE}" type="parTrans" cxnId="{055CD814-A178-4529-BE32-0AA694A27633}">
      <dgm:prSet/>
      <dgm:spPr/>
      <dgm:t>
        <a:bodyPr/>
        <a:lstStyle/>
        <a:p>
          <a:endParaRPr lang="es-PE"/>
        </a:p>
      </dgm:t>
    </dgm:pt>
    <dgm:pt modelId="{C7A2E107-A82C-4D36-9A52-C68AEDCAED56}" type="sibTrans" cxnId="{055CD814-A178-4529-BE32-0AA694A27633}">
      <dgm:prSet/>
      <dgm:spPr/>
      <dgm:t>
        <a:bodyPr/>
        <a:lstStyle/>
        <a:p>
          <a:endParaRPr lang="es-PE"/>
        </a:p>
      </dgm:t>
    </dgm:pt>
    <dgm:pt modelId="{9E782324-4FFA-4B5C-B58C-1F54D3F1F681}">
      <dgm:prSet phldrT="[Texto]"/>
      <dgm:spPr/>
      <dgm:t>
        <a:bodyPr/>
        <a:lstStyle/>
        <a:p>
          <a:r>
            <a:rPr lang="es-MX" b="0" i="0" u="none" dirty="0">
              <a:solidFill>
                <a:schemeClr val="bg2">
                  <a:lumMod val="75000"/>
                </a:schemeClr>
              </a:solidFill>
            </a:rPr>
            <a:t>En esta sección, va el contenido visual de la página.</a:t>
          </a:r>
          <a:endParaRPr lang="es-PE" dirty="0">
            <a:solidFill>
              <a:schemeClr val="bg2">
                <a:lumMod val="75000"/>
              </a:schemeClr>
            </a:solidFill>
          </a:endParaRPr>
        </a:p>
      </dgm:t>
    </dgm:pt>
    <dgm:pt modelId="{D61CD84D-769A-4965-AE3B-CBBED64D60BD}" type="parTrans" cxnId="{D7BD66C3-68EA-4CD7-BEC1-2B7C739FB834}">
      <dgm:prSet/>
      <dgm:spPr/>
      <dgm:t>
        <a:bodyPr/>
        <a:lstStyle/>
        <a:p>
          <a:endParaRPr lang="es-PE"/>
        </a:p>
      </dgm:t>
    </dgm:pt>
    <dgm:pt modelId="{E59846DD-BB66-4755-9B5C-0F001F66E2CA}" type="sibTrans" cxnId="{D7BD66C3-68EA-4CD7-BEC1-2B7C739FB834}">
      <dgm:prSet/>
      <dgm:spPr/>
      <dgm:t>
        <a:bodyPr/>
        <a:lstStyle/>
        <a:p>
          <a:endParaRPr lang="es-PE"/>
        </a:p>
      </dgm:t>
    </dgm:pt>
    <dgm:pt modelId="{54E4A5E7-017A-4CFF-A1FF-BBB9B16CDEFF}">
      <dgm:prSet phldrT="[Texto]"/>
      <dgm:spPr/>
      <dgm:t>
        <a:bodyPr/>
        <a:lstStyle/>
        <a:p>
          <a:r>
            <a:rPr lang="es-MX" dirty="0">
              <a:solidFill>
                <a:schemeClr val="bg2">
                  <a:lumMod val="75000"/>
                </a:schemeClr>
              </a:solidFill>
            </a:rPr>
            <a:t>Es una buena práctica para indicar el idioma mediante el atributo </a:t>
          </a:r>
          <a:r>
            <a:rPr lang="es-MX" dirty="0" err="1">
              <a:solidFill>
                <a:schemeClr val="bg2">
                  <a:lumMod val="75000"/>
                </a:schemeClr>
              </a:solidFill>
            </a:rPr>
            <a:t>lang</a:t>
          </a:r>
          <a:r>
            <a:rPr lang="es-MX" dirty="0">
              <a:solidFill>
                <a:schemeClr val="bg2">
                  <a:lumMod val="75000"/>
                </a:schemeClr>
              </a:solidFill>
            </a:rPr>
            <a:t>.</a:t>
          </a:r>
          <a:endParaRPr lang="es-PE" dirty="0">
            <a:solidFill>
              <a:schemeClr val="bg2">
                <a:lumMod val="75000"/>
              </a:schemeClr>
            </a:solidFill>
          </a:endParaRPr>
        </a:p>
      </dgm:t>
    </dgm:pt>
    <dgm:pt modelId="{C465BE83-86FC-48D0-8570-CF42D9AE1CA3}" type="parTrans" cxnId="{68B5B4C4-1771-4676-A5C9-A056C2CBE616}">
      <dgm:prSet/>
      <dgm:spPr/>
      <dgm:t>
        <a:bodyPr/>
        <a:lstStyle/>
        <a:p>
          <a:endParaRPr lang="es-PE"/>
        </a:p>
      </dgm:t>
    </dgm:pt>
    <dgm:pt modelId="{06553F83-ECAF-444F-8256-BD5248355483}" type="sibTrans" cxnId="{68B5B4C4-1771-4676-A5C9-A056C2CBE616}">
      <dgm:prSet/>
      <dgm:spPr/>
      <dgm:t>
        <a:bodyPr/>
        <a:lstStyle/>
        <a:p>
          <a:endParaRPr lang="es-PE"/>
        </a:p>
      </dgm:t>
    </dgm:pt>
    <dgm:pt modelId="{EAD2DEC2-7CC9-4BD7-83C9-E2FB7AB04BDE}">
      <dgm:prSet phldrT="[Texto]"/>
      <dgm:spPr/>
      <dgm:t>
        <a:bodyPr/>
        <a:lstStyle/>
        <a:p>
          <a:r>
            <a:rPr lang="es-MX" b="0" i="0" u="none" dirty="0">
              <a:solidFill>
                <a:schemeClr val="bg2">
                  <a:lumMod val="75000"/>
                </a:schemeClr>
              </a:solidFill>
            </a:rPr>
            <a:t>Se puede afirmar que tiene tres elementos principales: </a:t>
          </a:r>
          <a:r>
            <a:rPr lang="es-PE" b="0" i="0" u="none" dirty="0" err="1">
              <a:solidFill>
                <a:schemeClr val="bg2">
                  <a:lumMod val="75000"/>
                </a:schemeClr>
              </a:solidFill>
            </a:rPr>
            <a:t>Header</a:t>
          </a:r>
          <a:r>
            <a:rPr lang="es-PE" b="0" i="0" u="none" dirty="0">
              <a:solidFill>
                <a:schemeClr val="bg2">
                  <a:lumMod val="75000"/>
                </a:schemeClr>
              </a:solidFill>
            </a:rPr>
            <a:t>, Section, </a:t>
          </a:r>
          <a:r>
            <a:rPr lang="es-PE" b="0" i="0" u="none" dirty="0" err="1">
              <a:solidFill>
                <a:schemeClr val="bg2">
                  <a:lumMod val="75000"/>
                </a:schemeClr>
              </a:solidFill>
            </a:rPr>
            <a:t>Footer</a:t>
          </a:r>
          <a:r>
            <a:rPr lang="es-PE" b="0" i="0" u="none" dirty="0">
              <a:solidFill>
                <a:schemeClr val="bg2">
                  <a:lumMod val="75000"/>
                </a:schemeClr>
              </a:solidFill>
            </a:rPr>
            <a:t>.</a:t>
          </a:r>
          <a:endParaRPr lang="es-PE" dirty="0">
            <a:solidFill>
              <a:schemeClr val="bg2">
                <a:lumMod val="75000"/>
              </a:schemeClr>
            </a:solidFill>
          </a:endParaRPr>
        </a:p>
      </dgm:t>
    </dgm:pt>
    <dgm:pt modelId="{FC36A730-7856-401E-985A-25FF8EEEBB71}" type="parTrans" cxnId="{3E4CCB7A-F91C-46F8-8058-7F3B59F501E9}">
      <dgm:prSet/>
      <dgm:spPr/>
      <dgm:t>
        <a:bodyPr/>
        <a:lstStyle/>
        <a:p>
          <a:endParaRPr lang="es-PE"/>
        </a:p>
      </dgm:t>
    </dgm:pt>
    <dgm:pt modelId="{241BF329-6F07-46CA-9E42-E2FB4E3DFC63}" type="sibTrans" cxnId="{3E4CCB7A-F91C-46F8-8058-7F3B59F501E9}">
      <dgm:prSet/>
      <dgm:spPr/>
      <dgm:t>
        <a:bodyPr/>
        <a:lstStyle/>
        <a:p>
          <a:endParaRPr lang="es-PE"/>
        </a:p>
      </dgm:t>
    </dgm:pt>
    <dgm:pt modelId="{2D1B2DD0-334F-4052-BA02-3AA70D2AE012}" type="pres">
      <dgm:prSet presAssocID="{5E25D722-2F7C-4A95-872D-D26078C93A3C}" presName="Name0" presStyleCnt="0">
        <dgm:presLayoutVars>
          <dgm:dir/>
          <dgm:animLvl val="lvl"/>
          <dgm:resizeHandles val="exact"/>
        </dgm:presLayoutVars>
      </dgm:prSet>
      <dgm:spPr/>
    </dgm:pt>
    <dgm:pt modelId="{B0714E5D-2346-4A0D-9EEC-48A98882CA70}" type="pres">
      <dgm:prSet presAssocID="{F59A7E62-001E-49CE-A4D3-31F3922BB50B}" presName="composite" presStyleCnt="0"/>
      <dgm:spPr/>
    </dgm:pt>
    <dgm:pt modelId="{65020816-B253-425E-A0C2-477333F841C1}" type="pres">
      <dgm:prSet presAssocID="{F59A7E62-001E-49CE-A4D3-31F3922BB50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2316F14-546F-49D8-AE30-6E44604D559E}" type="pres">
      <dgm:prSet presAssocID="{F59A7E62-001E-49CE-A4D3-31F3922BB50B}" presName="desTx" presStyleLbl="alignAccFollowNode1" presStyleIdx="0" presStyleCnt="3">
        <dgm:presLayoutVars>
          <dgm:bulletEnabled val="1"/>
        </dgm:presLayoutVars>
      </dgm:prSet>
      <dgm:spPr/>
    </dgm:pt>
    <dgm:pt modelId="{C67E9B37-E014-4181-9E1E-3FB0ACCBAB63}" type="pres">
      <dgm:prSet presAssocID="{5EF8D676-1EB9-4040-8826-2718509BFA6A}" presName="space" presStyleCnt="0"/>
      <dgm:spPr/>
    </dgm:pt>
    <dgm:pt modelId="{2AE720AB-4162-4327-9C36-DD83E9D56CD3}" type="pres">
      <dgm:prSet presAssocID="{1A61EEDC-E200-472A-8591-29ABC9358898}" presName="composite" presStyleCnt="0"/>
      <dgm:spPr/>
    </dgm:pt>
    <dgm:pt modelId="{7DCA6FBB-2B97-46AC-A5FB-C5EF4558A997}" type="pres">
      <dgm:prSet presAssocID="{1A61EEDC-E200-472A-8591-29ABC935889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6271DD2-D30C-45EE-B0FA-6290ED3F661D}" type="pres">
      <dgm:prSet presAssocID="{1A61EEDC-E200-472A-8591-29ABC9358898}" presName="desTx" presStyleLbl="alignAccFollowNode1" presStyleIdx="1" presStyleCnt="3">
        <dgm:presLayoutVars>
          <dgm:bulletEnabled val="1"/>
        </dgm:presLayoutVars>
      </dgm:prSet>
      <dgm:spPr/>
    </dgm:pt>
    <dgm:pt modelId="{5F3A71A0-53C3-40B4-9C67-1A677D5C027E}" type="pres">
      <dgm:prSet presAssocID="{3E5FEF18-8219-4D7C-9C4E-B45C880D0161}" presName="space" presStyleCnt="0"/>
      <dgm:spPr/>
    </dgm:pt>
    <dgm:pt modelId="{051A5FDB-88C9-439F-9B35-92962D029D0E}" type="pres">
      <dgm:prSet presAssocID="{0A41DB67-1DA6-4953-AD78-6077AC0CAD51}" presName="composite" presStyleCnt="0"/>
      <dgm:spPr/>
    </dgm:pt>
    <dgm:pt modelId="{BB204ABF-7917-40EF-B2EE-0BEA7BFED846}" type="pres">
      <dgm:prSet presAssocID="{0A41DB67-1DA6-4953-AD78-6077AC0CAD5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D7722DB-63E7-43E5-A807-68E7D91D6B7B}" type="pres">
      <dgm:prSet presAssocID="{0A41DB67-1DA6-4953-AD78-6077AC0CAD5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64806-F776-4E2D-B023-BB0351B887B5}" type="presOf" srcId="{54E4A5E7-017A-4CFF-A1FF-BBB9B16CDEFF}" destId="{72316F14-546F-49D8-AE30-6E44604D559E}" srcOrd="0" destOrd="1" presId="urn:microsoft.com/office/officeart/2005/8/layout/hList1"/>
    <dgm:cxn modelId="{067EC40C-4436-47A8-960F-EADE5843BF27}" type="presOf" srcId="{0A41DB67-1DA6-4953-AD78-6077AC0CAD51}" destId="{BB204ABF-7917-40EF-B2EE-0BEA7BFED846}" srcOrd="0" destOrd="0" presId="urn:microsoft.com/office/officeart/2005/8/layout/hList1"/>
    <dgm:cxn modelId="{A2DA9D11-5512-4CCF-A719-F6B8BFE98C00}" type="presOf" srcId="{1A61EEDC-E200-472A-8591-29ABC9358898}" destId="{7DCA6FBB-2B97-46AC-A5FB-C5EF4558A997}" srcOrd="0" destOrd="0" presId="urn:microsoft.com/office/officeart/2005/8/layout/hList1"/>
    <dgm:cxn modelId="{055CD814-A178-4529-BE32-0AA694A27633}" srcId="{5E25D722-2F7C-4A95-872D-D26078C93A3C}" destId="{0A41DB67-1DA6-4953-AD78-6077AC0CAD51}" srcOrd="2" destOrd="0" parTransId="{6906E04E-F98B-49C0-999F-D20921794BCE}" sibTransId="{C7A2E107-A82C-4D36-9A52-C68AEDCAED56}"/>
    <dgm:cxn modelId="{7C94231B-ECA0-400F-ABBB-0776EAF68AE9}" srcId="{1A61EEDC-E200-472A-8591-29ABC9358898}" destId="{6BF90386-6407-4D9B-AAAD-0C32A32E51A4}" srcOrd="1" destOrd="0" parTransId="{60D1CA12-5DC1-4715-B08A-D28AC4365D30}" sibTransId="{5E5D23DE-9E7B-455D-B291-DD425D23D392}"/>
    <dgm:cxn modelId="{89B17A26-EC1E-4F1F-8312-420E4DF32EEB}" type="presOf" srcId="{EAD2DEC2-7CC9-4BD7-83C9-E2FB7AB04BDE}" destId="{9D7722DB-63E7-43E5-A807-68E7D91D6B7B}" srcOrd="0" destOrd="1" presId="urn:microsoft.com/office/officeart/2005/8/layout/hList1"/>
    <dgm:cxn modelId="{AD20402C-D079-40CE-9D49-171C106B6FBD}" srcId="{F59A7E62-001E-49CE-A4D3-31F3922BB50B}" destId="{B7CCCE14-9187-4645-91C7-521E183E3F6F}" srcOrd="0" destOrd="0" parTransId="{8678F1AE-C674-4B52-AE82-46C1587B9453}" sibTransId="{B00E23AB-22F5-4465-A7A2-EC702B7C5603}"/>
    <dgm:cxn modelId="{94130A39-0C2A-48CB-8D3D-7AAE590DA633}" type="presOf" srcId="{F59A7E62-001E-49CE-A4D3-31F3922BB50B}" destId="{65020816-B253-425E-A0C2-477333F841C1}" srcOrd="0" destOrd="0" presId="urn:microsoft.com/office/officeart/2005/8/layout/hList1"/>
    <dgm:cxn modelId="{FCCF485C-47BA-40AE-9740-076E44FCD786}" type="presOf" srcId="{A2CA00A7-94D2-4582-AE53-7E6EE5EDD93E}" destId="{B6271DD2-D30C-45EE-B0FA-6290ED3F661D}" srcOrd="0" destOrd="0" presId="urn:microsoft.com/office/officeart/2005/8/layout/hList1"/>
    <dgm:cxn modelId="{1E14D343-3CBB-48A1-BF31-F7A8451B3866}" srcId="{5E25D722-2F7C-4A95-872D-D26078C93A3C}" destId="{F59A7E62-001E-49CE-A4D3-31F3922BB50B}" srcOrd="0" destOrd="0" parTransId="{AE752B83-5EF3-4DDC-A3C8-26599A618CA2}" sibTransId="{5EF8D676-1EB9-4040-8826-2718509BFA6A}"/>
    <dgm:cxn modelId="{31124969-1786-40B3-B557-23DD5F8EDC74}" type="presOf" srcId="{5E25D722-2F7C-4A95-872D-D26078C93A3C}" destId="{2D1B2DD0-334F-4052-BA02-3AA70D2AE012}" srcOrd="0" destOrd="0" presId="urn:microsoft.com/office/officeart/2005/8/layout/hList1"/>
    <dgm:cxn modelId="{A41D1772-4F12-46DC-B735-7EAC55228435}" srcId="{1A61EEDC-E200-472A-8591-29ABC9358898}" destId="{A2CA00A7-94D2-4582-AE53-7E6EE5EDD93E}" srcOrd="0" destOrd="0" parTransId="{8CFC9265-60FB-426F-8D60-520D58927FD0}" sibTransId="{A4CDD0C7-BD43-4D8F-8C2B-697DBD792042}"/>
    <dgm:cxn modelId="{3E4CCB7A-F91C-46F8-8058-7F3B59F501E9}" srcId="{0A41DB67-1DA6-4953-AD78-6077AC0CAD51}" destId="{EAD2DEC2-7CC9-4BD7-83C9-E2FB7AB04BDE}" srcOrd="1" destOrd="0" parTransId="{FC36A730-7856-401E-985A-25FF8EEEBB71}" sibTransId="{241BF329-6F07-46CA-9E42-E2FB4E3DFC63}"/>
    <dgm:cxn modelId="{DBBFD8AD-28BE-445D-8D7B-AA0D878EFD20}" type="presOf" srcId="{B7CCCE14-9187-4645-91C7-521E183E3F6F}" destId="{72316F14-546F-49D8-AE30-6E44604D559E}" srcOrd="0" destOrd="0" presId="urn:microsoft.com/office/officeart/2005/8/layout/hList1"/>
    <dgm:cxn modelId="{018B43BF-C0C1-4E54-B6B2-041B19370242}" type="presOf" srcId="{9E782324-4FFA-4B5C-B58C-1F54D3F1F681}" destId="{9D7722DB-63E7-43E5-A807-68E7D91D6B7B}" srcOrd="0" destOrd="0" presId="urn:microsoft.com/office/officeart/2005/8/layout/hList1"/>
    <dgm:cxn modelId="{D7BD66C3-68EA-4CD7-BEC1-2B7C739FB834}" srcId="{0A41DB67-1DA6-4953-AD78-6077AC0CAD51}" destId="{9E782324-4FFA-4B5C-B58C-1F54D3F1F681}" srcOrd="0" destOrd="0" parTransId="{D61CD84D-769A-4965-AE3B-CBBED64D60BD}" sibTransId="{E59846DD-BB66-4755-9B5C-0F001F66E2CA}"/>
    <dgm:cxn modelId="{68B5B4C4-1771-4676-A5C9-A056C2CBE616}" srcId="{F59A7E62-001E-49CE-A4D3-31F3922BB50B}" destId="{54E4A5E7-017A-4CFF-A1FF-BBB9B16CDEFF}" srcOrd="1" destOrd="0" parTransId="{C465BE83-86FC-48D0-8570-CF42D9AE1CA3}" sibTransId="{06553F83-ECAF-444F-8256-BD5248355483}"/>
    <dgm:cxn modelId="{578CB3CC-05FA-490E-8374-C3D3D00EE42C}" srcId="{5E25D722-2F7C-4A95-872D-D26078C93A3C}" destId="{1A61EEDC-E200-472A-8591-29ABC9358898}" srcOrd="1" destOrd="0" parTransId="{8B184EC4-E0D1-475D-A353-7DEEC42B797C}" sibTransId="{3E5FEF18-8219-4D7C-9C4E-B45C880D0161}"/>
    <dgm:cxn modelId="{9112CDE7-F995-490D-89DE-EDED50DFF050}" type="presOf" srcId="{6BF90386-6407-4D9B-AAAD-0C32A32E51A4}" destId="{B6271DD2-D30C-45EE-B0FA-6290ED3F661D}" srcOrd="0" destOrd="1" presId="urn:microsoft.com/office/officeart/2005/8/layout/hList1"/>
    <dgm:cxn modelId="{89D29CEE-DD78-4137-8133-157233C877A9}" type="presParOf" srcId="{2D1B2DD0-334F-4052-BA02-3AA70D2AE012}" destId="{B0714E5D-2346-4A0D-9EEC-48A98882CA70}" srcOrd="0" destOrd="0" presId="urn:microsoft.com/office/officeart/2005/8/layout/hList1"/>
    <dgm:cxn modelId="{697556D3-AA33-48CC-A454-483A4F85DC75}" type="presParOf" srcId="{B0714E5D-2346-4A0D-9EEC-48A98882CA70}" destId="{65020816-B253-425E-A0C2-477333F841C1}" srcOrd="0" destOrd="0" presId="urn:microsoft.com/office/officeart/2005/8/layout/hList1"/>
    <dgm:cxn modelId="{2079FD9D-74FC-4609-9E0E-02B79962066E}" type="presParOf" srcId="{B0714E5D-2346-4A0D-9EEC-48A98882CA70}" destId="{72316F14-546F-49D8-AE30-6E44604D559E}" srcOrd="1" destOrd="0" presId="urn:microsoft.com/office/officeart/2005/8/layout/hList1"/>
    <dgm:cxn modelId="{F521515B-32D8-486F-92AA-72A5877AE358}" type="presParOf" srcId="{2D1B2DD0-334F-4052-BA02-3AA70D2AE012}" destId="{C67E9B37-E014-4181-9E1E-3FB0ACCBAB63}" srcOrd="1" destOrd="0" presId="urn:microsoft.com/office/officeart/2005/8/layout/hList1"/>
    <dgm:cxn modelId="{8F0E1530-AE64-47C1-AC5E-74B5A5174EDE}" type="presParOf" srcId="{2D1B2DD0-334F-4052-BA02-3AA70D2AE012}" destId="{2AE720AB-4162-4327-9C36-DD83E9D56CD3}" srcOrd="2" destOrd="0" presId="urn:microsoft.com/office/officeart/2005/8/layout/hList1"/>
    <dgm:cxn modelId="{0FBD21F6-71E2-4C02-A82D-52B70E41934C}" type="presParOf" srcId="{2AE720AB-4162-4327-9C36-DD83E9D56CD3}" destId="{7DCA6FBB-2B97-46AC-A5FB-C5EF4558A997}" srcOrd="0" destOrd="0" presId="urn:microsoft.com/office/officeart/2005/8/layout/hList1"/>
    <dgm:cxn modelId="{4264F633-196F-4114-942B-A18CE98FB628}" type="presParOf" srcId="{2AE720AB-4162-4327-9C36-DD83E9D56CD3}" destId="{B6271DD2-D30C-45EE-B0FA-6290ED3F661D}" srcOrd="1" destOrd="0" presId="urn:microsoft.com/office/officeart/2005/8/layout/hList1"/>
    <dgm:cxn modelId="{6481530E-457A-418D-90AB-F6EA4FFFE59C}" type="presParOf" srcId="{2D1B2DD0-334F-4052-BA02-3AA70D2AE012}" destId="{5F3A71A0-53C3-40B4-9C67-1A677D5C027E}" srcOrd="3" destOrd="0" presId="urn:microsoft.com/office/officeart/2005/8/layout/hList1"/>
    <dgm:cxn modelId="{EDAD774A-AB57-46C5-97FB-9A0848EC2B07}" type="presParOf" srcId="{2D1B2DD0-334F-4052-BA02-3AA70D2AE012}" destId="{051A5FDB-88C9-439F-9B35-92962D029D0E}" srcOrd="4" destOrd="0" presId="urn:microsoft.com/office/officeart/2005/8/layout/hList1"/>
    <dgm:cxn modelId="{08AC722A-5EF5-4905-BF13-34CD72E1AA08}" type="presParOf" srcId="{051A5FDB-88C9-439F-9B35-92962D029D0E}" destId="{BB204ABF-7917-40EF-B2EE-0BEA7BFED846}" srcOrd="0" destOrd="0" presId="urn:microsoft.com/office/officeart/2005/8/layout/hList1"/>
    <dgm:cxn modelId="{B34D4B4A-DC1B-4980-ADE6-F23384A8BBD3}" type="presParOf" srcId="{051A5FDB-88C9-439F-9B35-92962D029D0E}" destId="{9D7722DB-63E7-43E5-A807-68E7D91D6B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25D722-2F7C-4A95-872D-D26078C93A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F59A7E62-001E-49CE-A4D3-31F3922BB50B}">
      <dgm:prSet phldrT="[Texto]" custT="1"/>
      <dgm:spPr/>
      <dgm:t>
        <a:bodyPr/>
        <a:lstStyle/>
        <a:p>
          <a:r>
            <a:rPr lang="es-PE" sz="2800" b="1" dirty="0">
              <a:solidFill>
                <a:schemeClr val="bg2">
                  <a:lumMod val="75000"/>
                </a:schemeClr>
              </a:solidFill>
            </a:rPr>
            <a:t>&lt;p&gt;</a:t>
          </a:r>
        </a:p>
      </dgm:t>
    </dgm:pt>
    <dgm:pt modelId="{AE752B83-5EF3-4DDC-A3C8-26599A618CA2}" type="parTrans" cxnId="{1E14D343-3CBB-48A1-BF31-F7A8451B3866}">
      <dgm:prSet/>
      <dgm:spPr/>
      <dgm:t>
        <a:bodyPr/>
        <a:lstStyle/>
        <a:p>
          <a:endParaRPr lang="es-PE"/>
        </a:p>
      </dgm:t>
    </dgm:pt>
    <dgm:pt modelId="{5EF8D676-1EB9-4040-8826-2718509BFA6A}" type="sibTrans" cxnId="{1E14D343-3CBB-48A1-BF31-F7A8451B3866}">
      <dgm:prSet/>
      <dgm:spPr/>
      <dgm:t>
        <a:bodyPr/>
        <a:lstStyle/>
        <a:p>
          <a:endParaRPr lang="es-PE"/>
        </a:p>
      </dgm:t>
    </dgm:pt>
    <dgm:pt modelId="{B7CCCE14-9187-4645-91C7-521E183E3F6F}">
      <dgm:prSet phldrT="[Texto]" custT="1"/>
      <dgm:spPr/>
      <dgm:t>
        <a:bodyPr/>
        <a:lstStyle/>
        <a:p>
          <a:r>
            <a:rPr lang="es-MX" sz="2500" b="0" i="0" u="none" dirty="0">
              <a:solidFill>
                <a:schemeClr val="bg2">
                  <a:lumMod val="75000"/>
                </a:schemeClr>
              </a:solidFill>
            </a:rPr>
            <a:t>Se utiliza para formar párrafos.</a:t>
          </a:r>
          <a:endParaRPr lang="es-PE" sz="2500" dirty="0">
            <a:solidFill>
              <a:schemeClr val="bg2">
                <a:lumMod val="75000"/>
              </a:schemeClr>
            </a:solidFill>
          </a:endParaRPr>
        </a:p>
      </dgm:t>
    </dgm:pt>
    <dgm:pt modelId="{8678F1AE-C674-4B52-AE82-46C1587B9453}" type="parTrans" cxnId="{AD20402C-D079-40CE-9D49-171C106B6FBD}">
      <dgm:prSet/>
      <dgm:spPr/>
      <dgm:t>
        <a:bodyPr/>
        <a:lstStyle/>
        <a:p>
          <a:endParaRPr lang="es-PE"/>
        </a:p>
      </dgm:t>
    </dgm:pt>
    <dgm:pt modelId="{B00E23AB-22F5-4465-A7A2-EC702B7C5603}" type="sibTrans" cxnId="{AD20402C-D079-40CE-9D49-171C106B6FBD}">
      <dgm:prSet/>
      <dgm:spPr/>
      <dgm:t>
        <a:bodyPr/>
        <a:lstStyle/>
        <a:p>
          <a:endParaRPr lang="es-PE"/>
        </a:p>
      </dgm:t>
    </dgm:pt>
    <dgm:pt modelId="{1A61EEDC-E200-472A-8591-29ABC9358898}">
      <dgm:prSet phldrT="[Texto]" custT="1"/>
      <dgm:spPr/>
      <dgm:t>
        <a:bodyPr/>
        <a:lstStyle/>
        <a:p>
          <a:r>
            <a:rPr lang="es-PE" sz="2800" b="1" dirty="0">
              <a:solidFill>
                <a:schemeClr val="bg2">
                  <a:lumMod val="75000"/>
                </a:schemeClr>
              </a:solidFill>
            </a:rPr>
            <a:t>&lt;h1&gt; </a:t>
          </a:r>
        </a:p>
      </dgm:t>
    </dgm:pt>
    <dgm:pt modelId="{8B184EC4-E0D1-475D-A353-7DEEC42B797C}" type="parTrans" cxnId="{578CB3CC-05FA-490E-8374-C3D3D00EE42C}">
      <dgm:prSet/>
      <dgm:spPr/>
      <dgm:t>
        <a:bodyPr/>
        <a:lstStyle/>
        <a:p>
          <a:endParaRPr lang="es-PE"/>
        </a:p>
      </dgm:t>
    </dgm:pt>
    <dgm:pt modelId="{3E5FEF18-8219-4D7C-9C4E-B45C880D0161}" type="sibTrans" cxnId="{578CB3CC-05FA-490E-8374-C3D3D00EE42C}">
      <dgm:prSet/>
      <dgm:spPr/>
      <dgm:t>
        <a:bodyPr/>
        <a:lstStyle/>
        <a:p>
          <a:endParaRPr lang="es-PE"/>
        </a:p>
      </dgm:t>
    </dgm:pt>
    <dgm:pt modelId="{A2CA00A7-94D2-4582-AE53-7E6EE5EDD93E}">
      <dgm:prSet phldrT="[Texto]" custT="1"/>
      <dgm:spPr/>
      <dgm:t>
        <a:bodyPr/>
        <a:lstStyle/>
        <a:p>
          <a:r>
            <a:rPr lang="es-MX" sz="2500" b="0" i="0" u="none" kern="1200" dirty="0">
              <a:solidFill>
                <a:srgbClr val="192A66">
                  <a:lumMod val="75000"/>
                </a:srgbClr>
              </a:solidFill>
              <a:latin typeface="Arial"/>
              <a:ea typeface="+mn-ea"/>
              <a:cs typeface="+mn-cs"/>
            </a:rPr>
            <a:t>Un H1 es el título principal y, por lo general, el </a:t>
          </a:r>
          <a:r>
            <a:rPr lang="es-MX" sz="2500" b="0" i="0" u="none" kern="1200" dirty="0" err="1">
              <a:solidFill>
                <a:srgbClr val="192A66">
                  <a:lumMod val="75000"/>
                </a:srgbClr>
              </a:solidFill>
              <a:latin typeface="Arial"/>
              <a:ea typeface="+mn-ea"/>
              <a:cs typeface="+mn-cs"/>
            </a:rPr>
            <a:t>header</a:t>
          </a:r>
          <a:r>
            <a:rPr lang="es-MX" sz="2500" b="0" i="0" u="none" kern="1200" dirty="0">
              <a:solidFill>
                <a:srgbClr val="192A66">
                  <a:lumMod val="75000"/>
                </a:srgbClr>
              </a:solidFill>
              <a:latin typeface="Arial"/>
              <a:ea typeface="+mn-ea"/>
              <a:cs typeface="+mn-cs"/>
            </a:rPr>
            <a:t> debería incluir un H1.</a:t>
          </a:r>
          <a:endParaRPr lang="es-PE" sz="2500" b="0" i="0" u="none" kern="1200" dirty="0">
            <a:solidFill>
              <a:srgbClr val="192A66">
                <a:lumMod val="75000"/>
              </a:srgbClr>
            </a:solidFill>
            <a:latin typeface="Arial"/>
            <a:ea typeface="+mn-ea"/>
            <a:cs typeface="+mn-cs"/>
          </a:endParaRPr>
        </a:p>
      </dgm:t>
    </dgm:pt>
    <dgm:pt modelId="{8CFC9265-60FB-426F-8D60-520D58927FD0}" type="parTrans" cxnId="{A41D1772-4F12-46DC-B735-7EAC55228435}">
      <dgm:prSet/>
      <dgm:spPr/>
      <dgm:t>
        <a:bodyPr/>
        <a:lstStyle/>
        <a:p>
          <a:endParaRPr lang="es-PE"/>
        </a:p>
      </dgm:t>
    </dgm:pt>
    <dgm:pt modelId="{A4CDD0C7-BD43-4D8F-8C2B-697DBD792042}" type="sibTrans" cxnId="{A41D1772-4F12-46DC-B735-7EAC55228435}">
      <dgm:prSet/>
      <dgm:spPr/>
      <dgm:t>
        <a:bodyPr/>
        <a:lstStyle/>
        <a:p>
          <a:endParaRPr lang="es-PE"/>
        </a:p>
      </dgm:t>
    </dgm:pt>
    <dgm:pt modelId="{0A41DB67-1DA6-4953-AD78-6077AC0CAD51}">
      <dgm:prSet phldrT="[Texto]" custT="1"/>
      <dgm:spPr/>
      <dgm:t>
        <a:bodyPr/>
        <a:lstStyle/>
        <a:p>
          <a:r>
            <a:rPr lang="es-PE" sz="2800" b="1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800" b="1" dirty="0" err="1">
              <a:solidFill>
                <a:schemeClr val="bg2">
                  <a:lumMod val="75000"/>
                </a:schemeClr>
              </a:solidFill>
            </a:rPr>
            <a:t>br</a:t>
          </a:r>
          <a:r>
            <a:rPr lang="es-PE" sz="2800" b="1" dirty="0">
              <a:solidFill>
                <a:schemeClr val="bg2">
                  <a:lumMod val="75000"/>
                </a:schemeClr>
              </a:solidFill>
            </a:rPr>
            <a:t>&gt;</a:t>
          </a:r>
          <a:endParaRPr lang="es-PE" sz="2800" b="1" dirty="0"/>
        </a:p>
      </dgm:t>
    </dgm:pt>
    <dgm:pt modelId="{6906E04E-F98B-49C0-999F-D20921794BCE}" type="parTrans" cxnId="{055CD814-A178-4529-BE32-0AA694A27633}">
      <dgm:prSet/>
      <dgm:spPr/>
      <dgm:t>
        <a:bodyPr/>
        <a:lstStyle/>
        <a:p>
          <a:endParaRPr lang="es-PE"/>
        </a:p>
      </dgm:t>
    </dgm:pt>
    <dgm:pt modelId="{C7A2E107-A82C-4D36-9A52-C68AEDCAED56}" type="sibTrans" cxnId="{055CD814-A178-4529-BE32-0AA694A27633}">
      <dgm:prSet/>
      <dgm:spPr/>
      <dgm:t>
        <a:bodyPr/>
        <a:lstStyle/>
        <a:p>
          <a:endParaRPr lang="es-PE"/>
        </a:p>
      </dgm:t>
    </dgm:pt>
    <dgm:pt modelId="{9E782324-4FFA-4B5C-B58C-1F54D3F1F681}">
      <dgm:prSet phldrT="[Texto]"/>
      <dgm:spPr/>
      <dgm:t>
        <a:bodyPr/>
        <a:lstStyle/>
        <a:p>
          <a:r>
            <a:rPr lang="es-MX" b="0" i="0" u="none">
              <a:solidFill>
                <a:schemeClr val="bg2">
                  <a:lumMod val="75000"/>
                </a:schemeClr>
              </a:solidFill>
            </a:rPr>
            <a:t>Se utiliza para crear un salto de línea.</a:t>
          </a:r>
          <a:endParaRPr lang="es-PE" dirty="0">
            <a:solidFill>
              <a:schemeClr val="bg2">
                <a:lumMod val="75000"/>
              </a:schemeClr>
            </a:solidFill>
          </a:endParaRPr>
        </a:p>
      </dgm:t>
    </dgm:pt>
    <dgm:pt modelId="{D61CD84D-769A-4965-AE3B-CBBED64D60BD}" type="parTrans" cxnId="{D7BD66C3-68EA-4CD7-BEC1-2B7C739FB834}">
      <dgm:prSet/>
      <dgm:spPr/>
      <dgm:t>
        <a:bodyPr/>
        <a:lstStyle/>
        <a:p>
          <a:endParaRPr lang="es-PE"/>
        </a:p>
      </dgm:t>
    </dgm:pt>
    <dgm:pt modelId="{E59846DD-BB66-4755-9B5C-0F001F66E2CA}" type="sibTrans" cxnId="{D7BD66C3-68EA-4CD7-BEC1-2B7C739FB834}">
      <dgm:prSet/>
      <dgm:spPr/>
      <dgm:t>
        <a:bodyPr/>
        <a:lstStyle/>
        <a:p>
          <a:endParaRPr lang="es-PE"/>
        </a:p>
      </dgm:t>
    </dgm:pt>
    <dgm:pt modelId="{FBA8EE3B-1F82-4023-8021-513D5013436A}">
      <dgm:prSet custT="1"/>
      <dgm:spPr/>
      <dgm:t>
        <a:bodyPr/>
        <a:lstStyle/>
        <a:p>
          <a:r>
            <a:rPr lang="es-MX" sz="2500" dirty="0">
              <a:solidFill>
                <a:schemeClr val="bg2">
                  <a:lumMod val="75000"/>
                </a:schemeClr>
              </a:solidFill>
            </a:rPr>
            <a:t>Cada párrafo genera un salto de línea y genera un nuevo bloque.</a:t>
          </a:r>
          <a:endParaRPr lang="es-PE" sz="2500" dirty="0">
            <a:solidFill>
              <a:schemeClr val="bg2">
                <a:lumMod val="75000"/>
              </a:schemeClr>
            </a:solidFill>
          </a:endParaRPr>
        </a:p>
      </dgm:t>
    </dgm:pt>
    <dgm:pt modelId="{47808052-FF8F-437D-A16E-E654007F8241}" type="parTrans" cxnId="{4D4CE552-75AE-4AD1-920F-1629DB4420E0}">
      <dgm:prSet/>
      <dgm:spPr/>
      <dgm:t>
        <a:bodyPr/>
        <a:lstStyle/>
        <a:p>
          <a:endParaRPr lang="es-PE"/>
        </a:p>
      </dgm:t>
    </dgm:pt>
    <dgm:pt modelId="{B9044036-3561-4D2E-B096-40EEE046557C}" type="sibTrans" cxnId="{4D4CE552-75AE-4AD1-920F-1629DB4420E0}">
      <dgm:prSet/>
      <dgm:spPr/>
      <dgm:t>
        <a:bodyPr/>
        <a:lstStyle/>
        <a:p>
          <a:endParaRPr lang="es-PE"/>
        </a:p>
      </dgm:t>
    </dgm:pt>
    <dgm:pt modelId="{718794BE-0837-4903-AE06-5BA0B1E3AD85}">
      <dgm:prSet/>
      <dgm:spPr/>
      <dgm:t>
        <a:bodyPr/>
        <a:lstStyle/>
        <a:p>
          <a:r>
            <a:rPr lang="es-MX" b="0" i="0" u="none" dirty="0">
              <a:solidFill>
                <a:schemeClr val="bg2">
                  <a:lumMod val="75000"/>
                </a:schemeClr>
              </a:solidFill>
            </a:rPr>
            <a:t>Si un diseño web requiere de utilizarla, es porque el CSS no está bien estructurado.</a:t>
          </a:r>
          <a:endParaRPr lang="es-PE" b="0" i="0" u="none" dirty="0">
            <a:solidFill>
              <a:schemeClr val="bg2">
                <a:lumMod val="75000"/>
              </a:schemeClr>
            </a:solidFill>
          </a:endParaRPr>
        </a:p>
      </dgm:t>
    </dgm:pt>
    <dgm:pt modelId="{2377948C-0682-461D-952A-68053A1E3D61}" type="parTrans" cxnId="{24B9BBDB-AB6A-4F88-827C-0F2B09ABAFAF}">
      <dgm:prSet/>
      <dgm:spPr/>
      <dgm:t>
        <a:bodyPr/>
        <a:lstStyle/>
        <a:p>
          <a:endParaRPr lang="es-PE"/>
        </a:p>
      </dgm:t>
    </dgm:pt>
    <dgm:pt modelId="{17968AA0-5FB8-4AB6-9A16-3BAD703217B6}" type="sibTrans" cxnId="{24B9BBDB-AB6A-4F88-827C-0F2B09ABAFAF}">
      <dgm:prSet/>
      <dgm:spPr/>
      <dgm:t>
        <a:bodyPr/>
        <a:lstStyle/>
        <a:p>
          <a:endParaRPr lang="es-PE"/>
        </a:p>
      </dgm:t>
    </dgm:pt>
    <dgm:pt modelId="{2D1B2DD0-334F-4052-BA02-3AA70D2AE012}" type="pres">
      <dgm:prSet presAssocID="{5E25D722-2F7C-4A95-872D-D26078C93A3C}" presName="Name0" presStyleCnt="0">
        <dgm:presLayoutVars>
          <dgm:dir/>
          <dgm:animLvl val="lvl"/>
          <dgm:resizeHandles val="exact"/>
        </dgm:presLayoutVars>
      </dgm:prSet>
      <dgm:spPr/>
    </dgm:pt>
    <dgm:pt modelId="{B0714E5D-2346-4A0D-9EEC-48A98882CA70}" type="pres">
      <dgm:prSet presAssocID="{F59A7E62-001E-49CE-A4D3-31F3922BB50B}" presName="composite" presStyleCnt="0"/>
      <dgm:spPr/>
    </dgm:pt>
    <dgm:pt modelId="{65020816-B253-425E-A0C2-477333F841C1}" type="pres">
      <dgm:prSet presAssocID="{F59A7E62-001E-49CE-A4D3-31F3922BB50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2316F14-546F-49D8-AE30-6E44604D559E}" type="pres">
      <dgm:prSet presAssocID="{F59A7E62-001E-49CE-A4D3-31F3922BB50B}" presName="desTx" presStyleLbl="alignAccFollowNode1" presStyleIdx="0" presStyleCnt="3">
        <dgm:presLayoutVars>
          <dgm:bulletEnabled val="1"/>
        </dgm:presLayoutVars>
      </dgm:prSet>
      <dgm:spPr/>
    </dgm:pt>
    <dgm:pt modelId="{C67E9B37-E014-4181-9E1E-3FB0ACCBAB63}" type="pres">
      <dgm:prSet presAssocID="{5EF8D676-1EB9-4040-8826-2718509BFA6A}" presName="space" presStyleCnt="0"/>
      <dgm:spPr/>
    </dgm:pt>
    <dgm:pt modelId="{2AE720AB-4162-4327-9C36-DD83E9D56CD3}" type="pres">
      <dgm:prSet presAssocID="{1A61EEDC-E200-472A-8591-29ABC9358898}" presName="composite" presStyleCnt="0"/>
      <dgm:spPr/>
    </dgm:pt>
    <dgm:pt modelId="{7DCA6FBB-2B97-46AC-A5FB-C5EF4558A997}" type="pres">
      <dgm:prSet presAssocID="{1A61EEDC-E200-472A-8591-29ABC935889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6271DD2-D30C-45EE-B0FA-6290ED3F661D}" type="pres">
      <dgm:prSet presAssocID="{1A61EEDC-E200-472A-8591-29ABC9358898}" presName="desTx" presStyleLbl="alignAccFollowNode1" presStyleIdx="1" presStyleCnt="3">
        <dgm:presLayoutVars>
          <dgm:bulletEnabled val="1"/>
        </dgm:presLayoutVars>
      </dgm:prSet>
      <dgm:spPr/>
    </dgm:pt>
    <dgm:pt modelId="{5F3A71A0-53C3-40B4-9C67-1A677D5C027E}" type="pres">
      <dgm:prSet presAssocID="{3E5FEF18-8219-4D7C-9C4E-B45C880D0161}" presName="space" presStyleCnt="0"/>
      <dgm:spPr/>
    </dgm:pt>
    <dgm:pt modelId="{051A5FDB-88C9-439F-9B35-92962D029D0E}" type="pres">
      <dgm:prSet presAssocID="{0A41DB67-1DA6-4953-AD78-6077AC0CAD51}" presName="composite" presStyleCnt="0"/>
      <dgm:spPr/>
    </dgm:pt>
    <dgm:pt modelId="{BB204ABF-7917-40EF-B2EE-0BEA7BFED846}" type="pres">
      <dgm:prSet presAssocID="{0A41DB67-1DA6-4953-AD78-6077AC0CAD5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D7722DB-63E7-43E5-A807-68E7D91D6B7B}" type="pres">
      <dgm:prSet presAssocID="{0A41DB67-1DA6-4953-AD78-6077AC0CAD5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67EC40C-4436-47A8-960F-EADE5843BF27}" type="presOf" srcId="{0A41DB67-1DA6-4953-AD78-6077AC0CAD51}" destId="{BB204ABF-7917-40EF-B2EE-0BEA7BFED846}" srcOrd="0" destOrd="0" presId="urn:microsoft.com/office/officeart/2005/8/layout/hList1"/>
    <dgm:cxn modelId="{A2DA9D11-5512-4CCF-A719-F6B8BFE98C00}" type="presOf" srcId="{1A61EEDC-E200-472A-8591-29ABC9358898}" destId="{7DCA6FBB-2B97-46AC-A5FB-C5EF4558A997}" srcOrd="0" destOrd="0" presId="urn:microsoft.com/office/officeart/2005/8/layout/hList1"/>
    <dgm:cxn modelId="{055CD814-A178-4529-BE32-0AA694A27633}" srcId="{5E25D722-2F7C-4A95-872D-D26078C93A3C}" destId="{0A41DB67-1DA6-4953-AD78-6077AC0CAD51}" srcOrd="2" destOrd="0" parTransId="{6906E04E-F98B-49C0-999F-D20921794BCE}" sibTransId="{C7A2E107-A82C-4D36-9A52-C68AEDCAED56}"/>
    <dgm:cxn modelId="{AD20402C-D079-40CE-9D49-171C106B6FBD}" srcId="{F59A7E62-001E-49CE-A4D3-31F3922BB50B}" destId="{B7CCCE14-9187-4645-91C7-521E183E3F6F}" srcOrd="0" destOrd="0" parTransId="{8678F1AE-C674-4B52-AE82-46C1587B9453}" sibTransId="{B00E23AB-22F5-4465-A7A2-EC702B7C5603}"/>
    <dgm:cxn modelId="{94130A39-0C2A-48CB-8D3D-7AAE590DA633}" type="presOf" srcId="{F59A7E62-001E-49CE-A4D3-31F3922BB50B}" destId="{65020816-B253-425E-A0C2-477333F841C1}" srcOrd="0" destOrd="0" presId="urn:microsoft.com/office/officeart/2005/8/layout/hList1"/>
    <dgm:cxn modelId="{FCCF485C-47BA-40AE-9740-076E44FCD786}" type="presOf" srcId="{A2CA00A7-94D2-4582-AE53-7E6EE5EDD93E}" destId="{B6271DD2-D30C-45EE-B0FA-6290ED3F661D}" srcOrd="0" destOrd="0" presId="urn:microsoft.com/office/officeart/2005/8/layout/hList1"/>
    <dgm:cxn modelId="{1E14D343-3CBB-48A1-BF31-F7A8451B3866}" srcId="{5E25D722-2F7C-4A95-872D-D26078C93A3C}" destId="{F59A7E62-001E-49CE-A4D3-31F3922BB50B}" srcOrd="0" destOrd="0" parTransId="{AE752B83-5EF3-4DDC-A3C8-26599A618CA2}" sibTransId="{5EF8D676-1EB9-4040-8826-2718509BFA6A}"/>
    <dgm:cxn modelId="{31124969-1786-40B3-B557-23DD5F8EDC74}" type="presOf" srcId="{5E25D722-2F7C-4A95-872D-D26078C93A3C}" destId="{2D1B2DD0-334F-4052-BA02-3AA70D2AE012}" srcOrd="0" destOrd="0" presId="urn:microsoft.com/office/officeart/2005/8/layout/hList1"/>
    <dgm:cxn modelId="{A41D1772-4F12-46DC-B735-7EAC55228435}" srcId="{1A61EEDC-E200-472A-8591-29ABC9358898}" destId="{A2CA00A7-94D2-4582-AE53-7E6EE5EDD93E}" srcOrd="0" destOrd="0" parTransId="{8CFC9265-60FB-426F-8D60-520D58927FD0}" sibTransId="{A4CDD0C7-BD43-4D8F-8C2B-697DBD792042}"/>
    <dgm:cxn modelId="{4D4CE552-75AE-4AD1-920F-1629DB4420E0}" srcId="{F59A7E62-001E-49CE-A4D3-31F3922BB50B}" destId="{FBA8EE3B-1F82-4023-8021-513D5013436A}" srcOrd="1" destOrd="0" parTransId="{47808052-FF8F-437D-A16E-E654007F8241}" sibTransId="{B9044036-3561-4D2E-B096-40EEE046557C}"/>
    <dgm:cxn modelId="{F0C5DF99-3871-47FE-8E08-63DC7E1208C5}" type="presOf" srcId="{718794BE-0837-4903-AE06-5BA0B1E3AD85}" destId="{9D7722DB-63E7-43E5-A807-68E7D91D6B7B}" srcOrd="0" destOrd="1" presId="urn:microsoft.com/office/officeart/2005/8/layout/hList1"/>
    <dgm:cxn modelId="{5E751DA1-B02D-4677-A689-BEAED959E144}" type="presOf" srcId="{FBA8EE3B-1F82-4023-8021-513D5013436A}" destId="{72316F14-546F-49D8-AE30-6E44604D559E}" srcOrd="0" destOrd="1" presId="urn:microsoft.com/office/officeart/2005/8/layout/hList1"/>
    <dgm:cxn modelId="{DBBFD8AD-28BE-445D-8D7B-AA0D878EFD20}" type="presOf" srcId="{B7CCCE14-9187-4645-91C7-521E183E3F6F}" destId="{72316F14-546F-49D8-AE30-6E44604D559E}" srcOrd="0" destOrd="0" presId="urn:microsoft.com/office/officeart/2005/8/layout/hList1"/>
    <dgm:cxn modelId="{018B43BF-C0C1-4E54-B6B2-041B19370242}" type="presOf" srcId="{9E782324-4FFA-4B5C-B58C-1F54D3F1F681}" destId="{9D7722DB-63E7-43E5-A807-68E7D91D6B7B}" srcOrd="0" destOrd="0" presId="urn:microsoft.com/office/officeart/2005/8/layout/hList1"/>
    <dgm:cxn modelId="{D7BD66C3-68EA-4CD7-BEC1-2B7C739FB834}" srcId="{0A41DB67-1DA6-4953-AD78-6077AC0CAD51}" destId="{9E782324-4FFA-4B5C-B58C-1F54D3F1F681}" srcOrd="0" destOrd="0" parTransId="{D61CD84D-769A-4965-AE3B-CBBED64D60BD}" sibTransId="{E59846DD-BB66-4755-9B5C-0F001F66E2CA}"/>
    <dgm:cxn modelId="{578CB3CC-05FA-490E-8374-C3D3D00EE42C}" srcId="{5E25D722-2F7C-4A95-872D-D26078C93A3C}" destId="{1A61EEDC-E200-472A-8591-29ABC9358898}" srcOrd="1" destOrd="0" parTransId="{8B184EC4-E0D1-475D-A353-7DEEC42B797C}" sibTransId="{3E5FEF18-8219-4D7C-9C4E-B45C880D0161}"/>
    <dgm:cxn modelId="{24B9BBDB-AB6A-4F88-827C-0F2B09ABAFAF}" srcId="{0A41DB67-1DA6-4953-AD78-6077AC0CAD51}" destId="{718794BE-0837-4903-AE06-5BA0B1E3AD85}" srcOrd="1" destOrd="0" parTransId="{2377948C-0682-461D-952A-68053A1E3D61}" sibTransId="{17968AA0-5FB8-4AB6-9A16-3BAD703217B6}"/>
    <dgm:cxn modelId="{89D29CEE-DD78-4137-8133-157233C877A9}" type="presParOf" srcId="{2D1B2DD0-334F-4052-BA02-3AA70D2AE012}" destId="{B0714E5D-2346-4A0D-9EEC-48A98882CA70}" srcOrd="0" destOrd="0" presId="urn:microsoft.com/office/officeart/2005/8/layout/hList1"/>
    <dgm:cxn modelId="{697556D3-AA33-48CC-A454-483A4F85DC75}" type="presParOf" srcId="{B0714E5D-2346-4A0D-9EEC-48A98882CA70}" destId="{65020816-B253-425E-A0C2-477333F841C1}" srcOrd="0" destOrd="0" presId="urn:microsoft.com/office/officeart/2005/8/layout/hList1"/>
    <dgm:cxn modelId="{2079FD9D-74FC-4609-9E0E-02B79962066E}" type="presParOf" srcId="{B0714E5D-2346-4A0D-9EEC-48A98882CA70}" destId="{72316F14-546F-49D8-AE30-6E44604D559E}" srcOrd="1" destOrd="0" presId="urn:microsoft.com/office/officeart/2005/8/layout/hList1"/>
    <dgm:cxn modelId="{F521515B-32D8-486F-92AA-72A5877AE358}" type="presParOf" srcId="{2D1B2DD0-334F-4052-BA02-3AA70D2AE012}" destId="{C67E9B37-E014-4181-9E1E-3FB0ACCBAB63}" srcOrd="1" destOrd="0" presId="urn:microsoft.com/office/officeart/2005/8/layout/hList1"/>
    <dgm:cxn modelId="{8F0E1530-AE64-47C1-AC5E-74B5A5174EDE}" type="presParOf" srcId="{2D1B2DD0-334F-4052-BA02-3AA70D2AE012}" destId="{2AE720AB-4162-4327-9C36-DD83E9D56CD3}" srcOrd="2" destOrd="0" presId="urn:microsoft.com/office/officeart/2005/8/layout/hList1"/>
    <dgm:cxn modelId="{0FBD21F6-71E2-4C02-A82D-52B70E41934C}" type="presParOf" srcId="{2AE720AB-4162-4327-9C36-DD83E9D56CD3}" destId="{7DCA6FBB-2B97-46AC-A5FB-C5EF4558A997}" srcOrd="0" destOrd="0" presId="urn:microsoft.com/office/officeart/2005/8/layout/hList1"/>
    <dgm:cxn modelId="{4264F633-196F-4114-942B-A18CE98FB628}" type="presParOf" srcId="{2AE720AB-4162-4327-9C36-DD83E9D56CD3}" destId="{B6271DD2-D30C-45EE-B0FA-6290ED3F661D}" srcOrd="1" destOrd="0" presId="urn:microsoft.com/office/officeart/2005/8/layout/hList1"/>
    <dgm:cxn modelId="{6481530E-457A-418D-90AB-F6EA4FFFE59C}" type="presParOf" srcId="{2D1B2DD0-334F-4052-BA02-3AA70D2AE012}" destId="{5F3A71A0-53C3-40B4-9C67-1A677D5C027E}" srcOrd="3" destOrd="0" presId="urn:microsoft.com/office/officeart/2005/8/layout/hList1"/>
    <dgm:cxn modelId="{EDAD774A-AB57-46C5-97FB-9A0848EC2B07}" type="presParOf" srcId="{2D1B2DD0-334F-4052-BA02-3AA70D2AE012}" destId="{051A5FDB-88C9-439F-9B35-92962D029D0E}" srcOrd="4" destOrd="0" presId="urn:microsoft.com/office/officeart/2005/8/layout/hList1"/>
    <dgm:cxn modelId="{08AC722A-5EF5-4905-BF13-34CD72E1AA08}" type="presParOf" srcId="{051A5FDB-88C9-439F-9B35-92962D029D0E}" destId="{BB204ABF-7917-40EF-B2EE-0BEA7BFED846}" srcOrd="0" destOrd="0" presId="urn:microsoft.com/office/officeart/2005/8/layout/hList1"/>
    <dgm:cxn modelId="{B34D4B4A-DC1B-4980-ADE6-F23384A8BBD3}" type="presParOf" srcId="{051A5FDB-88C9-439F-9B35-92962D029D0E}" destId="{9D7722DB-63E7-43E5-A807-68E7D91D6B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25D722-2F7C-4A95-872D-D26078C93A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F59A7E62-001E-49CE-A4D3-31F3922BB50B}">
      <dgm:prSet phldrT="[Texto]" custT="1"/>
      <dgm:spPr/>
      <dgm:t>
        <a:bodyPr/>
        <a:lstStyle/>
        <a:p>
          <a:r>
            <a:rPr lang="es-PE" sz="2800" b="1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800" b="1" dirty="0" err="1">
              <a:solidFill>
                <a:schemeClr val="bg2">
                  <a:lumMod val="75000"/>
                </a:schemeClr>
              </a:solidFill>
            </a:rPr>
            <a:t>span</a:t>
          </a:r>
          <a:r>
            <a:rPr lang="es-PE" sz="2800" b="1" dirty="0">
              <a:solidFill>
                <a:schemeClr val="bg2">
                  <a:lumMod val="75000"/>
                </a:schemeClr>
              </a:solidFill>
            </a:rPr>
            <a:t>&gt; </a:t>
          </a:r>
        </a:p>
      </dgm:t>
    </dgm:pt>
    <dgm:pt modelId="{AE752B83-5EF3-4DDC-A3C8-26599A618CA2}" type="parTrans" cxnId="{1E14D343-3CBB-48A1-BF31-F7A8451B3866}">
      <dgm:prSet/>
      <dgm:spPr/>
      <dgm:t>
        <a:bodyPr/>
        <a:lstStyle/>
        <a:p>
          <a:endParaRPr lang="es-PE"/>
        </a:p>
      </dgm:t>
    </dgm:pt>
    <dgm:pt modelId="{5EF8D676-1EB9-4040-8826-2718509BFA6A}" type="sibTrans" cxnId="{1E14D343-3CBB-48A1-BF31-F7A8451B3866}">
      <dgm:prSet/>
      <dgm:spPr/>
      <dgm:t>
        <a:bodyPr/>
        <a:lstStyle/>
        <a:p>
          <a:endParaRPr lang="es-PE"/>
        </a:p>
      </dgm:t>
    </dgm:pt>
    <dgm:pt modelId="{B7CCCE14-9187-4645-91C7-521E183E3F6F}">
      <dgm:prSet phldrT="[Texto]"/>
      <dgm:spPr/>
      <dgm:t>
        <a:bodyPr/>
        <a:lstStyle/>
        <a:p>
          <a:r>
            <a:rPr lang="es-MX" dirty="0">
              <a:solidFill>
                <a:schemeClr val="bg2">
                  <a:lumMod val="75000"/>
                </a:schemeClr>
              </a:solidFill>
            </a:rPr>
            <a:t>Se utiliza para marcar una frase dentro de un párrafo con el fin de destacarlo de cierta manera.</a:t>
          </a:r>
          <a:endParaRPr lang="es-PE" dirty="0">
            <a:solidFill>
              <a:schemeClr val="bg2">
                <a:lumMod val="75000"/>
              </a:schemeClr>
            </a:solidFill>
          </a:endParaRPr>
        </a:p>
      </dgm:t>
    </dgm:pt>
    <dgm:pt modelId="{8678F1AE-C674-4B52-AE82-46C1587B9453}" type="parTrans" cxnId="{AD20402C-D079-40CE-9D49-171C106B6FBD}">
      <dgm:prSet/>
      <dgm:spPr/>
      <dgm:t>
        <a:bodyPr/>
        <a:lstStyle/>
        <a:p>
          <a:endParaRPr lang="es-PE"/>
        </a:p>
      </dgm:t>
    </dgm:pt>
    <dgm:pt modelId="{B00E23AB-22F5-4465-A7A2-EC702B7C5603}" type="sibTrans" cxnId="{AD20402C-D079-40CE-9D49-171C106B6FBD}">
      <dgm:prSet/>
      <dgm:spPr/>
      <dgm:t>
        <a:bodyPr/>
        <a:lstStyle/>
        <a:p>
          <a:endParaRPr lang="es-PE"/>
        </a:p>
      </dgm:t>
    </dgm:pt>
    <dgm:pt modelId="{1A61EEDC-E200-472A-8591-29ABC9358898}">
      <dgm:prSet phldrT="[Texto]" custT="1"/>
      <dgm:spPr/>
      <dgm:t>
        <a:bodyPr/>
        <a:lstStyle/>
        <a:p>
          <a:r>
            <a:rPr lang="es-PE" sz="2800" b="1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800" b="1" dirty="0" err="1">
              <a:solidFill>
                <a:schemeClr val="bg2">
                  <a:lumMod val="75000"/>
                </a:schemeClr>
              </a:solidFill>
            </a:rPr>
            <a:t>div</a:t>
          </a:r>
          <a:r>
            <a:rPr lang="es-PE" sz="2800" b="1" dirty="0">
              <a:solidFill>
                <a:schemeClr val="bg2">
                  <a:lumMod val="75000"/>
                </a:schemeClr>
              </a:solidFill>
            </a:rPr>
            <a:t>&gt; </a:t>
          </a:r>
        </a:p>
      </dgm:t>
    </dgm:pt>
    <dgm:pt modelId="{8B184EC4-E0D1-475D-A353-7DEEC42B797C}" type="parTrans" cxnId="{578CB3CC-05FA-490E-8374-C3D3D00EE42C}">
      <dgm:prSet/>
      <dgm:spPr/>
      <dgm:t>
        <a:bodyPr/>
        <a:lstStyle/>
        <a:p>
          <a:endParaRPr lang="es-PE"/>
        </a:p>
      </dgm:t>
    </dgm:pt>
    <dgm:pt modelId="{3E5FEF18-8219-4D7C-9C4E-B45C880D0161}" type="sibTrans" cxnId="{578CB3CC-05FA-490E-8374-C3D3D00EE42C}">
      <dgm:prSet/>
      <dgm:spPr/>
      <dgm:t>
        <a:bodyPr/>
        <a:lstStyle/>
        <a:p>
          <a:endParaRPr lang="es-PE"/>
        </a:p>
      </dgm:t>
    </dgm:pt>
    <dgm:pt modelId="{A2CA00A7-94D2-4582-AE53-7E6EE5EDD93E}">
      <dgm:prSet phldrT="[Texto]"/>
      <dgm:spPr/>
      <dgm:t>
        <a:bodyPr/>
        <a:lstStyle/>
        <a:p>
          <a:r>
            <a:rPr lang="es-MX" dirty="0">
              <a:solidFill>
                <a:schemeClr val="bg2">
                  <a:lumMod val="75000"/>
                </a:schemeClr>
              </a:solidFill>
            </a:rPr>
            <a:t>Nos crea una división que agrupa varios elementos.</a:t>
          </a:r>
          <a:endParaRPr lang="es-PE" dirty="0">
            <a:solidFill>
              <a:schemeClr val="bg2">
                <a:lumMod val="75000"/>
              </a:schemeClr>
            </a:solidFill>
          </a:endParaRPr>
        </a:p>
      </dgm:t>
    </dgm:pt>
    <dgm:pt modelId="{8CFC9265-60FB-426F-8D60-520D58927FD0}" type="parTrans" cxnId="{A41D1772-4F12-46DC-B735-7EAC55228435}">
      <dgm:prSet/>
      <dgm:spPr/>
      <dgm:t>
        <a:bodyPr/>
        <a:lstStyle/>
        <a:p>
          <a:endParaRPr lang="es-PE"/>
        </a:p>
      </dgm:t>
    </dgm:pt>
    <dgm:pt modelId="{A4CDD0C7-BD43-4D8F-8C2B-697DBD792042}" type="sibTrans" cxnId="{A41D1772-4F12-46DC-B735-7EAC55228435}">
      <dgm:prSet/>
      <dgm:spPr/>
      <dgm:t>
        <a:bodyPr/>
        <a:lstStyle/>
        <a:p>
          <a:endParaRPr lang="es-PE"/>
        </a:p>
      </dgm:t>
    </dgm:pt>
    <dgm:pt modelId="{0A41DB67-1DA6-4953-AD78-6077AC0CAD51}">
      <dgm:prSet phldrT="[Texto]" custT="1"/>
      <dgm:spPr/>
      <dgm:t>
        <a:bodyPr/>
        <a:lstStyle/>
        <a:p>
          <a:r>
            <a:rPr lang="es-PE" sz="2800" b="1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800" b="1" dirty="0" err="1">
              <a:solidFill>
                <a:schemeClr val="bg2">
                  <a:lumMod val="75000"/>
                </a:schemeClr>
              </a:solidFill>
            </a:rPr>
            <a:t>header</a:t>
          </a:r>
          <a:r>
            <a:rPr lang="es-PE" sz="2800" b="1" dirty="0">
              <a:solidFill>
                <a:schemeClr val="bg2">
                  <a:lumMod val="75000"/>
                </a:schemeClr>
              </a:solidFill>
            </a:rPr>
            <a:t>&gt; </a:t>
          </a:r>
        </a:p>
      </dgm:t>
    </dgm:pt>
    <dgm:pt modelId="{6906E04E-F98B-49C0-999F-D20921794BCE}" type="parTrans" cxnId="{055CD814-A178-4529-BE32-0AA694A27633}">
      <dgm:prSet/>
      <dgm:spPr/>
      <dgm:t>
        <a:bodyPr/>
        <a:lstStyle/>
        <a:p>
          <a:endParaRPr lang="es-PE"/>
        </a:p>
      </dgm:t>
    </dgm:pt>
    <dgm:pt modelId="{C7A2E107-A82C-4D36-9A52-C68AEDCAED56}" type="sibTrans" cxnId="{055CD814-A178-4529-BE32-0AA694A27633}">
      <dgm:prSet/>
      <dgm:spPr/>
      <dgm:t>
        <a:bodyPr/>
        <a:lstStyle/>
        <a:p>
          <a:endParaRPr lang="es-PE"/>
        </a:p>
      </dgm:t>
    </dgm:pt>
    <dgm:pt modelId="{9E782324-4FFA-4B5C-B58C-1F54D3F1F681}">
      <dgm:prSet phldrT="[Texto]" custT="1"/>
      <dgm:spPr/>
      <dgm:t>
        <a:bodyPr/>
        <a:lstStyle/>
        <a:p>
          <a:r>
            <a:rPr lang="es-MX" sz="2200" dirty="0">
              <a:solidFill>
                <a:schemeClr val="bg2">
                  <a:lumMod val="75000"/>
                </a:schemeClr>
              </a:solidFill>
            </a:rPr>
            <a:t>Es la cabecera principal que aparece en las páginas. </a:t>
          </a:r>
          <a:endParaRPr lang="es-PE" sz="2100" dirty="0">
            <a:solidFill>
              <a:schemeClr val="bg2">
                <a:lumMod val="75000"/>
              </a:schemeClr>
            </a:solidFill>
          </a:endParaRPr>
        </a:p>
      </dgm:t>
    </dgm:pt>
    <dgm:pt modelId="{D61CD84D-769A-4965-AE3B-CBBED64D60BD}" type="parTrans" cxnId="{D7BD66C3-68EA-4CD7-BEC1-2B7C739FB834}">
      <dgm:prSet/>
      <dgm:spPr/>
      <dgm:t>
        <a:bodyPr/>
        <a:lstStyle/>
        <a:p>
          <a:endParaRPr lang="es-PE"/>
        </a:p>
      </dgm:t>
    </dgm:pt>
    <dgm:pt modelId="{E59846DD-BB66-4755-9B5C-0F001F66E2CA}" type="sibTrans" cxnId="{D7BD66C3-68EA-4CD7-BEC1-2B7C739FB834}">
      <dgm:prSet/>
      <dgm:spPr/>
      <dgm:t>
        <a:bodyPr/>
        <a:lstStyle/>
        <a:p>
          <a:endParaRPr lang="es-PE"/>
        </a:p>
      </dgm:t>
    </dgm:pt>
    <dgm:pt modelId="{A5580A60-CF08-45EB-B09F-F56E9B468E01}">
      <dgm:prSet/>
      <dgm:spPr/>
      <dgm:t>
        <a:bodyPr/>
        <a:lstStyle/>
        <a:p>
          <a:endParaRPr lang="es-PE" dirty="0">
            <a:solidFill>
              <a:schemeClr val="bg2">
                <a:lumMod val="75000"/>
              </a:schemeClr>
            </a:solidFill>
          </a:endParaRPr>
        </a:p>
      </dgm:t>
    </dgm:pt>
    <dgm:pt modelId="{5565613F-4B66-4E31-98B5-D3F134D075BA}" type="parTrans" cxnId="{299301DC-F34F-4E50-9BAC-308CAF0B6CAF}">
      <dgm:prSet/>
      <dgm:spPr/>
      <dgm:t>
        <a:bodyPr/>
        <a:lstStyle/>
        <a:p>
          <a:endParaRPr lang="es-PE"/>
        </a:p>
      </dgm:t>
    </dgm:pt>
    <dgm:pt modelId="{C3B6E004-B3C8-4BC4-9A84-0A768E696D74}" type="sibTrans" cxnId="{299301DC-F34F-4E50-9BAC-308CAF0B6CAF}">
      <dgm:prSet/>
      <dgm:spPr/>
      <dgm:t>
        <a:bodyPr/>
        <a:lstStyle/>
        <a:p>
          <a:endParaRPr lang="es-PE"/>
        </a:p>
      </dgm:t>
    </dgm:pt>
    <dgm:pt modelId="{E9B249B6-510C-4D1A-9FC7-571DCB86E4A5}">
      <dgm:prSet/>
      <dgm:spPr/>
      <dgm:t>
        <a:bodyPr/>
        <a:lstStyle/>
        <a:p>
          <a:r>
            <a:rPr lang="es-MX" dirty="0">
              <a:solidFill>
                <a:schemeClr val="bg2">
                  <a:lumMod val="75000"/>
                </a:schemeClr>
              </a:solidFill>
            </a:rPr>
            <a:t>Sirve para agrupar etiquetas en un bloque que no sea header ni un section, etc.</a:t>
          </a:r>
          <a:endParaRPr lang="es-PE" dirty="0">
            <a:solidFill>
              <a:schemeClr val="bg2">
                <a:lumMod val="75000"/>
              </a:schemeClr>
            </a:solidFill>
          </a:endParaRPr>
        </a:p>
      </dgm:t>
    </dgm:pt>
    <dgm:pt modelId="{1FAF1FE8-C369-4B99-928D-7C6D746925FF}" type="parTrans" cxnId="{F05AA9D2-B781-489A-9A54-431C679292A8}">
      <dgm:prSet/>
      <dgm:spPr/>
      <dgm:t>
        <a:bodyPr/>
        <a:lstStyle/>
        <a:p>
          <a:endParaRPr lang="es-PE"/>
        </a:p>
      </dgm:t>
    </dgm:pt>
    <dgm:pt modelId="{8819925C-7504-4BF4-9392-F72D6BC83CE2}" type="sibTrans" cxnId="{F05AA9D2-B781-489A-9A54-431C679292A8}">
      <dgm:prSet/>
      <dgm:spPr/>
      <dgm:t>
        <a:bodyPr/>
        <a:lstStyle/>
        <a:p>
          <a:endParaRPr lang="es-PE"/>
        </a:p>
      </dgm:t>
    </dgm:pt>
    <dgm:pt modelId="{3B9C02F7-FC28-47D1-A94F-4E0BE887842D}">
      <dgm:prSet/>
      <dgm:spPr/>
      <dgm:t>
        <a:bodyPr/>
        <a:lstStyle/>
        <a:p>
          <a:endParaRPr lang="es-PE" sz="2100" dirty="0">
            <a:solidFill>
              <a:schemeClr val="bg2">
                <a:lumMod val="75000"/>
              </a:schemeClr>
            </a:solidFill>
          </a:endParaRPr>
        </a:p>
      </dgm:t>
    </dgm:pt>
    <dgm:pt modelId="{9EF09939-EE08-425B-945D-06F077AF2D5A}" type="parTrans" cxnId="{26D31AF2-93B8-493C-A52E-8179036C9756}">
      <dgm:prSet/>
      <dgm:spPr/>
      <dgm:t>
        <a:bodyPr/>
        <a:lstStyle/>
        <a:p>
          <a:endParaRPr lang="es-PE"/>
        </a:p>
      </dgm:t>
    </dgm:pt>
    <dgm:pt modelId="{AC0921D8-BDB3-4649-8633-614D87A6884F}" type="sibTrans" cxnId="{26D31AF2-93B8-493C-A52E-8179036C9756}">
      <dgm:prSet/>
      <dgm:spPr/>
      <dgm:t>
        <a:bodyPr/>
        <a:lstStyle/>
        <a:p>
          <a:endParaRPr lang="es-PE"/>
        </a:p>
      </dgm:t>
    </dgm:pt>
    <dgm:pt modelId="{5F0EA962-5DB3-47E1-9930-668281D45853}">
      <dgm:prSet custT="1"/>
      <dgm:spPr/>
      <dgm:t>
        <a:bodyPr/>
        <a:lstStyle/>
        <a:p>
          <a:r>
            <a:rPr lang="es-MX" sz="2200" dirty="0">
              <a:solidFill>
                <a:schemeClr val="bg2">
                  <a:lumMod val="75000"/>
                </a:schemeClr>
              </a:solidFill>
            </a:rPr>
            <a:t>Sirve para dar la bienvenida o mostrar el título principal de una página, su logotipo, menú de navegación o un banner llamativo.</a:t>
          </a:r>
          <a:endParaRPr lang="es-PE" sz="2200" dirty="0">
            <a:solidFill>
              <a:schemeClr val="bg2">
                <a:lumMod val="75000"/>
              </a:schemeClr>
            </a:solidFill>
          </a:endParaRPr>
        </a:p>
      </dgm:t>
    </dgm:pt>
    <dgm:pt modelId="{C01B0583-4525-47D4-9B94-7001B93DD0C6}" type="parTrans" cxnId="{C10D93A4-8669-453D-AA3E-523051074A0D}">
      <dgm:prSet/>
      <dgm:spPr/>
      <dgm:t>
        <a:bodyPr/>
        <a:lstStyle/>
        <a:p>
          <a:endParaRPr lang="es-PE"/>
        </a:p>
      </dgm:t>
    </dgm:pt>
    <dgm:pt modelId="{8B86A5CA-06AE-4329-B209-23601130BA13}" type="sibTrans" cxnId="{C10D93A4-8669-453D-AA3E-523051074A0D}">
      <dgm:prSet/>
      <dgm:spPr/>
      <dgm:t>
        <a:bodyPr/>
        <a:lstStyle/>
        <a:p>
          <a:endParaRPr lang="es-PE"/>
        </a:p>
      </dgm:t>
    </dgm:pt>
    <dgm:pt modelId="{8FF167BE-5D07-44F0-A962-BB3407CDF0C5}">
      <dgm:prSet/>
      <dgm:spPr/>
      <dgm:t>
        <a:bodyPr/>
        <a:lstStyle/>
        <a:p>
          <a:endParaRPr lang="es-PE" dirty="0">
            <a:solidFill>
              <a:schemeClr val="bg2">
                <a:lumMod val="75000"/>
              </a:schemeClr>
            </a:solidFill>
          </a:endParaRPr>
        </a:p>
      </dgm:t>
    </dgm:pt>
    <dgm:pt modelId="{10B00D4F-24F0-4C6E-8FBC-395DDBD8679D}" type="parTrans" cxnId="{F42041CD-D82E-41DE-9E00-A6B4E2220383}">
      <dgm:prSet/>
      <dgm:spPr/>
      <dgm:t>
        <a:bodyPr/>
        <a:lstStyle/>
        <a:p>
          <a:endParaRPr lang="es-PE"/>
        </a:p>
      </dgm:t>
    </dgm:pt>
    <dgm:pt modelId="{A1D41BC6-F822-4EF5-B421-72DCA3EA808D}" type="sibTrans" cxnId="{F42041CD-D82E-41DE-9E00-A6B4E2220383}">
      <dgm:prSet/>
      <dgm:spPr/>
      <dgm:t>
        <a:bodyPr/>
        <a:lstStyle/>
        <a:p>
          <a:endParaRPr lang="es-PE"/>
        </a:p>
      </dgm:t>
    </dgm:pt>
    <dgm:pt modelId="{2D1B2DD0-334F-4052-BA02-3AA70D2AE012}" type="pres">
      <dgm:prSet presAssocID="{5E25D722-2F7C-4A95-872D-D26078C93A3C}" presName="Name0" presStyleCnt="0">
        <dgm:presLayoutVars>
          <dgm:dir/>
          <dgm:animLvl val="lvl"/>
          <dgm:resizeHandles val="exact"/>
        </dgm:presLayoutVars>
      </dgm:prSet>
      <dgm:spPr/>
    </dgm:pt>
    <dgm:pt modelId="{B0714E5D-2346-4A0D-9EEC-48A98882CA70}" type="pres">
      <dgm:prSet presAssocID="{F59A7E62-001E-49CE-A4D3-31F3922BB50B}" presName="composite" presStyleCnt="0"/>
      <dgm:spPr/>
    </dgm:pt>
    <dgm:pt modelId="{65020816-B253-425E-A0C2-477333F841C1}" type="pres">
      <dgm:prSet presAssocID="{F59A7E62-001E-49CE-A4D3-31F3922BB50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2316F14-546F-49D8-AE30-6E44604D559E}" type="pres">
      <dgm:prSet presAssocID="{F59A7E62-001E-49CE-A4D3-31F3922BB50B}" presName="desTx" presStyleLbl="alignAccFollowNode1" presStyleIdx="0" presStyleCnt="3">
        <dgm:presLayoutVars>
          <dgm:bulletEnabled val="1"/>
        </dgm:presLayoutVars>
      </dgm:prSet>
      <dgm:spPr/>
    </dgm:pt>
    <dgm:pt modelId="{C67E9B37-E014-4181-9E1E-3FB0ACCBAB63}" type="pres">
      <dgm:prSet presAssocID="{5EF8D676-1EB9-4040-8826-2718509BFA6A}" presName="space" presStyleCnt="0"/>
      <dgm:spPr/>
    </dgm:pt>
    <dgm:pt modelId="{2AE720AB-4162-4327-9C36-DD83E9D56CD3}" type="pres">
      <dgm:prSet presAssocID="{1A61EEDC-E200-472A-8591-29ABC9358898}" presName="composite" presStyleCnt="0"/>
      <dgm:spPr/>
    </dgm:pt>
    <dgm:pt modelId="{7DCA6FBB-2B97-46AC-A5FB-C5EF4558A997}" type="pres">
      <dgm:prSet presAssocID="{1A61EEDC-E200-472A-8591-29ABC935889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6271DD2-D30C-45EE-B0FA-6290ED3F661D}" type="pres">
      <dgm:prSet presAssocID="{1A61EEDC-E200-472A-8591-29ABC9358898}" presName="desTx" presStyleLbl="alignAccFollowNode1" presStyleIdx="1" presStyleCnt="3">
        <dgm:presLayoutVars>
          <dgm:bulletEnabled val="1"/>
        </dgm:presLayoutVars>
      </dgm:prSet>
      <dgm:spPr/>
    </dgm:pt>
    <dgm:pt modelId="{5F3A71A0-53C3-40B4-9C67-1A677D5C027E}" type="pres">
      <dgm:prSet presAssocID="{3E5FEF18-8219-4D7C-9C4E-B45C880D0161}" presName="space" presStyleCnt="0"/>
      <dgm:spPr/>
    </dgm:pt>
    <dgm:pt modelId="{051A5FDB-88C9-439F-9B35-92962D029D0E}" type="pres">
      <dgm:prSet presAssocID="{0A41DB67-1DA6-4953-AD78-6077AC0CAD51}" presName="composite" presStyleCnt="0"/>
      <dgm:spPr/>
    </dgm:pt>
    <dgm:pt modelId="{BB204ABF-7917-40EF-B2EE-0BEA7BFED846}" type="pres">
      <dgm:prSet presAssocID="{0A41DB67-1DA6-4953-AD78-6077AC0CAD5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D7722DB-63E7-43E5-A807-68E7D91D6B7B}" type="pres">
      <dgm:prSet presAssocID="{0A41DB67-1DA6-4953-AD78-6077AC0CAD5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67EC40C-4436-47A8-960F-EADE5843BF27}" type="presOf" srcId="{0A41DB67-1DA6-4953-AD78-6077AC0CAD51}" destId="{BB204ABF-7917-40EF-B2EE-0BEA7BFED846}" srcOrd="0" destOrd="0" presId="urn:microsoft.com/office/officeart/2005/8/layout/hList1"/>
    <dgm:cxn modelId="{A2DA9D11-5512-4CCF-A719-F6B8BFE98C00}" type="presOf" srcId="{1A61EEDC-E200-472A-8591-29ABC9358898}" destId="{7DCA6FBB-2B97-46AC-A5FB-C5EF4558A997}" srcOrd="0" destOrd="0" presId="urn:microsoft.com/office/officeart/2005/8/layout/hList1"/>
    <dgm:cxn modelId="{0BBEE812-2BAE-4E26-B4BA-B3472AC79935}" type="presOf" srcId="{E9B249B6-510C-4D1A-9FC7-571DCB86E4A5}" destId="{B6271DD2-D30C-45EE-B0FA-6290ED3F661D}" srcOrd="0" destOrd="1" presId="urn:microsoft.com/office/officeart/2005/8/layout/hList1"/>
    <dgm:cxn modelId="{055CD814-A178-4529-BE32-0AA694A27633}" srcId="{5E25D722-2F7C-4A95-872D-D26078C93A3C}" destId="{0A41DB67-1DA6-4953-AD78-6077AC0CAD51}" srcOrd="2" destOrd="0" parTransId="{6906E04E-F98B-49C0-999F-D20921794BCE}" sibTransId="{C7A2E107-A82C-4D36-9A52-C68AEDCAED56}"/>
    <dgm:cxn modelId="{AD20402C-D079-40CE-9D49-171C106B6FBD}" srcId="{F59A7E62-001E-49CE-A4D3-31F3922BB50B}" destId="{B7CCCE14-9187-4645-91C7-521E183E3F6F}" srcOrd="0" destOrd="0" parTransId="{8678F1AE-C674-4B52-AE82-46C1587B9453}" sibTransId="{B00E23AB-22F5-4465-A7A2-EC702B7C5603}"/>
    <dgm:cxn modelId="{D9C0D02C-285A-4304-8AB2-19145E023E15}" type="presOf" srcId="{A5580A60-CF08-45EB-B09F-F56E9B468E01}" destId="{B6271DD2-D30C-45EE-B0FA-6290ED3F661D}" srcOrd="0" destOrd="2" presId="urn:microsoft.com/office/officeart/2005/8/layout/hList1"/>
    <dgm:cxn modelId="{94130A39-0C2A-48CB-8D3D-7AAE590DA633}" type="presOf" srcId="{F59A7E62-001E-49CE-A4D3-31F3922BB50B}" destId="{65020816-B253-425E-A0C2-477333F841C1}" srcOrd="0" destOrd="0" presId="urn:microsoft.com/office/officeart/2005/8/layout/hList1"/>
    <dgm:cxn modelId="{FCCF485C-47BA-40AE-9740-076E44FCD786}" type="presOf" srcId="{A2CA00A7-94D2-4582-AE53-7E6EE5EDD93E}" destId="{B6271DD2-D30C-45EE-B0FA-6290ED3F661D}" srcOrd="0" destOrd="0" presId="urn:microsoft.com/office/officeart/2005/8/layout/hList1"/>
    <dgm:cxn modelId="{1E14D343-3CBB-48A1-BF31-F7A8451B3866}" srcId="{5E25D722-2F7C-4A95-872D-D26078C93A3C}" destId="{F59A7E62-001E-49CE-A4D3-31F3922BB50B}" srcOrd="0" destOrd="0" parTransId="{AE752B83-5EF3-4DDC-A3C8-26599A618CA2}" sibTransId="{5EF8D676-1EB9-4040-8826-2718509BFA6A}"/>
    <dgm:cxn modelId="{31124969-1786-40B3-B557-23DD5F8EDC74}" type="presOf" srcId="{5E25D722-2F7C-4A95-872D-D26078C93A3C}" destId="{2D1B2DD0-334F-4052-BA02-3AA70D2AE012}" srcOrd="0" destOrd="0" presId="urn:microsoft.com/office/officeart/2005/8/layout/hList1"/>
    <dgm:cxn modelId="{A41D1772-4F12-46DC-B735-7EAC55228435}" srcId="{1A61EEDC-E200-472A-8591-29ABC9358898}" destId="{A2CA00A7-94D2-4582-AE53-7E6EE5EDD93E}" srcOrd="0" destOrd="0" parTransId="{8CFC9265-60FB-426F-8D60-520D58927FD0}" sibTransId="{A4CDD0C7-BD43-4D8F-8C2B-697DBD792042}"/>
    <dgm:cxn modelId="{C10D93A4-8669-453D-AA3E-523051074A0D}" srcId="{0A41DB67-1DA6-4953-AD78-6077AC0CAD51}" destId="{5F0EA962-5DB3-47E1-9930-668281D45853}" srcOrd="1" destOrd="0" parTransId="{C01B0583-4525-47D4-9B94-7001B93DD0C6}" sibTransId="{8B86A5CA-06AE-4329-B209-23601130BA13}"/>
    <dgm:cxn modelId="{DBBFD8AD-28BE-445D-8D7B-AA0D878EFD20}" type="presOf" srcId="{B7CCCE14-9187-4645-91C7-521E183E3F6F}" destId="{72316F14-546F-49D8-AE30-6E44604D559E}" srcOrd="0" destOrd="0" presId="urn:microsoft.com/office/officeart/2005/8/layout/hList1"/>
    <dgm:cxn modelId="{018B43BF-C0C1-4E54-B6B2-041B19370242}" type="presOf" srcId="{9E782324-4FFA-4B5C-B58C-1F54D3F1F681}" destId="{9D7722DB-63E7-43E5-A807-68E7D91D6B7B}" srcOrd="0" destOrd="0" presId="urn:microsoft.com/office/officeart/2005/8/layout/hList1"/>
    <dgm:cxn modelId="{D7BD66C3-68EA-4CD7-BEC1-2B7C739FB834}" srcId="{0A41DB67-1DA6-4953-AD78-6077AC0CAD51}" destId="{9E782324-4FFA-4B5C-B58C-1F54D3F1F681}" srcOrd="0" destOrd="0" parTransId="{D61CD84D-769A-4965-AE3B-CBBED64D60BD}" sibTransId="{E59846DD-BB66-4755-9B5C-0F001F66E2CA}"/>
    <dgm:cxn modelId="{578CB3CC-05FA-490E-8374-C3D3D00EE42C}" srcId="{5E25D722-2F7C-4A95-872D-D26078C93A3C}" destId="{1A61EEDC-E200-472A-8591-29ABC9358898}" srcOrd="1" destOrd="0" parTransId="{8B184EC4-E0D1-475D-A353-7DEEC42B797C}" sibTransId="{3E5FEF18-8219-4D7C-9C4E-B45C880D0161}"/>
    <dgm:cxn modelId="{F42041CD-D82E-41DE-9E00-A6B4E2220383}" srcId="{F59A7E62-001E-49CE-A4D3-31F3922BB50B}" destId="{8FF167BE-5D07-44F0-A962-BB3407CDF0C5}" srcOrd="1" destOrd="0" parTransId="{10B00D4F-24F0-4C6E-8FBC-395DDBD8679D}" sibTransId="{A1D41BC6-F822-4EF5-B421-72DCA3EA808D}"/>
    <dgm:cxn modelId="{D44D7CCD-04BC-47B8-A4E3-BA362E82A0AF}" type="presOf" srcId="{3B9C02F7-FC28-47D1-A94F-4E0BE887842D}" destId="{9D7722DB-63E7-43E5-A807-68E7D91D6B7B}" srcOrd="0" destOrd="2" presId="urn:microsoft.com/office/officeart/2005/8/layout/hList1"/>
    <dgm:cxn modelId="{F05AA9D2-B781-489A-9A54-431C679292A8}" srcId="{1A61EEDC-E200-472A-8591-29ABC9358898}" destId="{E9B249B6-510C-4D1A-9FC7-571DCB86E4A5}" srcOrd="1" destOrd="0" parTransId="{1FAF1FE8-C369-4B99-928D-7C6D746925FF}" sibTransId="{8819925C-7504-4BF4-9392-F72D6BC83CE2}"/>
    <dgm:cxn modelId="{299301DC-F34F-4E50-9BAC-308CAF0B6CAF}" srcId="{1A61EEDC-E200-472A-8591-29ABC9358898}" destId="{A5580A60-CF08-45EB-B09F-F56E9B468E01}" srcOrd="2" destOrd="0" parTransId="{5565613F-4B66-4E31-98B5-D3F134D075BA}" sibTransId="{C3B6E004-B3C8-4BC4-9A84-0A768E696D74}"/>
    <dgm:cxn modelId="{49674BE7-1C05-44B9-B03B-B45AB32C65CF}" type="presOf" srcId="{5F0EA962-5DB3-47E1-9930-668281D45853}" destId="{9D7722DB-63E7-43E5-A807-68E7D91D6B7B}" srcOrd="0" destOrd="1" presId="urn:microsoft.com/office/officeart/2005/8/layout/hList1"/>
    <dgm:cxn modelId="{26D31AF2-93B8-493C-A52E-8179036C9756}" srcId="{0A41DB67-1DA6-4953-AD78-6077AC0CAD51}" destId="{3B9C02F7-FC28-47D1-A94F-4E0BE887842D}" srcOrd="2" destOrd="0" parTransId="{9EF09939-EE08-425B-945D-06F077AF2D5A}" sibTransId="{AC0921D8-BDB3-4649-8633-614D87A6884F}"/>
    <dgm:cxn modelId="{F781DFF4-4EB4-4E43-A4E3-2CD48DC2CFAC}" type="presOf" srcId="{8FF167BE-5D07-44F0-A962-BB3407CDF0C5}" destId="{72316F14-546F-49D8-AE30-6E44604D559E}" srcOrd="0" destOrd="1" presId="urn:microsoft.com/office/officeart/2005/8/layout/hList1"/>
    <dgm:cxn modelId="{89D29CEE-DD78-4137-8133-157233C877A9}" type="presParOf" srcId="{2D1B2DD0-334F-4052-BA02-3AA70D2AE012}" destId="{B0714E5D-2346-4A0D-9EEC-48A98882CA70}" srcOrd="0" destOrd="0" presId="urn:microsoft.com/office/officeart/2005/8/layout/hList1"/>
    <dgm:cxn modelId="{697556D3-AA33-48CC-A454-483A4F85DC75}" type="presParOf" srcId="{B0714E5D-2346-4A0D-9EEC-48A98882CA70}" destId="{65020816-B253-425E-A0C2-477333F841C1}" srcOrd="0" destOrd="0" presId="urn:microsoft.com/office/officeart/2005/8/layout/hList1"/>
    <dgm:cxn modelId="{2079FD9D-74FC-4609-9E0E-02B79962066E}" type="presParOf" srcId="{B0714E5D-2346-4A0D-9EEC-48A98882CA70}" destId="{72316F14-546F-49D8-AE30-6E44604D559E}" srcOrd="1" destOrd="0" presId="urn:microsoft.com/office/officeart/2005/8/layout/hList1"/>
    <dgm:cxn modelId="{F521515B-32D8-486F-92AA-72A5877AE358}" type="presParOf" srcId="{2D1B2DD0-334F-4052-BA02-3AA70D2AE012}" destId="{C67E9B37-E014-4181-9E1E-3FB0ACCBAB63}" srcOrd="1" destOrd="0" presId="urn:microsoft.com/office/officeart/2005/8/layout/hList1"/>
    <dgm:cxn modelId="{8F0E1530-AE64-47C1-AC5E-74B5A5174EDE}" type="presParOf" srcId="{2D1B2DD0-334F-4052-BA02-3AA70D2AE012}" destId="{2AE720AB-4162-4327-9C36-DD83E9D56CD3}" srcOrd="2" destOrd="0" presId="urn:microsoft.com/office/officeart/2005/8/layout/hList1"/>
    <dgm:cxn modelId="{0FBD21F6-71E2-4C02-A82D-52B70E41934C}" type="presParOf" srcId="{2AE720AB-4162-4327-9C36-DD83E9D56CD3}" destId="{7DCA6FBB-2B97-46AC-A5FB-C5EF4558A997}" srcOrd="0" destOrd="0" presId="urn:microsoft.com/office/officeart/2005/8/layout/hList1"/>
    <dgm:cxn modelId="{4264F633-196F-4114-942B-A18CE98FB628}" type="presParOf" srcId="{2AE720AB-4162-4327-9C36-DD83E9D56CD3}" destId="{B6271DD2-D30C-45EE-B0FA-6290ED3F661D}" srcOrd="1" destOrd="0" presId="urn:microsoft.com/office/officeart/2005/8/layout/hList1"/>
    <dgm:cxn modelId="{6481530E-457A-418D-90AB-F6EA4FFFE59C}" type="presParOf" srcId="{2D1B2DD0-334F-4052-BA02-3AA70D2AE012}" destId="{5F3A71A0-53C3-40B4-9C67-1A677D5C027E}" srcOrd="3" destOrd="0" presId="urn:microsoft.com/office/officeart/2005/8/layout/hList1"/>
    <dgm:cxn modelId="{EDAD774A-AB57-46C5-97FB-9A0848EC2B07}" type="presParOf" srcId="{2D1B2DD0-334F-4052-BA02-3AA70D2AE012}" destId="{051A5FDB-88C9-439F-9B35-92962D029D0E}" srcOrd="4" destOrd="0" presId="urn:microsoft.com/office/officeart/2005/8/layout/hList1"/>
    <dgm:cxn modelId="{08AC722A-5EF5-4905-BF13-34CD72E1AA08}" type="presParOf" srcId="{051A5FDB-88C9-439F-9B35-92962D029D0E}" destId="{BB204ABF-7917-40EF-B2EE-0BEA7BFED846}" srcOrd="0" destOrd="0" presId="urn:microsoft.com/office/officeart/2005/8/layout/hList1"/>
    <dgm:cxn modelId="{B34D4B4A-DC1B-4980-ADE6-F23384A8BBD3}" type="presParOf" srcId="{051A5FDB-88C9-439F-9B35-92962D029D0E}" destId="{9D7722DB-63E7-43E5-A807-68E7D91D6B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25D722-2F7C-4A95-872D-D26078C93A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F59A7E62-001E-49CE-A4D3-31F3922BB50B}">
      <dgm:prSet phldrT="[Texto]" custT="1"/>
      <dgm:spPr/>
      <dgm:t>
        <a:bodyPr/>
        <a:lstStyle/>
        <a:p>
          <a:r>
            <a:rPr lang="es-PE" sz="2800" b="1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800" b="1" dirty="0" err="1">
              <a:solidFill>
                <a:schemeClr val="bg2">
                  <a:lumMod val="75000"/>
                </a:schemeClr>
              </a:solidFill>
            </a:rPr>
            <a:t>nav</a:t>
          </a:r>
          <a:r>
            <a:rPr lang="es-PE" sz="2800" b="1" dirty="0">
              <a:solidFill>
                <a:schemeClr val="bg2">
                  <a:lumMod val="75000"/>
                </a:schemeClr>
              </a:solidFill>
            </a:rPr>
            <a:t>&gt; </a:t>
          </a:r>
        </a:p>
      </dgm:t>
    </dgm:pt>
    <dgm:pt modelId="{AE752B83-5EF3-4DDC-A3C8-26599A618CA2}" type="parTrans" cxnId="{1E14D343-3CBB-48A1-BF31-F7A8451B3866}">
      <dgm:prSet/>
      <dgm:spPr/>
      <dgm:t>
        <a:bodyPr/>
        <a:lstStyle/>
        <a:p>
          <a:endParaRPr lang="es-PE"/>
        </a:p>
      </dgm:t>
    </dgm:pt>
    <dgm:pt modelId="{5EF8D676-1EB9-4040-8826-2718509BFA6A}" type="sibTrans" cxnId="{1E14D343-3CBB-48A1-BF31-F7A8451B3866}">
      <dgm:prSet/>
      <dgm:spPr/>
      <dgm:t>
        <a:bodyPr/>
        <a:lstStyle/>
        <a:p>
          <a:endParaRPr lang="es-PE"/>
        </a:p>
      </dgm:t>
    </dgm:pt>
    <dgm:pt modelId="{B7CCCE14-9187-4645-91C7-521E183E3F6F}">
      <dgm:prSet phldrT="[Texto]" custT="1"/>
      <dgm:spPr/>
      <dgm:t>
        <a:bodyPr/>
        <a:lstStyle/>
        <a:p>
          <a:r>
            <a:rPr lang="es-MX" sz="2500" dirty="0">
              <a:solidFill>
                <a:schemeClr val="bg2">
                  <a:lumMod val="75000"/>
                </a:schemeClr>
              </a:solidFill>
            </a:rPr>
            <a:t>Es importante utilizar la etiqueta </a:t>
          </a:r>
          <a:r>
            <a:rPr lang="es-MX" sz="2500" dirty="0" err="1">
              <a:solidFill>
                <a:schemeClr val="bg2">
                  <a:lumMod val="75000"/>
                </a:schemeClr>
              </a:solidFill>
            </a:rPr>
            <a:t>nav</a:t>
          </a:r>
          <a:r>
            <a:rPr lang="es-MX" sz="2500" dirty="0">
              <a:solidFill>
                <a:schemeClr val="bg2">
                  <a:lumMod val="75000"/>
                </a:schemeClr>
              </a:solidFill>
            </a:rPr>
            <a:t> para crear los menús de navegación.</a:t>
          </a:r>
          <a:endParaRPr lang="es-PE" sz="2500" dirty="0">
            <a:solidFill>
              <a:schemeClr val="bg2">
                <a:lumMod val="75000"/>
              </a:schemeClr>
            </a:solidFill>
          </a:endParaRPr>
        </a:p>
      </dgm:t>
    </dgm:pt>
    <dgm:pt modelId="{8678F1AE-C674-4B52-AE82-46C1587B9453}" type="parTrans" cxnId="{AD20402C-D079-40CE-9D49-171C106B6FBD}">
      <dgm:prSet/>
      <dgm:spPr/>
      <dgm:t>
        <a:bodyPr/>
        <a:lstStyle/>
        <a:p>
          <a:endParaRPr lang="es-PE"/>
        </a:p>
      </dgm:t>
    </dgm:pt>
    <dgm:pt modelId="{B00E23AB-22F5-4465-A7A2-EC702B7C5603}" type="sibTrans" cxnId="{AD20402C-D079-40CE-9D49-171C106B6FBD}">
      <dgm:prSet/>
      <dgm:spPr/>
      <dgm:t>
        <a:bodyPr/>
        <a:lstStyle/>
        <a:p>
          <a:endParaRPr lang="es-PE"/>
        </a:p>
      </dgm:t>
    </dgm:pt>
    <dgm:pt modelId="{1A61EEDC-E200-472A-8591-29ABC9358898}">
      <dgm:prSet phldrT="[Texto]" custT="1"/>
      <dgm:spPr/>
      <dgm:t>
        <a:bodyPr/>
        <a:lstStyle/>
        <a:p>
          <a:r>
            <a:rPr lang="es-PE" sz="2800" b="1" dirty="0">
              <a:solidFill>
                <a:schemeClr val="bg2">
                  <a:lumMod val="75000"/>
                </a:schemeClr>
              </a:solidFill>
            </a:rPr>
            <a:t>&lt;section&gt; </a:t>
          </a:r>
        </a:p>
      </dgm:t>
    </dgm:pt>
    <dgm:pt modelId="{8B184EC4-E0D1-475D-A353-7DEEC42B797C}" type="parTrans" cxnId="{578CB3CC-05FA-490E-8374-C3D3D00EE42C}">
      <dgm:prSet/>
      <dgm:spPr/>
      <dgm:t>
        <a:bodyPr/>
        <a:lstStyle/>
        <a:p>
          <a:endParaRPr lang="es-PE"/>
        </a:p>
      </dgm:t>
    </dgm:pt>
    <dgm:pt modelId="{3E5FEF18-8219-4D7C-9C4E-B45C880D0161}" type="sibTrans" cxnId="{578CB3CC-05FA-490E-8374-C3D3D00EE42C}">
      <dgm:prSet/>
      <dgm:spPr/>
      <dgm:t>
        <a:bodyPr/>
        <a:lstStyle/>
        <a:p>
          <a:endParaRPr lang="es-PE"/>
        </a:p>
      </dgm:t>
    </dgm:pt>
    <dgm:pt modelId="{A2CA00A7-94D2-4582-AE53-7E6EE5EDD93E}">
      <dgm:prSet phldrT="[Texto]" custT="1"/>
      <dgm:spPr/>
      <dgm:t>
        <a:bodyPr/>
        <a:lstStyle/>
        <a:p>
          <a:r>
            <a:rPr lang="es-MX" sz="2500" dirty="0">
              <a:solidFill>
                <a:schemeClr val="bg2">
                  <a:lumMod val="75000"/>
                </a:schemeClr>
              </a:solidFill>
            </a:rPr>
            <a:t>Define una sección dentro de la página.</a:t>
          </a:r>
          <a:endParaRPr lang="es-PE" sz="2500" dirty="0">
            <a:solidFill>
              <a:schemeClr val="bg2">
                <a:lumMod val="75000"/>
              </a:schemeClr>
            </a:solidFill>
          </a:endParaRPr>
        </a:p>
      </dgm:t>
    </dgm:pt>
    <dgm:pt modelId="{8CFC9265-60FB-426F-8D60-520D58927FD0}" type="parTrans" cxnId="{A41D1772-4F12-46DC-B735-7EAC55228435}">
      <dgm:prSet/>
      <dgm:spPr/>
      <dgm:t>
        <a:bodyPr/>
        <a:lstStyle/>
        <a:p>
          <a:endParaRPr lang="es-PE"/>
        </a:p>
      </dgm:t>
    </dgm:pt>
    <dgm:pt modelId="{A4CDD0C7-BD43-4D8F-8C2B-697DBD792042}" type="sibTrans" cxnId="{A41D1772-4F12-46DC-B735-7EAC55228435}">
      <dgm:prSet/>
      <dgm:spPr/>
      <dgm:t>
        <a:bodyPr/>
        <a:lstStyle/>
        <a:p>
          <a:endParaRPr lang="es-PE"/>
        </a:p>
      </dgm:t>
    </dgm:pt>
    <dgm:pt modelId="{12C8EC66-F9E4-4F51-BF5A-9FB89B58547D}">
      <dgm:prSet custT="1"/>
      <dgm:spPr/>
      <dgm:t>
        <a:bodyPr/>
        <a:lstStyle/>
        <a:p>
          <a:r>
            <a:rPr lang="es-MX" sz="2500" dirty="0">
              <a:solidFill>
                <a:schemeClr val="bg2">
                  <a:lumMod val="75000"/>
                </a:schemeClr>
              </a:solidFill>
            </a:rPr>
            <a:t>Sirve para englobar un conjunto de contenidos relacionados entre sí.</a:t>
          </a:r>
          <a:endParaRPr lang="es-PE" sz="2500" dirty="0">
            <a:solidFill>
              <a:schemeClr val="bg2">
                <a:lumMod val="75000"/>
              </a:schemeClr>
            </a:solidFill>
          </a:endParaRPr>
        </a:p>
      </dgm:t>
    </dgm:pt>
    <dgm:pt modelId="{7ACB23B4-4D10-46DF-B198-65DE45E441A2}" type="parTrans" cxnId="{0FEC6B79-C396-4C05-94C3-F8E56A1CB337}">
      <dgm:prSet/>
      <dgm:spPr/>
      <dgm:t>
        <a:bodyPr/>
        <a:lstStyle/>
        <a:p>
          <a:endParaRPr lang="es-PE"/>
        </a:p>
      </dgm:t>
    </dgm:pt>
    <dgm:pt modelId="{4CC0F85A-934B-4423-8597-CC0FFA2346A6}" type="sibTrans" cxnId="{0FEC6B79-C396-4C05-94C3-F8E56A1CB337}">
      <dgm:prSet/>
      <dgm:spPr/>
      <dgm:t>
        <a:bodyPr/>
        <a:lstStyle/>
        <a:p>
          <a:endParaRPr lang="es-PE"/>
        </a:p>
      </dgm:t>
    </dgm:pt>
    <dgm:pt modelId="{2D1B2DD0-334F-4052-BA02-3AA70D2AE012}" type="pres">
      <dgm:prSet presAssocID="{5E25D722-2F7C-4A95-872D-D26078C93A3C}" presName="Name0" presStyleCnt="0">
        <dgm:presLayoutVars>
          <dgm:dir/>
          <dgm:animLvl val="lvl"/>
          <dgm:resizeHandles val="exact"/>
        </dgm:presLayoutVars>
      </dgm:prSet>
      <dgm:spPr/>
    </dgm:pt>
    <dgm:pt modelId="{B0714E5D-2346-4A0D-9EEC-48A98882CA70}" type="pres">
      <dgm:prSet presAssocID="{F59A7E62-001E-49CE-A4D3-31F3922BB50B}" presName="composite" presStyleCnt="0"/>
      <dgm:spPr/>
    </dgm:pt>
    <dgm:pt modelId="{65020816-B253-425E-A0C2-477333F841C1}" type="pres">
      <dgm:prSet presAssocID="{F59A7E62-001E-49CE-A4D3-31F3922BB50B}" presName="parTx" presStyleLbl="alignNode1" presStyleIdx="0" presStyleCnt="2" custScaleY="80738">
        <dgm:presLayoutVars>
          <dgm:chMax val="0"/>
          <dgm:chPref val="0"/>
          <dgm:bulletEnabled val="1"/>
        </dgm:presLayoutVars>
      </dgm:prSet>
      <dgm:spPr/>
    </dgm:pt>
    <dgm:pt modelId="{72316F14-546F-49D8-AE30-6E44604D559E}" type="pres">
      <dgm:prSet presAssocID="{F59A7E62-001E-49CE-A4D3-31F3922BB50B}" presName="desTx" presStyleLbl="alignAccFollowNode1" presStyleIdx="0" presStyleCnt="2">
        <dgm:presLayoutVars>
          <dgm:bulletEnabled val="1"/>
        </dgm:presLayoutVars>
      </dgm:prSet>
      <dgm:spPr/>
    </dgm:pt>
    <dgm:pt modelId="{C67E9B37-E014-4181-9E1E-3FB0ACCBAB63}" type="pres">
      <dgm:prSet presAssocID="{5EF8D676-1EB9-4040-8826-2718509BFA6A}" presName="space" presStyleCnt="0"/>
      <dgm:spPr/>
    </dgm:pt>
    <dgm:pt modelId="{2AE720AB-4162-4327-9C36-DD83E9D56CD3}" type="pres">
      <dgm:prSet presAssocID="{1A61EEDC-E200-472A-8591-29ABC9358898}" presName="composite" presStyleCnt="0"/>
      <dgm:spPr/>
    </dgm:pt>
    <dgm:pt modelId="{7DCA6FBB-2B97-46AC-A5FB-C5EF4558A997}" type="pres">
      <dgm:prSet presAssocID="{1A61EEDC-E200-472A-8591-29ABC9358898}" presName="parTx" presStyleLbl="alignNode1" presStyleIdx="1" presStyleCnt="2" custScaleY="66716">
        <dgm:presLayoutVars>
          <dgm:chMax val="0"/>
          <dgm:chPref val="0"/>
          <dgm:bulletEnabled val="1"/>
        </dgm:presLayoutVars>
      </dgm:prSet>
      <dgm:spPr/>
    </dgm:pt>
    <dgm:pt modelId="{B6271DD2-D30C-45EE-B0FA-6290ED3F661D}" type="pres">
      <dgm:prSet presAssocID="{1A61EEDC-E200-472A-8591-29ABC935889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2DA9D11-5512-4CCF-A719-F6B8BFE98C00}" type="presOf" srcId="{1A61EEDC-E200-472A-8591-29ABC9358898}" destId="{7DCA6FBB-2B97-46AC-A5FB-C5EF4558A997}" srcOrd="0" destOrd="0" presId="urn:microsoft.com/office/officeart/2005/8/layout/hList1"/>
    <dgm:cxn modelId="{AD20402C-D079-40CE-9D49-171C106B6FBD}" srcId="{F59A7E62-001E-49CE-A4D3-31F3922BB50B}" destId="{B7CCCE14-9187-4645-91C7-521E183E3F6F}" srcOrd="0" destOrd="0" parTransId="{8678F1AE-C674-4B52-AE82-46C1587B9453}" sibTransId="{B00E23AB-22F5-4465-A7A2-EC702B7C5603}"/>
    <dgm:cxn modelId="{94130A39-0C2A-48CB-8D3D-7AAE590DA633}" type="presOf" srcId="{F59A7E62-001E-49CE-A4D3-31F3922BB50B}" destId="{65020816-B253-425E-A0C2-477333F841C1}" srcOrd="0" destOrd="0" presId="urn:microsoft.com/office/officeart/2005/8/layout/hList1"/>
    <dgm:cxn modelId="{FCCF485C-47BA-40AE-9740-076E44FCD786}" type="presOf" srcId="{A2CA00A7-94D2-4582-AE53-7E6EE5EDD93E}" destId="{B6271DD2-D30C-45EE-B0FA-6290ED3F661D}" srcOrd="0" destOrd="0" presId="urn:microsoft.com/office/officeart/2005/8/layout/hList1"/>
    <dgm:cxn modelId="{1E14D343-3CBB-48A1-BF31-F7A8451B3866}" srcId="{5E25D722-2F7C-4A95-872D-D26078C93A3C}" destId="{F59A7E62-001E-49CE-A4D3-31F3922BB50B}" srcOrd="0" destOrd="0" parTransId="{AE752B83-5EF3-4DDC-A3C8-26599A618CA2}" sibTransId="{5EF8D676-1EB9-4040-8826-2718509BFA6A}"/>
    <dgm:cxn modelId="{31124969-1786-40B3-B557-23DD5F8EDC74}" type="presOf" srcId="{5E25D722-2F7C-4A95-872D-D26078C93A3C}" destId="{2D1B2DD0-334F-4052-BA02-3AA70D2AE012}" srcOrd="0" destOrd="0" presId="urn:microsoft.com/office/officeart/2005/8/layout/hList1"/>
    <dgm:cxn modelId="{A41D1772-4F12-46DC-B735-7EAC55228435}" srcId="{1A61EEDC-E200-472A-8591-29ABC9358898}" destId="{A2CA00A7-94D2-4582-AE53-7E6EE5EDD93E}" srcOrd="0" destOrd="0" parTransId="{8CFC9265-60FB-426F-8D60-520D58927FD0}" sibTransId="{A4CDD0C7-BD43-4D8F-8C2B-697DBD792042}"/>
    <dgm:cxn modelId="{0FEC6B79-C396-4C05-94C3-F8E56A1CB337}" srcId="{1A61EEDC-E200-472A-8591-29ABC9358898}" destId="{12C8EC66-F9E4-4F51-BF5A-9FB89B58547D}" srcOrd="1" destOrd="0" parTransId="{7ACB23B4-4D10-46DF-B198-65DE45E441A2}" sibTransId="{4CC0F85A-934B-4423-8597-CC0FFA2346A6}"/>
    <dgm:cxn modelId="{E7B46B96-93A2-45EB-A713-B6D2A41FACE5}" type="presOf" srcId="{12C8EC66-F9E4-4F51-BF5A-9FB89B58547D}" destId="{B6271DD2-D30C-45EE-B0FA-6290ED3F661D}" srcOrd="0" destOrd="1" presId="urn:microsoft.com/office/officeart/2005/8/layout/hList1"/>
    <dgm:cxn modelId="{DBBFD8AD-28BE-445D-8D7B-AA0D878EFD20}" type="presOf" srcId="{B7CCCE14-9187-4645-91C7-521E183E3F6F}" destId="{72316F14-546F-49D8-AE30-6E44604D559E}" srcOrd="0" destOrd="0" presId="urn:microsoft.com/office/officeart/2005/8/layout/hList1"/>
    <dgm:cxn modelId="{578CB3CC-05FA-490E-8374-C3D3D00EE42C}" srcId="{5E25D722-2F7C-4A95-872D-D26078C93A3C}" destId="{1A61EEDC-E200-472A-8591-29ABC9358898}" srcOrd="1" destOrd="0" parTransId="{8B184EC4-E0D1-475D-A353-7DEEC42B797C}" sibTransId="{3E5FEF18-8219-4D7C-9C4E-B45C880D0161}"/>
    <dgm:cxn modelId="{89D29CEE-DD78-4137-8133-157233C877A9}" type="presParOf" srcId="{2D1B2DD0-334F-4052-BA02-3AA70D2AE012}" destId="{B0714E5D-2346-4A0D-9EEC-48A98882CA70}" srcOrd="0" destOrd="0" presId="urn:microsoft.com/office/officeart/2005/8/layout/hList1"/>
    <dgm:cxn modelId="{697556D3-AA33-48CC-A454-483A4F85DC75}" type="presParOf" srcId="{B0714E5D-2346-4A0D-9EEC-48A98882CA70}" destId="{65020816-B253-425E-A0C2-477333F841C1}" srcOrd="0" destOrd="0" presId="urn:microsoft.com/office/officeart/2005/8/layout/hList1"/>
    <dgm:cxn modelId="{2079FD9D-74FC-4609-9E0E-02B79962066E}" type="presParOf" srcId="{B0714E5D-2346-4A0D-9EEC-48A98882CA70}" destId="{72316F14-546F-49D8-AE30-6E44604D559E}" srcOrd="1" destOrd="0" presId="urn:microsoft.com/office/officeart/2005/8/layout/hList1"/>
    <dgm:cxn modelId="{F521515B-32D8-486F-92AA-72A5877AE358}" type="presParOf" srcId="{2D1B2DD0-334F-4052-BA02-3AA70D2AE012}" destId="{C67E9B37-E014-4181-9E1E-3FB0ACCBAB63}" srcOrd="1" destOrd="0" presId="urn:microsoft.com/office/officeart/2005/8/layout/hList1"/>
    <dgm:cxn modelId="{8F0E1530-AE64-47C1-AC5E-74B5A5174EDE}" type="presParOf" srcId="{2D1B2DD0-334F-4052-BA02-3AA70D2AE012}" destId="{2AE720AB-4162-4327-9C36-DD83E9D56CD3}" srcOrd="2" destOrd="0" presId="urn:microsoft.com/office/officeart/2005/8/layout/hList1"/>
    <dgm:cxn modelId="{0FBD21F6-71E2-4C02-A82D-52B70E41934C}" type="presParOf" srcId="{2AE720AB-4162-4327-9C36-DD83E9D56CD3}" destId="{7DCA6FBB-2B97-46AC-A5FB-C5EF4558A997}" srcOrd="0" destOrd="0" presId="urn:microsoft.com/office/officeart/2005/8/layout/hList1"/>
    <dgm:cxn modelId="{4264F633-196F-4114-942B-A18CE98FB628}" type="presParOf" srcId="{2AE720AB-4162-4327-9C36-DD83E9D56CD3}" destId="{B6271DD2-D30C-45EE-B0FA-6290ED3F661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F3FAE-6318-4727-AAF0-25E87039EAB0}">
      <dsp:nvSpPr>
        <dsp:cNvPr id="0" name=""/>
        <dsp:cNvSpPr/>
      </dsp:nvSpPr>
      <dsp:spPr>
        <a:xfrm>
          <a:off x="490268" y="661"/>
          <a:ext cx="1651658" cy="990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kern="12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600" kern="1200" dirty="0" err="1">
              <a:solidFill>
                <a:schemeClr val="bg2">
                  <a:lumMod val="75000"/>
                </a:schemeClr>
              </a:solidFill>
            </a:rPr>
            <a:t>html</a:t>
          </a:r>
          <a:r>
            <a:rPr lang="es-PE" sz="2600" kern="1200" dirty="0">
              <a:solidFill>
                <a:schemeClr val="bg2">
                  <a:lumMod val="75000"/>
                </a:schemeClr>
              </a:solidFill>
            </a:rPr>
            <a:t>&gt; </a:t>
          </a:r>
        </a:p>
      </dsp:txBody>
      <dsp:txXfrm>
        <a:off x="490268" y="661"/>
        <a:ext cx="1651658" cy="990995"/>
      </dsp:txXfrm>
    </dsp:sp>
    <dsp:sp modelId="{BD501780-2FFE-4400-9D69-CF82CF2D9A49}">
      <dsp:nvSpPr>
        <dsp:cNvPr id="0" name=""/>
        <dsp:cNvSpPr/>
      </dsp:nvSpPr>
      <dsp:spPr>
        <a:xfrm>
          <a:off x="2307093" y="661"/>
          <a:ext cx="1651658" cy="990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kern="1200" dirty="0">
              <a:solidFill>
                <a:schemeClr val="bg2">
                  <a:lumMod val="75000"/>
                </a:schemeClr>
              </a:solidFill>
            </a:rPr>
            <a:t>&lt;head&gt; </a:t>
          </a:r>
        </a:p>
      </dsp:txBody>
      <dsp:txXfrm>
        <a:off x="2307093" y="661"/>
        <a:ext cx="1651658" cy="990995"/>
      </dsp:txXfrm>
    </dsp:sp>
    <dsp:sp modelId="{52FA3DC5-D6C0-4986-9BE4-BE9DCDE6BD56}">
      <dsp:nvSpPr>
        <dsp:cNvPr id="0" name=""/>
        <dsp:cNvSpPr/>
      </dsp:nvSpPr>
      <dsp:spPr>
        <a:xfrm>
          <a:off x="4123917" y="661"/>
          <a:ext cx="1651658" cy="990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kern="12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600" kern="1200" dirty="0" err="1">
              <a:solidFill>
                <a:schemeClr val="bg2">
                  <a:lumMod val="75000"/>
                </a:schemeClr>
              </a:solidFill>
            </a:rPr>
            <a:t>body</a:t>
          </a:r>
          <a:r>
            <a:rPr lang="es-PE" sz="2600" kern="1200" dirty="0">
              <a:solidFill>
                <a:schemeClr val="bg2">
                  <a:lumMod val="75000"/>
                </a:schemeClr>
              </a:solidFill>
            </a:rPr>
            <a:t>&gt; </a:t>
          </a:r>
        </a:p>
      </dsp:txBody>
      <dsp:txXfrm>
        <a:off x="4123917" y="661"/>
        <a:ext cx="1651658" cy="990995"/>
      </dsp:txXfrm>
    </dsp:sp>
    <dsp:sp modelId="{E23F53CF-14F1-4F7B-9595-3DB63C33D2D0}">
      <dsp:nvSpPr>
        <dsp:cNvPr id="0" name=""/>
        <dsp:cNvSpPr/>
      </dsp:nvSpPr>
      <dsp:spPr>
        <a:xfrm>
          <a:off x="5940742" y="661"/>
          <a:ext cx="1651658" cy="990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kern="1200" dirty="0">
              <a:solidFill>
                <a:schemeClr val="bg2">
                  <a:lumMod val="75000"/>
                </a:schemeClr>
              </a:solidFill>
            </a:rPr>
            <a:t>&lt;p&gt;</a:t>
          </a:r>
        </a:p>
      </dsp:txBody>
      <dsp:txXfrm>
        <a:off x="5940742" y="661"/>
        <a:ext cx="1651658" cy="990995"/>
      </dsp:txXfrm>
    </dsp:sp>
    <dsp:sp modelId="{46433427-D3D6-49FC-B126-10FCDEBC98F3}">
      <dsp:nvSpPr>
        <dsp:cNvPr id="0" name=""/>
        <dsp:cNvSpPr/>
      </dsp:nvSpPr>
      <dsp:spPr>
        <a:xfrm>
          <a:off x="490268" y="1156822"/>
          <a:ext cx="1651658" cy="990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kern="1200" dirty="0">
              <a:solidFill>
                <a:schemeClr val="bg2">
                  <a:lumMod val="75000"/>
                </a:schemeClr>
              </a:solidFill>
            </a:rPr>
            <a:t>&lt;h1&gt; </a:t>
          </a:r>
        </a:p>
      </dsp:txBody>
      <dsp:txXfrm>
        <a:off x="490268" y="1156822"/>
        <a:ext cx="1651658" cy="990995"/>
      </dsp:txXfrm>
    </dsp:sp>
    <dsp:sp modelId="{F346E51D-E0DE-4F10-9321-7166E728D397}">
      <dsp:nvSpPr>
        <dsp:cNvPr id="0" name=""/>
        <dsp:cNvSpPr/>
      </dsp:nvSpPr>
      <dsp:spPr>
        <a:xfrm>
          <a:off x="2307093" y="1156822"/>
          <a:ext cx="1651658" cy="990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kern="12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600" kern="1200" dirty="0" err="1">
              <a:solidFill>
                <a:schemeClr val="bg2">
                  <a:lumMod val="75000"/>
                </a:schemeClr>
              </a:solidFill>
            </a:rPr>
            <a:t>br</a:t>
          </a:r>
          <a:r>
            <a:rPr lang="es-PE" sz="2600" kern="1200" dirty="0">
              <a:solidFill>
                <a:schemeClr val="bg2">
                  <a:lumMod val="75000"/>
                </a:schemeClr>
              </a:solidFill>
            </a:rPr>
            <a:t>&gt; </a:t>
          </a:r>
        </a:p>
      </dsp:txBody>
      <dsp:txXfrm>
        <a:off x="2307093" y="1156822"/>
        <a:ext cx="1651658" cy="990995"/>
      </dsp:txXfrm>
    </dsp:sp>
    <dsp:sp modelId="{15525C3C-A228-480A-812B-92D24F352CC4}">
      <dsp:nvSpPr>
        <dsp:cNvPr id="0" name=""/>
        <dsp:cNvSpPr/>
      </dsp:nvSpPr>
      <dsp:spPr>
        <a:xfrm>
          <a:off x="4123917" y="1156822"/>
          <a:ext cx="1651658" cy="990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kern="12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600" kern="1200" dirty="0" err="1">
              <a:solidFill>
                <a:schemeClr val="bg2">
                  <a:lumMod val="75000"/>
                </a:schemeClr>
              </a:solidFill>
            </a:rPr>
            <a:t>span</a:t>
          </a:r>
          <a:r>
            <a:rPr lang="es-PE" sz="2600" kern="1200" dirty="0">
              <a:solidFill>
                <a:schemeClr val="bg2">
                  <a:lumMod val="75000"/>
                </a:schemeClr>
              </a:solidFill>
            </a:rPr>
            <a:t>&gt; </a:t>
          </a:r>
        </a:p>
      </dsp:txBody>
      <dsp:txXfrm>
        <a:off x="4123917" y="1156822"/>
        <a:ext cx="1651658" cy="990995"/>
      </dsp:txXfrm>
    </dsp:sp>
    <dsp:sp modelId="{29A1D0E9-B113-4BCE-A3BF-434769617027}">
      <dsp:nvSpPr>
        <dsp:cNvPr id="0" name=""/>
        <dsp:cNvSpPr/>
      </dsp:nvSpPr>
      <dsp:spPr>
        <a:xfrm>
          <a:off x="5940742" y="1156822"/>
          <a:ext cx="1651658" cy="990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kern="12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600" kern="1200" dirty="0" err="1">
              <a:solidFill>
                <a:schemeClr val="bg2">
                  <a:lumMod val="75000"/>
                </a:schemeClr>
              </a:solidFill>
            </a:rPr>
            <a:t>div</a:t>
          </a:r>
          <a:r>
            <a:rPr lang="es-PE" sz="2600" kern="1200" dirty="0">
              <a:solidFill>
                <a:schemeClr val="bg2">
                  <a:lumMod val="75000"/>
                </a:schemeClr>
              </a:solidFill>
            </a:rPr>
            <a:t>&gt; </a:t>
          </a:r>
        </a:p>
      </dsp:txBody>
      <dsp:txXfrm>
        <a:off x="5940742" y="1156822"/>
        <a:ext cx="1651658" cy="990995"/>
      </dsp:txXfrm>
    </dsp:sp>
    <dsp:sp modelId="{9AA83F61-ABD3-4D15-9626-74600E796C73}">
      <dsp:nvSpPr>
        <dsp:cNvPr id="0" name=""/>
        <dsp:cNvSpPr/>
      </dsp:nvSpPr>
      <dsp:spPr>
        <a:xfrm>
          <a:off x="1398680" y="2312983"/>
          <a:ext cx="1651658" cy="990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kern="12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600" kern="1200" dirty="0" err="1">
              <a:solidFill>
                <a:schemeClr val="bg2">
                  <a:lumMod val="75000"/>
                </a:schemeClr>
              </a:solidFill>
            </a:rPr>
            <a:t>header</a:t>
          </a:r>
          <a:r>
            <a:rPr lang="es-PE" sz="2600" kern="1200" dirty="0">
              <a:solidFill>
                <a:schemeClr val="bg2">
                  <a:lumMod val="75000"/>
                </a:schemeClr>
              </a:solidFill>
            </a:rPr>
            <a:t>&gt; </a:t>
          </a:r>
        </a:p>
      </dsp:txBody>
      <dsp:txXfrm>
        <a:off x="1398680" y="2312983"/>
        <a:ext cx="1651658" cy="990995"/>
      </dsp:txXfrm>
    </dsp:sp>
    <dsp:sp modelId="{E045741F-451B-42A6-B305-B1127119986F}">
      <dsp:nvSpPr>
        <dsp:cNvPr id="0" name=""/>
        <dsp:cNvSpPr/>
      </dsp:nvSpPr>
      <dsp:spPr>
        <a:xfrm>
          <a:off x="3215505" y="2312983"/>
          <a:ext cx="1651658" cy="990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kern="12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600" kern="1200" dirty="0" err="1">
              <a:solidFill>
                <a:schemeClr val="bg2">
                  <a:lumMod val="75000"/>
                </a:schemeClr>
              </a:solidFill>
            </a:rPr>
            <a:t>nav</a:t>
          </a:r>
          <a:r>
            <a:rPr lang="es-PE" sz="2600" kern="1200" dirty="0">
              <a:solidFill>
                <a:schemeClr val="bg2">
                  <a:lumMod val="75000"/>
                </a:schemeClr>
              </a:solidFill>
            </a:rPr>
            <a:t>&gt; </a:t>
          </a:r>
        </a:p>
      </dsp:txBody>
      <dsp:txXfrm>
        <a:off x="3215505" y="2312983"/>
        <a:ext cx="1651658" cy="990995"/>
      </dsp:txXfrm>
    </dsp:sp>
    <dsp:sp modelId="{A73016CC-5C79-4F12-B9C8-F37EB8776C35}">
      <dsp:nvSpPr>
        <dsp:cNvPr id="0" name=""/>
        <dsp:cNvSpPr/>
      </dsp:nvSpPr>
      <dsp:spPr>
        <a:xfrm>
          <a:off x="5032330" y="2312983"/>
          <a:ext cx="1651658" cy="990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kern="1200" dirty="0">
              <a:solidFill>
                <a:schemeClr val="bg2">
                  <a:lumMod val="75000"/>
                </a:schemeClr>
              </a:solidFill>
            </a:rPr>
            <a:t>&lt;section&gt; </a:t>
          </a:r>
        </a:p>
      </dsp:txBody>
      <dsp:txXfrm>
        <a:off x="5032330" y="2312983"/>
        <a:ext cx="1651658" cy="990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20816-B253-425E-A0C2-477333F841C1}">
      <dsp:nvSpPr>
        <dsp:cNvPr id="0" name=""/>
        <dsp:cNvSpPr/>
      </dsp:nvSpPr>
      <dsp:spPr>
        <a:xfrm>
          <a:off x="3269" y="68513"/>
          <a:ext cx="318766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800" b="1" kern="1200" dirty="0" err="1">
              <a:solidFill>
                <a:schemeClr val="bg2">
                  <a:lumMod val="75000"/>
                </a:schemeClr>
              </a:solidFill>
            </a:rPr>
            <a:t>html</a:t>
          </a:r>
          <a:r>
            <a:rPr lang="es-PE" sz="2800" b="1" kern="1200" dirty="0">
              <a:solidFill>
                <a:schemeClr val="bg2">
                  <a:lumMod val="75000"/>
                </a:schemeClr>
              </a:solidFill>
            </a:rPr>
            <a:t>&gt; </a:t>
          </a:r>
          <a:endParaRPr lang="es-PE" sz="2800" b="1" kern="1200" dirty="0"/>
        </a:p>
      </dsp:txBody>
      <dsp:txXfrm>
        <a:off x="3269" y="68513"/>
        <a:ext cx="3187666" cy="720000"/>
      </dsp:txXfrm>
    </dsp:sp>
    <dsp:sp modelId="{72316F14-546F-49D8-AE30-6E44604D559E}">
      <dsp:nvSpPr>
        <dsp:cNvPr id="0" name=""/>
        <dsp:cNvSpPr/>
      </dsp:nvSpPr>
      <dsp:spPr>
        <a:xfrm>
          <a:off x="3269" y="788513"/>
          <a:ext cx="3187666" cy="3715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solidFill>
                <a:schemeClr val="bg2">
                  <a:lumMod val="75000"/>
                </a:schemeClr>
              </a:solidFill>
            </a:rPr>
            <a:t>Representa la raíz de un documento HTML.</a:t>
          </a:r>
          <a:endParaRPr lang="es-PE" sz="2500" kern="1200" dirty="0">
            <a:solidFill>
              <a:schemeClr val="bg2">
                <a:lumMod val="75000"/>
              </a:schemeClr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solidFill>
                <a:schemeClr val="bg2">
                  <a:lumMod val="75000"/>
                </a:schemeClr>
              </a:solidFill>
            </a:rPr>
            <a:t>Es una buena práctica para indicar el idioma mediante el atributo </a:t>
          </a:r>
          <a:r>
            <a:rPr lang="es-MX" sz="2500" kern="1200" dirty="0" err="1">
              <a:solidFill>
                <a:schemeClr val="bg2">
                  <a:lumMod val="75000"/>
                </a:schemeClr>
              </a:solidFill>
            </a:rPr>
            <a:t>lang</a:t>
          </a:r>
          <a:r>
            <a:rPr lang="es-MX" sz="2500" kern="1200" dirty="0">
              <a:solidFill>
                <a:schemeClr val="bg2">
                  <a:lumMod val="75000"/>
                </a:schemeClr>
              </a:solidFill>
            </a:rPr>
            <a:t>.</a:t>
          </a:r>
          <a:endParaRPr lang="es-PE" sz="25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269" y="788513"/>
        <a:ext cx="3187666" cy="3715400"/>
      </dsp:txXfrm>
    </dsp:sp>
    <dsp:sp modelId="{7DCA6FBB-2B97-46AC-A5FB-C5EF4558A997}">
      <dsp:nvSpPr>
        <dsp:cNvPr id="0" name=""/>
        <dsp:cNvSpPr/>
      </dsp:nvSpPr>
      <dsp:spPr>
        <a:xfrm>
          <a:off x="3637209" y="68513"/>
          <a:ext cx="318766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solidFill>
                <a:schemeClr val="bg2">
                  <a:lumMod val="75000"/>
                </a:schemeClr>
              </a:solidFill>
            </a:rPr>
            <a:t>&lt;head&gt; </a:t>
          </a:r>
          <a:endParaRPr lang="es-PE" sz="2800" b="1" kern="1200" dirty="0"/>
        </a:p>
      </dsp:txBody>
      <dsp:txXfrm>
        <a:off x="3637209" y="68513"/>
        <a:ext cx="3187666" cy="720000"/>
      </dsp:txXfrm>
    </dsp:sp>
    <dsp:sp modelId="{B6271DD2-D30C-45EE-B0FA-6290ED3F661D}">
      <dsp:nvSpPr>
        <dsp:cNvPr id="0" name=""/>
        <dsp:cNvSpPr/>
      </dsp:nvSpPr>
      <dsp:spPr>
        <a:xfrm>
          <a:off x="3637209" y="788513"/>
          <a:ext cx="3187666" cy="3715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500" kern="1200" dirty="0">
              <a:solidFill>
                <a:schemeClr val="bg2">
                  <a:lumMod val="75000"/>
                </a:schemeClr>
              </a:solidFill>
            </a:rPr>
            <a:t>Escribimos datos y metadatos.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500" kern="1200" dirty="0">
              <a:solidFill>
                <a:schemeClr val="bg2">
                  <a:lumMod val="75000"/>
                </a:schemeClr>
              </a:solidFill>
            </a:rPr>
            <a:t>Es decir, información sobre la página web que leerá el navegador, así como los motores de búsqueda.</a:t>
          </a:r>
        </a:p>
      </dsp:txBody>
      <dsp:txXfrm>
        <a:off x="3637209" y="788513"/>
        <a:ext cx="3187666" cy="3715400"/>
      </dsp:txXfrm>
    </dsp:sp>
    <dsp:sp modelId="{BB204ABF-7917-40EF-B2EE-0BEA7BFED846}">
      <dsp:nvSpPr>
        <dsp:cNvPr id="0" name=""/>
        <dsp:cNvSpPr/>
      </dsp:nvSpPr>
      <dsp:spPr>
        <a:xfrm>
          <a:off x="7271149" y="68513"/>
          <a:ext cx="318766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800" b="1" kern="1200" dirty="0" err="1">
              <a:solidFill>
                <a:schemeClr val="bg2">
                  <a:lumMod val="75000"/>
                </a:schemeClr>
              </a:solidFill>
            </a:rPr>
            <a:t>body</a:t>
          </a:r>
          <a:r>
            <a:rPr lang="es-PE" sz="2800" b="1" kern="1200" dirty="0">
              <a:solidFill>
                <a:schemeClr val="bg2">
                  <a:lumMod val="75000"/>
                </a:schemeClr>
              </a:solidFill>
            </a:rPr>
            <a:t>&gt; </a:t>
          </a:r>
        </a:p>
      </dsp:txBody>
      <dsp:txXfrm>
        <a:off x="7271149" y="68513"/>
        <a:ext cx="3187666" cy="720000"/>
      </dsp:txXfrm>
    </dsp:sp>
    <dsp:sp modelId="{9D7722DB-63E7-43E5-A807-68E7D91D6B7B}">
      <dsp:nvSpPr>
        <dsp:cNvPr id="0" name=""/>
        <dsp:cNvSpPr/>
      </dsp:nvSpPr>
      <dsp:spPr>
        <a:xfrm>
          <a:off x="7271149" y="788513"/>
          <a:ext cx="3187666" cy="3715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b="0" i="0" u="none" kern="1200" dirty="0">
              <a:solidFill>
                <a:schemeClr val="bg2">
                  <a:lumMod val="75000"/>
                </a:schemeClr>
              </a:solidFill>
            </a:rPr>
            <a:t>En esta sección, va el contenido visual de la página.</a:t>
          </a:r>
          <a:endParaRPr lang="es-PE" sz="2500" kern="1200" dirty="0">
            <a:solidFill>
              <a:schemeClr val="bg2">
                <a:lumMod val="75000"/>
              </a:schemeClr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b="0" i="0" u="none" kern="1200" dirty="0">
              <a:solidFill>
                <a:schemeClr val="bg2">
                  <a:lumMod val="75000"/>
                </a:schemeClr>
              </a:solidFill>
            </a:rPr>
            <a:t>Se puede afirmar que tiene tres elementos principales: </a:t>
          </a:r>
          <a:r>
            <a:rPr lang="es-PE" sz="2500" b="0" i="0" u="none" kern="1200" dirty="0" err="1">
              <a:solidFill>
                <a:schemeClr val="bg2">
                  <a:lumMod val="75000"/>
                </a:schemeClr>
              </a:solidFill>
            </a:rPr>
            <a:t>Header</a:t>
          </a:r>
          <a:r>
            <a:rPr lang="es-PE" sz="2500" b="0" i="0" u="none" kern="1200" dirty="0">
              <a:solidFill>
                <a:schemeClr val="bg2">
                  <a:lumMod val="75000"/>
                </a:schemeClr>
              </a:solidFill>
            </a:rPr>
            <a:t>, Section, </a:t>
          </a:r>
          <a:r>
            <a:rPr lang="es-PE" sz="2500" b="0" i="0" u="none" kern="1200" dirty="0" err="1">
              <a:solidFill>
                <a:schemeClr val="bg2">
                  <a:lumMod val="75000"/>
                </a:schemeClr>
              </a:solidFill>
            </a:rPr>
            <a:t>Footer</a:t>
          </a:r>
          <a:r>
            <a:rPr lang="es-PE" sz="2500" b="0" i="0" u="none" kern="1200" dirty="0">
              <a:solidFill>
                <a:schemeClr val="bg2">
                  <a:lumMod val="75000"/>
                </a:schemeClr>
              </a:solidFill>
            </a:rPr>
            <a:t>.</a:t>
          </a:r>
          <a:endParaRPr lang="es-PE" sz="25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7271149" y="788513"/>
        <a:ext cx="3187666" cy="3715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20816-B253-425E-A0C2-477333F841C1}">
      <dsp:nvSpPr>
        <dsp:cNvPr id="0" name=""/>
        <dsp:cNvSpPr/>
      </dsp:nvSpPr>
      <dsp:spPr>
        <a:xfrm>
          <a:off x="3269" y="81596"/>
          <a:ext cx="3187666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solidFill>
                <a:schemeClr val="bg2">
                  <a:lumMod val="75000"/>
                </a:schemeClr>
              </a:solidFill>
            </a:rPr>
            <a:t>&lt;p&gt;</a:t>
          </a:r>
        </a:p>
      </dsp:txBody>
      <dsp:txXfrm>
        <a:off x="3269" y="81596"/>
        <a:ext cx="3187666" cy="777600"/>
      </dsp:txXfrm>
    </dsp:sp>
    <dsp:sp modelId="{72316F14-546F-49D8-AE30-6E44604D559E}">
      <dsp:nvSpPr>
        <dsp:cNvPr id="0" name=""/>
        <dsp:cNvSpPr/>
      </dsp:nvSpPr>
      <dsp:spPr>
        <a:xfrm>
          <a:off x="3269" y="859196"/>
          <a:ext cx="3187666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b="0" i="0" u="none" kern="1200" dirty="0">
              <a:solidFill>
                <a:schemeClr val="bg2">
                  <a:lumMod val="75000"/>
                </a:schemeClr>
              </a:solidFill>
            </a:rPr>
            <a:t>Se utiliza para formar párrafos.</a:t>
          </a:r>
          <a:endParaRPr lang="es-PE" sz="2500" kern="1200" dirty="0">
            <a:solidFill>
              <a:schemeClr val="bg2">
                <a:lumMod val="75000"/>
              </a:schemeClr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solidFill>
                <a:schemeClr val="bg2">
                  <a:lumMod val="75000"/>
                </a:schemeClr>
              </a:solidFill>
            </a:rPr>
            <a:t>Cada párrafo genera un salto de línea y genera un nuevo bloque.</a:t>
          </a:r>
          <a:endParaRPr lang="es-PE" sz="25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269" y="859196"/>
        <a:ext cx="3187666" cy="3631635"/>
      </dsp:txXfrm>
    </dsp:sp>
    <dsp:sp modelId="{7DCA6FBB-2B97-46AC-A5FB-C5EF4558A997}">
      <dsp:nvSpPr>
        <dsp:cNvPr id="0" name=""/>
        <dsp:cNvSpPr/>
      </dsp:nvSpPr>
      <dsp:spPr>
        <a:xfrm>
          <a:off x="3637209" y="81596"/>
          <a:ext cx="3187666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solidFill>
                <a:schemeClr val="bg2">
                  <a:lumMod val="75000"/>
                </a:schemeClr>
              </a:solidFill>
            </a:rPr>
            <a:t>&lt;h1&gt; </a:t>
          </a:r>
        </a:p>
      </dsp:txBody>
      <dsp:txXfrm>
        <a:off x="3637209" y="81596"/>
        <a:ext cx="3187666" cy="777600"/>
      </dsp:txXfrm>
    </dsp:sp>
    <dsp:sp modelId="{B6271DD2-D30C-45EE-B0FA-6290ED3F661D}">
      <dsp:nvSpPr>
        <dsp:cNvPr id="0" name=""/>
        <dsp:cNvSpPr/>
      </dsp:nvSpPr>
      <dsp:spPr>
        <a:xfrm>
          <a:off x="3637209" y="859196"/>
          <a:ext cx="3187666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b="0" i="0" u="none" kern="1200" dirty="0">
              <a:solidFill>
                <a:srgbClr val="192A66">
                  <a:lumMod val="75000"/>
                </a:srgbClr>
              </a:solidFill>
              <a:latin typeface="Arial"/>
              <a:ea typeface="+mn-ea"/>
              <a:cs typeface="+mn-cs"/>
            </a:rPr>
            <a:t>Un H1 es el título principal y, por lo general, el </a:t>
          </a:r>
          <a:r>
            <a:rPr lang="es-MX" sz="2500" b="0" i="0" u="none" kern="1200" dirty="0" err="1">
              <a:solidFill>
                <a:srgbClr val="192A66">
                  <a:lumMod val="75000"/>
                </a:srgbClr>
              </a:solidFill>
              <a:latin typeface="Arial"/>
              <a:ea typeface="+mn-ea"/>
              <a:cs typeface="+mn-cs"/>
            </a:rPr>
            <a:t>header</a:t>
          </a:r>
          <a:r>
            <a:rPr lang="es-MX" sz="2500" b="0" i="0" u="none" kern="1200" dirty="0">
              <a:solidFill>
                <a:srgbClr val="192A66">
                  <a:lumMod val="75000"/>
                </a:srgbClr>
              </a:solidFill>
              <a:latin typeface="Arial"/>
              <a:ea typeface="+mn-ea"/>
              <a:cs typeface="+mn-cs"/>
            </a:rPr>
            <a:t> debería incluir un H1.</a:t>
          </a:r>
          <a:endParaRPr lang="es-PE" sz="2500" b="0" i="0" u="none" kern="1200" dirty="0">
            <a:solidFill>
              <a:srgbClr val="192A66">
                <a:lumMod val="75000"/>
              </a:srgbClr>
            </a:solidFill>
            <a:latin typeface="Arial"/>
            <a:ea typeface="+mn-ea"/>
            <a:cs typeface="+mn-cs"/>
          </a:endParaRPr>
        </a:p>
      </dsp:txBody>
      <dsp:txXfrm>
        <a:off x="3637209" y="859196"/>
        <a:ext cx="3187666" cy="3631635"/>
      </dsp:txXfrm>
    </dsp:sp>
    <dsp:sp modelId="{BB204ABF-7917-40EF-B2EE-0BEA7BFED846}">
      <dsp:nvSpPr>
        <dsp:cNvPr id="0" name=""/>
        <dsp:cNvSpPr/>
      </dsp:nvSpPr>
      <dsp:spPr>
        <a:xfrm>
          <a:off x="7271149" y="81596"/>
          <a:ext cx="3187666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800" b="1" kern="1200" dirty="0" err="1">
              <a:solidFill>
                <a:schemeClr val="bg2">
                  <a:lumMod val="75000"/>
                </a:schemeClr>
              </a:solidFill>
            </a:rPr>
            <a:t>br</a:t>
          </a:r>
          <a:r>
            <a:rPr lang="es-PE" sz="2800" b="1" kern="1200" dirty="0">
              <a:solidFill>
                <a:schemeClr val="bg2">
                  <a:lumMod val="75000"/>
                </a:schemeClr>
              </a:solidFill>
            </a:rPr>
            <a:t>&gt;</a:t>
          </a:r>
          <a:endParaRPr lang="es-PE" sz="2800" b="1" kern="1200" dirty="0"/>
        </a:p>
      </dsp:txBody>
      <dsp:txXfrm>
        <a:off x="7271149" y="81596"/>
        <a:ext cx="3187666" cy="777600"/>
      </dsp:txXfrm>
    </dsp:sp>
    <dsp:sp modelId="{9D7722DB-63E7-43E5-A807-68E7D91D6B7B}">
      <dsp:nvSpPr>
        <dsp:cNvPr id="0" name=""/>
        <dsp:cNvSpPr/>
      </dsp:nvSpPr>
      <dsp:spPr>
        <a:xfrm>
          <a:off x="7271149" y="859196"/>
          <a:ext cx="3187666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700" b="0" i="0" u="none" kern="1200">
              <a:solidFill>
                <a:schemeClr val="bg2">
                  <a:lumMod val="75000"/>
                </a:schemeClr>
              </a:solidFill>
            </a:rPr>
            <a:t>Se utiliza para crear un salto de línea.</a:t>
          </a:r>
          <a:endParaRPr lang="es-PE" sz="2700" kern="1200" dirty="0">
            <a:solidFill>
              <a:schemeClr val="bg2">
                <a:lumMod val="75000"/>
              </a:schemeClr>
            </a:solidFill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700" b="0" i="0" u="none" kern="1200" dirty="0">
              <a:solidFill>
                <a:schemeClr val="bg2">
                  <a:lumMod val="75000"/>
                </a:schemeClr>
              </a:solidFill>
            </a:rPr>
            <a:t>Si un diseño web requiere de utilizarla, es porque el CSS no está bien estructurado.</a:t>
          </a:r>
          <a:endParaRPr lang="es-PE" sz="2700" b="0" i="0" u="none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7271149" y="859196"/>
        <a:ext cx="3187666" cy="36316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20816-B253-425E-A0C2-477333F841C1}">
      <dsp:nvSpPr>
        <dsp:cNvPr id="0" name=""/>
        <dsp:cNvSpPr/>
      </dsp:nvSpPr>
      <dsp:spPr>
        <a:xfrm>
          <a:off x="3269" y="39026"/>
          <a:ext cx="318766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800" b="1" kern="1200" dirty="0" err="1">
              <a:solidFill>
                <a:schemeClr val="bg2">
                  <a:lumMod val="75000"/>
                </a:schemeClr>
              </a:solidFill>
            </a:rPr>
            <a:t>span</a:t>
          </a:r>
          <a:r>
            <a:rPr lang="es-PE" sz="2800" b="1" kern="1200" dirty="0">
              <a:solidFill>
                <a:schemeClr val="bg2">
                  <a:lumMod val="75000"/>
                </a:schemeClr>
              </a:solidFill>
            </a:rPr>
            <a:t>&gt; </a:t>
          </a:r>
        </a:p>
      </dsp:txBody>
      <dsp:txXfrm>
        <a:off x="3269" y="39026"/>
        <a:ext cx="3187666" cy="720000"/>
      </dsp:txXfrm>
    </dsp:sp>
    <dsp:sp modelId="{72316F14-546F-49D8-AE30-6E44604D559E}">
      <dsp:nvSpPr>
        <dsp:cNvPr id="0" name=""/>
        <dsp:cNvSpPr/>
      </dsp:nvSpPr>
      <dsp:spPr>
        <a:xfrm>
          <a:off x="3269" y="759026"/>
          <a:ext cx="3187666" cy="3774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solidFill>
                <a:schemeClr val="bg2">
                  <a:lumMod val="75000"/>
                </a:schemeClr>
              </a:solidFill>
            </a:rPr>
            <a:t>Se utiliza para marcar una frase dentro de un párrafo con el fin de destacarlo de cierta manera.</a:t>
          </a:r>
          <a:endParaRPr lang="es-PE" sz="2500" kern="1200" dirty="0">
            <a:solidFill>
              <a:schemeClr val="bg2">
                <a:lumMod val="75000"/>
              </a:schemeClr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25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269" y="759026"/>
        <a:ext cx="3187666" cy="3774375"/>
      </dsp:txXfrm>
    </dsp:sp>
    <dsp:sp modelId="{7DCA6FBB-2B97-46AC-A5FB-C5EF4558A997}">
      <dsp:nvSpPr>
        <dsp:cNvPr id="0" name=""/>
        <dsp:cNvSpPr/>
      </dsp:nvSpPr>
      <dsp:spPr>
        <a:xfrm>
          <a:off x="3637209" y="39026"/>
          <a:ext cx="318766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800" b="1" kern="1200" dirty="0" err="1">
              <a:solidFill>
                <a:schemeClr val="bg2">
                  <a:lumMod val="75000"/>
                </a:schemeClr>
              </a:solidFill>
            </a:rPr>
            <a:t>div</a:t>
          </a:r>
          <a:r>
            <a:rPr lang="es-PE" sz="2800" b="1" kern="1200" dirty="0">
              <a:solidFill>
                <a:schemeClr val="bg2">
                  <a:lumMod val="75000"/>
                </a:schemeClr>
              </a:solidFill>
            </a:rPr>
            <a:t>&gt; </a:t>
          </a:r>
        </a:p>
      </dsp:txBody>
      <dsp:txXfrm>
        <a:off x="3637209" y="39026"/>
        <a:ext cx="3187666" cy="720000"/>
      </dsp:txXfrm>
    </dsp:sp>
    <dsp:sp modelId="{B6271DD2-D30C-45EE-B0FA-6290ED3F661D}">
      <dsp:nvSpPr>
        <dsp:cNvPr id="0" name=""/>
        <dsp:cNvSpPr/>
      </dsp:nvSpPr>
      <dsp:spPr>
        <a:xfrm>
          <a:off x="3637209" y="759026"/>
          <a:ext cx="3187666" cy="3774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solidFill>
                <a:schemeClr val="bg2">
                  <a:lumMod val="75000"/>
                </a:schemeClr>
              </a:solidFill>
            </a:rPr>
            <a:t>Nos crea una división que agrupa varios elementos.</a:t>
          </a:r>
          <a:endParaRPr lang="es-PE" sz="2500" kern="1200" dirty="0">
            <a:solidFill>
              <a:schemeClr val="bg2">
                <a:lumMod val="75000"/>
              </a:schemeClr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solidFill>
                <a:schemeClr val="bg2">
                  <a:lumMod val="75000"/>
                </a:schemeClr>
              </a:solidFill>
            </a:rPr>
            <a:t>Sirve para agrupar etiquetas en un bloque que no sea header ni un section, etc.</a:t>
          </a:r>
          <a:endParaRPr lang="es-PE" sz="2500" kern="1200" dirty="0">
            <a:solidFill>
              <a:schemeClr val="bg2">
                <a:lumMod val="75000"/>
              </a:schemeClr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25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637209" y="759026"/>
        <a:ext cx="3187666" cy="3774375"/>
      </dsp:txXfrm>
    </dsp:sp>
    <dsp:sp modelId="{BB204ABF-7917-40EF-B2EE-0BEA7BFED846}">
      <dsp:nvSpPr>
        <dsp:cNvPr id="0" name=""/>
        <dsp:cNvSpPr/>
      </dsp:nvSpPr>
      <dsp:spPr>
        <a:xfrm>
          <a:off x="7271149" y="39026"/>
          <a:ext cx="318766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800" b="1" kern="1200" dirty="0" err="1">
              <a:solidFill>
                <a:schemeClr val="bg2">
                  <a:lumMod val="75000"/>
                </a:schemeClr>
              </a:solidFill>
            </a:rPr>
            <a:t>header</a:t>
          </a:r>
          <a:r>
            <a:rPr lang="es-PE" sz="2800" b="1" kern="1200" dirty="0">
              <a:solidFill>
                <a:schemeClr val="bg2">
                  <a:lumMod val="75000"/>
                </a:schemeClr>
              </a:solidFill>
            </a:rPr>
            <a:t>&gt; </a:t>
          </a:r>
        </a:p>
      </dsp:txBody>
      <dsp:txXfrm>
        <a:off x="7271149" y="39026"/>
        <a:ext cx="3187666" cy="720000"/>
      </dsp:txXfrm>
    </dsp:sp>
    <dsp:sp modelId="{9D7722DB-63E7-43E5-A807-68E7D91D6B7B}">
      <dsp:nvSpPr>
        <dsp:cNvPr id="0" name=""/>
        <dsp:cNvSpPr/>
      </dsp:nvSpPr>
      <dsp:spPr>
        <a:xfrm>
          <a:off x="7271149" y="759026"/>
          <a:ext cx="3187666" cy="3774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>
              <a:solidFill>
                <a:schemeClr val="bg2">
                  <a:lumMod val="75000"/>
                </a:schemeClr>
              </a:solidFill>
            </a:rPr>
            <a:t>Es la cabecera principal que aparece en las páginas. </a:t>
          </a:r>
          <a:endParaRPr lang="es-PE" sz="2100" kern="1200" dirty="0">
            <a:solidFill>
              <a:schemeClr val="bg2">
                <a:lumMod val="75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>
              <a:solidFill>
                <a:schemeClr val="bg2">
                  <a:lumMod val="75000"/>
                </a:schemeClr>
              </a:solidFill>
            </a:rPr>
            <a:t>Sirve para dar la bienvenida o mostrar el título principal de una página, su logotipo, menú de navegación o un banner llamativo.</a:t>
          </a:r>
          <a:endParaRPr lang="es-PE" sz="2200" kern="1200" dirty="0">
            <a:solidFill>
              <a:schemeClr val="bg2">
                <a:lumMod val="75000"/>
              </a:schemeClr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2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7271149" y="759026"/>
        <a:ext cx="3187666" cy="37743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20816-B253-425E-A0C2-477333F841C1}">
      <dsp:nvSpPr>
        <dsp:cNvPr id="0" name=""/>
        <dsp:cNvSpPr/>
      </dsp:nvSpPr>
      <dsp:spPr>
        <a:xfrm>
          <a:off x="51" y="453594"/>
          <a:ext cx="4888777" cy="970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solidFill>
                <a:schemeClr val="bg2">
                  <a:lumMod val="75000"/>
                </a:schemeClr>
              </a:solidFill>
            </a:rPr>
            <a:t>&lt;</a:t>
          </a:r>
          <a:r>
            <a:rPr lang="es-PE" sz="2800" b="1" kern="1200" dirty="0" err="1">
              <a:solidFill>
                <a:schemeClr val="bg2">
                  <a:lumMod val="75000"/>
                </a:schemeClr>
              </a:solidFill>
            </a:rPr>
            <a:t>nav</a:t>
          </a:r>
          <a:r>
            <a:rPr lang="es-PE" sz="2800" b="1" kern="1200" dirty="0">
              <a:solidFill>
                <a:schemeClr val="bg2">
                  <a:lumMod val="75000"/>
                </a:schemeClr>
              </a:solidFill>
            </a:rPr>
            <a:t>&gt; </a:t>
          </a:r>
        </a:p>
      </dsp:txBody>
      <dsp:txXfrm>
        <a:off x="51" y="453594"/>
        <a:ext cx="4888777" cy="970077"/>
      </dsp:txXfrm>
    </dsp:sp>
    <dsp:sp modelId="{72316F14-546F-49D8-AE30-6E44604D559E}">
      <dsp:nvSpPr>
        <dsp:cNvPr id="0" name=""/>
        <dsp:cNvSpPr/>
      </dsp:nvSpPr>
      <dsp:spPr>
        <a:xfrm>
          <a:off x="51" y="1307953"/>
          <a:ext cx="4888777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solidFill>
                <a:schemeClr val="bg2">
                  <a:lumMod val="75000"/>
                </a:schemeClr>
              </a:solidFill>
            </a:rPr>
            <a:t>Es importante utilizar la etiqueta </a:t>
          </a:r>
          <a:r>
            <a:rPr lang="es-MX" sz="2500" kern="1200" dirty="0" err="1">
              <a:solidFill>
                <a:schemeClr val="bg2">
                  <a:lumMod val="75000"/>
                </a:schemeClr>
              </a:solidFill>
            </a:rPr>
            <a:t>nav</a:t>
          </a:r>
          <a:r>
            <a:rPr lang="es-MX" sz="2500" kern="1200" dirty="0">
              <a:solidFill>
                <a:schemeClr val="bg2">
                  <a:lumMod val="75000"/>
                </a:schemeClr>
              </a:solidFill>
            </a:rPr>
            <a:t> para crear los menús de navegación.</a:t>
          </a:r>
          <a:endParaRPr lang="es-PE" sz="25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51" y="1307953"/>
        <a:ext cx="4888777" cy="2810880"/>
      </dsp:txXfrm>
    </dsp:sp>
    <dsp:sp modelId="{7DCA6FBB-2B97-46AC-A5FB-C5EF4558A997}">
      <dsp:nvSpPr>
        <dsp:cNvPr id="0" name=""/>
        <dsp:cNvSpPr/>
      </dsp:nvSpPr>
      <dsp:spPr>
        <a:xfrm>
          <a:off x="5573257" y="476203"/>
          <a:ext cx="4888777" cy="1078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800" b="1" kern="1200" dirty="0">
              <a:solidFill>
                <a:schemeClr val="bg2">
                  <a:lumMod val="75000"/>
                </a:schemeClr>
              </a:solidFill>
            </a:rPr>
            <a:t>&lt;section&gt; </a:t>
          </a:r>
        </a:p>
      </dsp:txBody>
      <dsp:txXfrm>
        <a:off x="5573257" y="476203"/>
        <a:ext cx="4888777" cy="1078058"/>
      </dsp:txXfrm>
    </dsp:sp>
    <dsp:sp modelId="{B6271DD2-D30C-45EE-B0FA-6290ED3F661D}">
      <dsp:nvSpPr>
        <dsp:cNvPr id="0" name=""/>
        <dsp:cNvSpPr/>
      </dsp:nvSpPr>
      <dsp:spPr>
        <a:xfrm>
          <a:off x="5573257" y="1285344"/>
          <a:ext cx="4888777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solidFill>
                <a:schemeClr val="bg2">
                  <a:lumMod val="75000"/>
                </a:schemeClr>
              </a:solidFill>
            </a:rPr>
            <a:t>Define una sección dentro de la página.</a:t>
          </a:r>
          <a:endParaRPr lang="es-PE" sz="2500" kern="1200" dirty="0">
            <a:solidFill>
              <a:schemeClr val="bg2">
                <a:lumMod val="75000"/>
              </a:schemeClr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solidFill>
                <a:schemeClr val="bg2">
                  <a:lumMod val="75000"/>
                </a:schemeClr>
              </a:solidFill>
            </a:rPr>
            <a:t>Sirve para englobar un conjunto de contenidos relacionados entre sí.</a:t>
          </a:r>
          <a:endParaRPr lang="es-PE" sz="25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5573257" y="1285344"/>
        <a:ext cx="4888777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6719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283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3" name="Google Shape;4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72d453eb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g1372d453eb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372d453eb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1" name="Google Shape;431;g1372d453eb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372d453eb4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1" name="Google Shape;441;g1372d453eb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72d453eb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0" name="Google Shape;450;g1372d453eb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72d453eb4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9" name="Google Shape;459;g1372d453eb4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9" name="Google Shape;4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559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390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1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3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4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1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5.png"/><Relationship Id="rId10" Type="http://schemas.microsoft.com/office/2007/relationships/diagramDrawing" Target="../diagrams/drawing4.xml"/><Relationship Id="rId4" Type="http://schemas.openxmlformats.org/officeDocument/2006/relationships/image" Target="../media/image4.jpg"/><Relationship Id="rId9" Type="http://schemas.openxmlformats.org/officeDocument/2006/relationships/diagramColors" Target="../diagrams/colors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image" Target="../media/image5.png"/><Relationship Id="rId10" Type="http://schemas.microsoft.com/office/2007/relationships/diagramDrawing" Target="../diagrams/drawing5.xml"/><Relationship Id="rId4" Type="http://schemas.openxmlformats.org/officeDocument/2006/relationships/image" Target="../media/image4.jpg"/><Relationship Id="rId9" Type="http://schemas.openxmlformats.org/officeDocument/2006/relationships/diagramColors" Target="../diagrams/colors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jpg"/><Relationship Id="rId9" Type="http://schemas.openxmlformats.org/officeDocument/2006/relationships/diagramColors" Target="../diagrams/colors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jpg"/><Relationship Id="rId9" Type="http://schemas.openxmlformats.org/officeDocument/2006/relationships/diagramColors" Target="../diagrams/colors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838200" y="2129175"/>
            <a:ext cx="56925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Etiquetas básicas de HTML</a:t>
            </a:r>
            <a:endParaRPr dirty="0"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Sesión 3</a:t>
            </a:r>
            <a:endParaRPr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16" y="541554"/>
            <a:ext cx="3902475" cy="117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3" name="Google Shape;6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2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Principales etiquetas HTML5</a:t>
            </a:r>
            <a:endParaRPr dirty="0"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4B1392A-0152-AAF8-E352-AD8741126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435845"/>
              </p:ext>
            </p:extLst>
          </p:nvPr>
        </p:nvGraphicFramePr>
        <p:xfrm>
          <a:off x="864957" y="1158310"/>
          <a:ext cx="10462086" cy="4572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00406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Principales etiquetas HTML5</a:t>
            </a:r>
            <a:endParaRPr dirty="0"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4B1392A-0152-AAF8-E352-AD8741126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401341"/>
              </p:ext>
            </p:extLst>
          </p:nvPr>
        </p:nvGraphicFramePr>
        <p:xfrm>
          <a:off x="864957" y="1158310"/>
          <a:ext cx="10462086" cy="4572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94745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"/>
          <p:cNvSpPr txBox="1">
            <a:spLocks noGrp="1"/>
          </p:cNvSpPr>
          <p:nvPr>
            <p:ph type="title"/>
          </p:nvPr>
        </p:nvSpPr>
        <p:spPr>
          <a:xfrm>
            <a:off x="549500" y="2385725"/>
            <a:ext cx="35652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Caso o reto a resolver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Creación de un código HTML utilizando etiquetas</a:t>
            </a:r>
            <a:endParaRPr sz="440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419" name="Google Shape;419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72d453eb4_1_59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Recurso del caso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372d453eb4_1_59"/>
          <p:cNvSpPr txBox="1">
            <a:spLocks noGrp="1"/>
          </p:cNvSpPr>
          <p:nvPr>
            <p:ph type="body" idx="4"/>
          </p:nvPr>
        </p:nvSpPr>
        <p:spPr>
          <a:xfrm>
            <a:off x="379650" y="2884675"/>
            <a:ext cx="26019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s-PE"/>
              <a:t>Lectura</a:t>
            </a:r>
            <a:endParaRPr/>
          </a:p>
        </p:txBody>
      </p:sp>
      <p:sp>
        <p:nvSpPr>
          <p:cNvPr id="428" name="Google Shape;428;g1372d453eb4_1_59"/>
          <p:cNvSpPr/>
          <p:nvPr/>
        </p:nvSpPr>
        <p:spPr>
          <a:xfrm>
            <a:off x="1513175" y="1106125"/>
            <a:ext cx="9150000" cy="444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Para el desarrollo de esta actividad, el estudiante debe analizar las etiquetas HTML trabajadas en la sesión.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s-PE" sz="24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 panose="020B0604020202020204" pitchFamily="34" charset="0"/>
              <a:buChar char="•"/>
            </a:pPr>
            <a:r>
              <a:rPr lang="es-PE" sz="24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PRINCIPALES ETIQUETAS HTML</a:t>
            </a:r>
            <a:endParaRPr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72d453eb4_1_8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434" name="Google Shape;434;g1372d453eb4_1_80"/>
          <p:cNvSpPr txBox="1">
            <a:spLocks noGrp="1"/>
          </p:cNvSpPr>
          <p:nvPr>
            <p:ph type="body" idx="1"/>
          </p:nvPr>
        </p:nvSpPr>
        <p:spPr>
          <a:xfrm>
            <a:off x="895057" y="1536098"/>
            <a:ext cx="10401886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PE" b="1" dirty="0">
                <a:latin typeface="Arial"/>
                <a:ea typeface="Arial"/>
                <a:cs typeface="Arial"/>
                <a:sym typeface="Arial"/>
              </a:rPr>
              <a:t>Para desarrollar esta actividad, ten en cuenta lo siguiente:</a:t>
            </a: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s-PE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Crea un código en HTML como ejemplo utilizando 5 etiquetas de HTML.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 dirty="0">
                <a:latin typeface="Arial"/>
                <a:cs typeface="Arial"/>
                <a:sym typeface="Arial"/>
              </a:rPr>
              <a:t>Elige las etiquetas según la estructura de tu página web.</a:t>
            </a:r>
            <a:endParaRPr dirty="0">
              <a:latin typeface="Arial"/>
              <a:cs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MX" dirty="0">
                <a:latin typeface="Arial"/>
                <a:cs typeface="Arial"/>
                <a:sym typeface="Arial"/>
              </a:rPr>
              <a:t>Ten en cuenta que siempre debe existir la estructura base.</a:t>
            </a:r>
            <a:endParaRPr lang="es-MX" dirty="0">
              <a:latin typeface="Arial"/>
              <a:cs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PE" dirty="0">
                <a:latin typeface="Arial"/>
                <a:cs typeface="Arial"/>
                <a:sym typeface="Arial"/>
              </a:rPr>
              <a:t>Se sugiere utilizar: &lt;</a:t>
            </a:r>
            <a:r>
              <a:rPr lang="es-PE" dirty="0" err="1">
                <a:latin typeface="Arial"/>
                <a:cs typeface="Arial"/>
                <a:sym typeface="Arial"/>
              </a:rPr>
              <a:t>div</a:t>
            </a:r>
            <a:r>
              <a:rPr lang="es-PE" dirty="0">
                <a:latin typeface="Arial"/>
                <a:cs typeface="Arial"/>
                <a:sym typeface="Arial"/>
              </a:rPr>
              <a:t>&gt; &lt;h1&gt; &lt;h2&gt; &lt;p&gt; &lt;</a:t>
            </a:r>
            <a:r>
              <a:rPr lang="es-PE" dirty="0" err="1">
                <a:latin typeface="Arial"/>
                <a:cs typeface="Arial"/>
                <a:sym typeface="Arial"/>
              </a:rPr>
              <a:t>div</a:t>
            </a:r>
            <a:r>
              <a:rPr lang="es-PE" dirty="0">
                <a:latin typeface="Arial"/>
                <a:cs typeface="Arial"/>
                <a:sym typeface="Arial"/>
              </a:rPr>
              <a:t>&gt;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435" name="Google Shape;435;g1372d453eb4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" name="Google Shape;436;g1372d453eb4_1_8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437" name="Google Shape;437;g1372d453eb4_1_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g1372d453eb4_1_8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g1372d453eb4_1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1372d453eb4_1_88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Presentación y sustentación de equipos</a:t>
            </a:r>
            <a:endParaRPr sz="440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g1372d453eb4_1_8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446" name="Google Shape;446;g1372d453eb4_1_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g1372d453eb4_1_8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72d453eb4_1_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8193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rPr lang="es-PE" sz="3000" b="1" dirty="0">
                <a:latin typeface="+mj-lt"/>
              </a:rPr>
              <a:t>Para desarrollar esta sesión, ten en cuenta lo siguiente:</a:t>
            </a:r>
          </a:p>
          <a:p>
            <a:pPr marL="1143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endParaRPr lang="es-PE" dirty="0">
              <a:latin typeface="+mj-lt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90000"/>
              <a:buAutoNum type="arabicPeriod"/>
            </a:pPr>
            <a:r>
              <a:rPr lang="es-PE" dirty="0">
                <a:latin typeface="+mj-lt"/>
              </a:rPr>
              <a:t>La estructura de toda página web se basa en etiquetas HTML.</a:t>
            </a:r>
          </a:p>
          <a:p>
            <a:pPr marL="1143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endParaRPr dirty="0">
              <a:latin typeface="+mj-lt"/>
            </a:endParaRPr>
          </a:p>
          <a:p>
            <a:pPr marL="62865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 startAt="2"/>
            </a:pPr>
            <a:r>
              <a:rPr lang="es-PE" dirty="0">
                <a:latin typeface="+mj-lt"/>
              </a:rPr>
              <a:t>La gran mayoría de etiquetas tiene apertura y cierre.</a:t>
            </a:r>
          </a:p>
          <a:p>
            <a:pPr marL="1143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endParaRPr dirty="0">
              <a:latin typeface="+mj-lt"/>
            </a:endParaRPr>
          </a:p>
          <a:p>
            <a:pPr marL="62865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 startAt="3"/>
            </a:pPr>
            <a:r>
              <a:rPr lang="es-PE" dirty="0">
                <a:latin typeface="+mj-lt"/>
              </a:rPr>
              <a:t>El HTML de cualquier página es público y se puede verificar en el navegador en la zona de inspeccionar.</a:t>
            </a:r>
            <a:endParaRPr dirty="0">
              <a:latin typeface="+mj-lt"/>
            </a:endParaRPr>
          </a:p>
        </p:txBody>
      </p:sp>
      <p:sp>
        <p:nvSpPr>
          <p:cNvPr id="453" name="Google Shape;453;g1372d453eb4_1_96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/>
              <a:t>Ideas clave</a:t>
            </a:r>
            <a:endParaRPr/>
          </a:p>
        </p:txBody>
      </p:sp>
      <p:grpSp>
        <p:nvGrpSpPr>
          <p:cNvPr id="454" name="Google Shape;454;g1372d453eb4_1_9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455" name="Google Shape;455;g1372d453eb4_1_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Google Shape;456;g1372d453eb4_1_9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72d453eb4_1_105"/>
          <p:cNvSpPr/>
          <p:nvPr/>
        </p:nvSpPr>
        <p:spPr>
          <a:xfrm>
            <a:off x="-21000" y="902700"/>
            <a:ext cx="12192000" cy="5955300"/>
          </a:xfrm>
          <a:prstGeom prst="rect">
            <a:avLst/>
          </a:prstGeom>
          <a:solidFill>
            <a:srgbClr val="0D2D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372d453eb4_1_105"/>
          <p:cNvSpPr txBox="1">
            <a:spLocks noGrp="1"/>
          </p:cNvSpPr>
          <p:nvPr>
            <p:ph type="body" idx="1"/>
          </p:nvPr>
        </p:nvSpPr>
        <p:spPr>
          <a:xfrm>
            <a:off x="2291900" y="1825625"/>
            <a:ext cx="8318100" cy="23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PE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“La gran meta de la educación no es el conocimiento, sino la acción”. </a:t>
            </a:r>
            <a:endParaRPr sz="4400" dirty="0"/>
          </a:p>
        </p:txBody>
      </p:sp>
      <p:grpSp>
        <p:nvGrpSpPr>
          <p:cNvPr id="463" name="Google Shape;463;g1372d453eb4_1_10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464" name="Google Shape;464;g1372d453eb4_1_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g1372d453eb4_1_1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6" name="Google Shape;466;g1372d453eb4_1_105"/>
          <p:cNvSpPr txBox="1"/>
          <p:nvPr/>
        </p:nvSpPr>
        <p:spPr>
          <a:xfrm>
            <a:off x="5710589" y="3594794"/>
            <a:ext cx="6105378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lang="es-PE" sz="2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-Herbert Spencer</a:t>
            </a:r>
            <a:endParaRPr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1662112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22" y="6266192"/>
            <a:ext cx="1923501" cy="37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37650" y="6013150"/>
            <a:ext cx="1385999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Resultado de aprendizaje</a:t>
            </a:r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Reconoce y utiliza las principales etiquetas del lenguaje HTML.</a:t>
            </a:r>
            <a:endParaRPr dirty="0"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3" name="Google Shape;7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Contenidos o temas</a:t>
            </a:r>
            <a:endParaRPr/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xfrm>
            <a:off x="690225" y="1348850"/>
            <a:ext cx="10592400" cy="41994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15000"/>
              </a:lnSpc>
              <a:buClr>
                <a:schemeClr val="bg2"/>
              </a:buClr>
            </a:pPr>
            <a:r>
              <a:rPr lang="es-PE" dirty="0">
                <a:latin typeface="Arial"/>
                <a:cs typeface="Arial"/>
                <a:sym typeface="Arial"/>
              </a:rPr>
              <a:t>¿Qué es una etiqueta HTML?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15000"/>
              </a:lnSpc>
              <a:buClr>
                <a:schemeClr val="bg2"/>
              </a:buClr>
            </a:pPr>
            <a:r>
              <a:rPr lang="es-PE" dirty="0">
                <a:latin typeface="Arial"/>
                <a:cs typeface="Arial"/>
                <a:sym typeface="Arial"/>
              </a:rPr>
              <a:t>Estructura de las etiquetas HTML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15000"/>
              </a:lnSpc>
              <a:buClr>
                <a:schemeClr val="bg2"/>
              </a:buClr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Principales etiquetas HTML5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372d453eb4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1372d453eb4_1_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83" name="Google Shape;83;g1372d453eb4_1_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g1372d453eb4_1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¿Qué es una etiqueta HTML?</a:t>
            </a:r>
            <a:endParaRPr/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4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2" name="Google Shape;9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648540" y="2168319"/>
            <a:ext cx="5257800" cy="242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PE" sz="2600" dirty="0"/>
              <a:t>Las etiquetas HTML nos sirven para poder mostrar texto, imágenes, videos, animación, etc., dentro de un navegador.</a:t>
            </a:r>
            <a:endParaRPr sz="26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3B59D87-3676-8B31-4D5B-8A0F8E4C32AB}"/>
              </a:ext>
            </a:extLst>
          </p:cNvPr>
          <p:cNvSpPr/>
          <p:nvPr/>
        </p:nvSpPr>
        <p:spPr>
          <a:xfrm>
            <a:off x="648541" y="1927385"/>
            <a:ext cx="5257799" cy="2422818"/>
          </a:xfrm>
          <a:prstGeom prst="round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1B81E8B-8F1E-3EC6-4024-0F0712B544A3}"/>
              </a:ext>
            </a:extLst>
          </p:cNvPr>
          <p:cNvSpPr txBox="1"/>
          <p:nvPr/>
        </p:nvSpPr>
        <p:spPr>
          <a:xfrm>
            <a:off x="7242580" y="4591137"/>
            <a:ext cx="3844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500" dirty="0">
                <a:solidFill>
                  <a:schemeClr val="bg2"/>
                </a:solidFill>
              </a:rPr>
              <a:t>Recuperado de https://www.netflix.com/pe/</a:t>
            </a:r>
          </a:p>
          <a:p>
            <a:endParaRPr lang="es-PE" sz="1500" dirty="0">
              <a:solidFill>
                <a:schemeClr val="bg2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5421140-E330-5FFD-073B-2DE785CCB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772530"/>
            <a:ext cx="5780157" cy="26198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E4D94D0-9154-0AC2-EBBD-B7BB6FB397B0}"/>
              </a:ext>
            </a:extLst>
          </p:cNvPr>
          <p:cNvSpPr/>
          <p:nvPr/>
        </p:nvSpPr>
        <p:spPr>
          <a:xfrm>
            <a:off x="2561989" y="4329637"/>
            <a:ext cx="7068021" cy="947825"/>
          </a:xfrm>
          <a:prstGeom prst="round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87326D0-5CFE-5889-99E1-754A853B112D}"/>
              </a:ext>
            </a:extLst>
          </p:cNvPr>
          <p:cNvSpPr/>
          <p:nvPr/>
        </p:nvSpPr>
        <p:spPr>
          <a:xfrm>
            <a:off x="3688021" y="2701315"/>
            <a:ext cx="4276578" cy="65904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1769445" y="34989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Estructura de las etiquetas HTML</a:t>
            </a:r>
            <a:endParaRPr dirty="0"/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4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2" name="Google Shape;9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838200" y="1347323"/>
            <a:ext cx="10936458" cy="9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Clr>
                <a:schemeClr val="dk1"/>
              </a:buClr>
              <a:buNone/>
            </a:pPr>
            <a:r>
              <a:rPr lang="es-PE" dirty="0"/>
              <a:t>Las etiquetas HTML, en su gran mayoría, tienen la siguiente estructura: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7712EA-A782-9950-F576-8697CC6E3897}"/>
              </a:ext>
            </a:extLst>
          </p:cNvPr>
          <p:cNvSpPr txBox="1"/>
          <p:nvPr/>
        </p:nvSpPr>
        <p:spPr>
          <a:xfrm>
            <a:off x="2721377" y="4393933"/>
            <a:ext cx="6651948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tabLst/>
              <a:defRPr/>
            </a:pPr>
            <a:r>
              <a:rPr lang="es-MX" sz="2600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Sin embargo, existen algunas etiquetas como &lt;</a:t>
            </a:r>
            <a:r>
              <a:rPr lang="es-MX" sz="2600" dirty="0" err="1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br</a:t>
            </a:r>
            <a:r>
              <a:rPr lang="es-MX" sz="2600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&gt; que no tiene la estructura anterior.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E07AEB-FAD1-14DC-6F46-B59F6B496867}"/>
              </a:ext>
            </a:extLst>
          </p:cNvPr>
          <p:cNvSpPr txBox="1"/>
          <p:nvPr/>
        </p:nvSpPr>
        <p:spPr>
          <a:xfrm>
            <a:off x="3320501" y="2801233"/>
            <a:ext cx="489907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tabLst/>
              <a:defRPr/>
            </a:pPr>
            <a:r>
              <a:rPr kumimoji="0" lang="es-PE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&lt;etiqueta&gt;.......&lt;/etiqueta&gt;</a:t>
            </a:r>
          </a:p>
        </p:txBody>
      </p:sp>
      <p:pic>
        <p:nvPicPr>
          <p:cNvPr id="8" name="Gráfico 7" descr="Persona con idea">
            <a:extLst>
              <a:ext uri="{FF2B5EF4-FFF2-40B4-BE49-F238E27FC236}">
                <a16:creationId xmlns:a16="http://schemas.microsoft.com/office/drawing/2014/main" id="{ABB1BB1D-496C-11A1-05EB-1D21F5D50A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8921" y="4125647"/>
            <a:ext cx="1349102" cy="134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3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body" idx="1"/>
          </p:nvPr>
        </p:nvSpPr>
        <p:spPr>
          <a:xfrm>
            <a:off x="665224" y="1350730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PE" dirty="0"/>
              <a:t>De esta manera, la estructura de una página web sería la siguiente: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0C8A1BC-108F-386B-0D46-813D9F9494EF}"/>
              </a:ext>
            </a:extLst>
          </p:cNvPr>
          <p:cNvSpPr/>
          <p:nvPr/>
        </p:nvSpPr>
        <p:spPr>
          <a:xfrm>
            <a:off x="2618874" y="2513235"/>
            <a:ext cx="6257839" cy="27530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7C3380-B60C-8470-CB93-9553AFEF5D9C}"/>
              </a:ext>
            </a:extLst>
          </p:cNvPr>
          <p:cNvSpPr txBox="1"/>
          <p:nvPr/>
        </p:nvSpPr>
        <p:spPr>
          <a:xfrm>
            <a:off x="2778369" y="2875656"/>
            <a:ext cx="6098344" cy="202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&lt;html&gt;</a:t>
            </a:r>
          </a:p>
          <a:p>
            <a:pPr marL="4572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		&lt;head&gt;......&lt;/head&gt;</a:t>
            </a:r>
          </a:p>
          <a:p>
            <a:pPr marL="4572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		&lt;body&gt;......&lt;/body&gt;</a:t>
            </a:r>
          </a:p>
          <a:p>
            <a:pPr marL="4572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&lt;/html</a:t>
            </a:r>
          </a:p>
        </p:txBody>
      </p:sp>
      <p:sp>
        <p:nvSpPr>
          <p:cNvPr id="8" name="Google Shape;89;p4">
            <a:extLst>
              <a:ext uri="{FF2B5EF4-FFF2-40B4-BE49-F238E27FC236}">
                <a16:creationId xmlns:a16="http://schemas.microsoft.com/office/drawing/2014/main" id="{0D190EF0-3ECE-11FE-A421-E179EBF9E6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1927" y="0"/>
            <a:ext cx="9818687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Estructura de las etiquetas HTML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769445" y="220932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Principales etiquetas HTML5</a:t>
            </a:r>
            <a:br>
              <a:rPr lang="es-PE" dirty="0"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1232096" y="1319188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PE" dirty="0"/>
              <a:t>Entre las principales etiquetas HTML5, podemos mencionar: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CEC32F5-0788-FA61-F9D5-DA3388B32B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421076"/>
              </p:ext>
            </p:extLst>
          </p:nvPr>
        </p:nvGraphicFramePr>
        <p:xfrm>
          <a:off x="1769445" y="2486465"/>
          <a:ext cx="8082670" cy="330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Principales etiquetas HTML5</a:t>
            </a:r>
            <a:endParaRPr dirty="0"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4B1392A-0152-AAF8-E352-AD8741126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531467"/>
              </p:ext>
            </p:extLst>
          </p:nvPr>
        </p:nvGraphicFramePr>
        <p:xfrm>
          <a:off x="864957" y="1158310"/>
          <a:ext cx="10462086" cy="4572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Principales etiquetas HTML5</a:t>
            </a:r>
            <a:endParaRPr dirty="0"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4B1392A-0152-AAF8-E352-AD8741126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696230"/>
              </p:ext>
            </p:extLst>
          </p:nvPr>
        </p:nvGraphicFramePr>
        <p:xfrm>
          <a:off x="864957" y="1158310"/>
          <a:ext cx="10462086" cy="4572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20891126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certus ppt">
  <a:themeElements>
    <a:clrScheme name="Certus">
      <a:dk1>
        <a:srgbClr val="000000"/>
      </a:dk1>
      <a:lt1>
        <a:srgbClr val="FFFFFF"/>
      </a:lt1>
      <a:dk2>
        <a:srgbClr val="192A66"/>
      </a:dk2>
      <a:lt2>
        <a:srgbClr val="E7E6E6"/>
      </a:lt2>
      <a:accent1>
        <a:srgbClr val="2BB5E4"/>
      </a:accent1>
      <a:accent2>
        <a:srgbClr val="EE196B"/>
      </a:accent2>
      <a:accent3>
        <a:srgbClr val="9F07AA"/>
      </a:accent3>
      <a:accent4>
        <a:srgbClr val="00C3CF"/>
      </a:accent4>
      <a:accent5>
        <a:srgbClr val="4472C4"/>
      </a:accent5>
      <a:accent6>
        <a:srgbClr val="70AD47"/>
      </a:accent6>
      <a:hlink>
        <a:srgbClr val="0563C1"/>
      </a:hlink>
      <a:folHlink>
        <a:srgbClr val="EFF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685</Words>
  <Application>Microsoft Office PowerPoint</Application>
  <PresentationFormat>Panorámica</PresentationFormat>
  <Paragraphs>93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plantilla-certus ppt</vt:lpstr>
      <vt:lpstr>Etiquetas básicas de HTML</vt:lpstr>
      <vt:lpstr>Resultado de aprendizaje</vt:lpstr>
      <vt:lpstr>Contenidos o temas</vt:lpstr>
      <vt:lpstr>¿Qué es una etiqueta HTML?</vt:lpstr>
      <vt:lpstr>Estructura de las etiquetas HTML</vt:lpstr>
      <vt:lpstr>Estructura de las etiquetas HTML</vt:lpstr>
      <vt:lpstr>Principales etiquetas HTML5 </vt:lpstr>
      <vt:lpstr>Principales etiquetas HTML5</vt:lpstr>
      <vt:lpstr>Principales etiquetas HTML5</vt:lpstr>
      <vt:lpstr>Principales etiquetas HTML5</vt:lpstr>
      <vt:lpstr>Principales etiquetas HTML5</vt:lpstr>
      <vt:lpstr>Caso o reto a resolver</vt:lpstr>
      <vt:lpstr>Recurso del caso</vt:lpstr>
      <vt:lpstr>Indicaciones para realizar la actividad</vt:lpstr>
      <vt:lpstr>Presentación y sustentación de equipos</vt:lpstr>
      <vt:lpstr>Ideas clave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Etiquetas básicas de HTML</dc:title>
  <dc:creator>Microsoft Office User</dc:creator>
  <cp:lastModifiedBy>Katherine J. Huertas Maza</cp:lastModifiedBy>
  <cp:revision>13</cp:revision>
  <dcterms:created xsi:type="dcterms:W3CDTF">2019-11-19T20:06:01Z</dcterms:created>
  <dcterms:modified xsi:type="dcterms:W3CDTF">2022-09-20T20:57:12Z</dcterms:modified>
</cp:coreProperties>
</file>