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82" r:id="rId7"/>
    <p:sldId id="283" r:id="rId8"/>
    <p:sldId id="284" r:id="rId9"/>
    <p:sldId id="310" r:id="rId10"/>
    <p:sldId id="285" r:id="rId11"/>
    <p:sldId id="264" r:id="rId12"/>
    <p:sldId id="265" r:id="rId13"/>
    <p:sldId id="266" r:id="rId14"/>
    <p:sldId id="31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13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FBBCA-579B-448D-BCE3-BDBA7C1875D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3C82F92-274F-4027-B815-B98D9BF7CF7E}">
      <dgm:prSet phldrT="[Texto]" custT="1"/>
      <dgm:spPr/>
      <dgm:t>
        <a:bodyPr/>
        <a:lstStyle/>
        <a:p>
          <a:pPr algn="just"/>
          <a:r>
            <a:rPr lang="es-ES" sz="2400" dirty="0">
              <a:solidFill>
                <a:srgbClr val="002060"/>
              </a:solidFill>
            </a:rPr>
            <a:t>CSS significa hojas de estilo en cascada. </a:t>
          </a:r>
          <a:endParaRPr lang="es-PE" sz="2400" dirty="0">
            <a:solidFill>
              <a:srgbClr val="002060"/>
            </a:solidFill>
          </a:endParaRPr>
        </a:p>
      </dgm:t>
    </dgm:pt>
    <dgm:pt modelId="{29D51535-867F-4088-AAC7-791C90222ECE}" type="parTrans" cxnId="{73DBD1B3-445B-4928-9A8A-5C6E3B0C011E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116D7899-3A77-4042-A4B3-00AA178F53E5}" type="sibTrans" cxnId="{73DBD1B3-445B-4928-9A8A-5C6E3B0C011E}">
      <dgm:prSet custT="1"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8ACBC710-C088-4531-B486-B6C6F9B3D396}">
      <dgm:prSet custT="1"/>
      <dgm:spPr/>
      <dgm:t>
        <a:bodyPr/>
        <a:lstStyle/>
        <a:p>
          <a:pPr algn="just"/>
          <a:r>
            <a:rPr lang="es-ES" sz="2400" dirty="0">
              <a:solidFill>
                <a:srgbClr val="002060"/>
              </a:solidFill>
            </a:rPr>
            <a:t>Funciona con el lenguaje HTML, que es el responsable del contenido básico de la página.</a:t>
          </a:r>
          <a:endParaRPr lang="es-PE" sz="2400" dirty="0">
            <a:solidFill>
              <a:srgbClr val="002060"/>
            </a:solidFill>
          </a:endParaRPr>
        </a:p>
      </dgm:t>
    </dgm:pt>
    <dgm:pt modelId="{6DD4776E-F1FC-4F82-886D-EAA045AA157F}" type="parTrans" cxnId="{358B1BFC-CFFC-4174-BA96-A9F6801507FC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EB7FC119-7F5E-4917-9972-D3063FB4BAB4}" type="sibTrans" cxnId="{358B1BFC-CFFC-4174-BA96-A9F6801507FC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C0B18BD3-CF97-4D9B-B67A-91151B976BF5}">
      <dgm:prSet custT="1"/>
      <dgm:spPr/>
      <dgm:t>
        <a:bodyPr/>
        <a:lstStyle/>
        <a:p>
          <a:pPr algn="just"/>
          <a:r>
            <a:rPr lang="es-ES" sz="2400" dirty="0">
              <a:solidFill>
                <a:srgbClr val="002060"/>
              </a:solidFill>
            </a:rPr>
            <a:t>Básicamente, es un lenguaje que controla el diseño y la presentación de las páginas web, es decir, cómo se ven cuando los usuarios las visitan. </a:t>
          </a:r>
          <a:endParaRPr lang="es-PE" sz="2400" dirty="0">
            <a:solidFill>
              <a:srgbClr val="002060"/>
            </a:solidFill>
          </a:endParaRPr>
        </a:p>
      </dgm:t>
    </dgm:pt>
    <dgm:pt modelId="{0D2E3F5B-3E9D-47A7-A1E7-6B1099059281}" type="parTrans" cxnId="{E0F172F7-36DB-4693-9675-D25FA1719E4E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62B1F699-49A4-4F1D-8048-727D2188CBA9}" type="sibTrans" cxnId="{E0F172F7-36DB-4693-9675-D25FA1719E4E}">
      <dgm:prSet custT="1"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4DA41896-E293-4A4E-ADE1-0D04D95218C3}" type="pres">
      <dgm:prSet presAssocID="{1A7FBBCA-579B-448D-BCE3-BDBA7C1875D8}" presName="outerComposite" presStyleCnt="0">
        <dgm:presLayoutVars>
          <dgm:chMax val="5"/>
          <dgm:dir/>
          <dgm:resizeHandles val="exact"/>
        </dgm:presLayoutVars>
      </dgm:prSet>
      <dgm:spPr/>
    </dgm:pt>
    <dgm:pt modelId="{C9130C85-74C4-4D29-9089-3E6852628DBD}" type="pres">
      <dgm:prSet presAssocID="{1A7FBBCA-579B-448D-BCE3-BDBA7C1875D8}" presName="dummyMaxCanvas" presStyleCnt="0">
        <dgm:presLayoutVars/>
      </dgm:prSet>
      <dgm:spPr/>
    </dgm:pt>
    <dgm:pt modelId="{D82C91B3-510C-4FDB-9127-13E7B17DBBD6}" type="pres">
      <dgm:prSet presAssocID="{1A7FBBCA-579B-448D-BCE3-BDBA7C1875D8}" presName="ThreeNodes_1" presStyleLbl="node1" presStyleIdx="0" presStyleCnt="3" custScaleY="73381" custLinFactNeighborY="8680">
        <dgm:presLayoutVars>
          <dgm:bulletEnabled val="1"/>
        </dgm:presLayoutVars>
      </dgm:prSet>
      <dgm:spPr/>
    </dgm:pt>
    <dgm:pt modelId="{17C2468C-1F20-4F62-B766-7CA8040011CB}" type="pres">
      <dgm:prSet presAssocID="{1A7FBBCA-579B-448D-BCE3-BDBA7C1875D8}" presName="ThreeNodes_2" presStyleLbl="node1" presStyleIdx="1" presStyleCnt="3" custScaleY="123477">
        <dgm:presLayoutVars>
          <dgm:bulletEnabled val="1"/>
        </dgm:presLayoutVars>
      </dgm:prSet>
      <dgm:spPr/>
    </dgm:pt>
    <dgm:pt modelId="{0FD26036-E798-4D0E-B3C5-8D188E4C11B2}" type="pres">
      <dgm:prSet presAssocID="{1A7FBBCA-579B-448D-BCE3-BDBA7C1875D8}" presName="ThreeNodes_3" presStyleLbl="node1" presStyleIdx="2" presStyleCnt="3">
        <dgm:presLayoutVars>
          <dgm:bulletEnabled val="1"/>
        </dgm:presLayoutVars>
      </dgm:prSet>
      <dgm:spPr/>
    </dgm:pt>
    <dgm:pt modelId="{D74E1A3F-2E24-4FF5-B468-135395668527}" type="pres">
      <dgm:prSet presAssocID="{1A7FBBCA-579B-448D-BCE3-BDBA7C1875D8}" presName="ThreeConn_1-2" presStyleLbl="fgAccFollowNode1" presStyleIdx="0" presStyleCnt="2">
        <dgm:presLayoutVars>
          <dgm:bulletEnabled val="1"/>
        </dgm:presLayoutVars>
      </dgm:prSet>
      <dgm:spPr/>
    </dgm:pt>
    <dgm:pt modelId="{D684EE70-7CBD-4CCE-B2FE-4A2ECCBEF7FD}" type="pres">
      <dgm:prSet presAssocID="{1A7FBBCA-579B-448D-BCE3-BDBA7C1875D8}" presName="ThreeConn_2-3" presStyleLbl="fgAccFollowNode1" presStyleIdx="1" presStyleCnt="2">
        <dgm:presLayoutVars>
          <dgm:bulletEnabled val="1"/>
        </dgm:presLayoutVars>
      </dgm:prSet>
      <dgm:spPr/>
    </dgm:pt>
    <dgm:pt modelId="{F81A1F25-977A-4049-82B4-3AB721977594}" type="pres">
      <dgm:prSet presAssocID="{1A7FBBCA-579B-448D-BCE3-BDBA7C1875D8}" presName="ThreeNodes_1_text" presStyleLbl="node1" presStyleIdx="2" presStyleCnt="3">
        <dgm:presLayoutVars>
          <dgm:bulletEnabled val="1"/>
        </dgm:presLayoutVars>
      </dgm:prSet>
      <dgm:spPr/>
    </dgm:pt>
    <dgm:pt modelId="{C3AA254C-3D03-486B-B541-41FB98EE7B31}" type="pres">
      <dgm:prSet presAssocID="{1A7FBBCA-579B-448D-BCE3-BDBA7C1875D8}" presName="ThreeNodes_2_text" presStyleLbl="node1" presStyleIdx="2" presStyleCnt="3">
        <dgm:presLayoutVars>
          <dgm:bulletEnabled val="1"/>
        </dgm:presLayoutVars>
      </dgm:prSet>
      <dgm:spPr/>
    </dgm:pt>
    <dgm:pt modelId="{226237A6-FA96-4ABF-BAAE-C189E35FB60B}" type="pres">
      <dgm:prSet presAssocID="{1A7FBBCA-579B-448D-BCE3-BDBA7C1875D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459A209-1A55-46C4-B4D4-B37B10DFE149}" type="presOf" srcId="{8ACBC710-C088-4531-B486-B6C6F9B3D396}" destId="{0FD26036-E798-4D0E-B3C5-8D188E4C11B2}" srcOrd="0" destOrd="0" presId="urn:microsoft.com/office/officeart/2005/8/layout/vProcess5"/>
    <dgm:cxn modelId="{E4106D0B-9554-42B1-AAA1-982F1B6C065D}" type="presOf" srcId="{83C82F92-274F-4027-B815-B98D9BF7CF7E}" destId="{F81A1F25-977A-4049-82B4-3AB721977594}" srcOrd="1" destOrd="0" presId="urn:microsoft.com/office/officeart/2005/8/layout/vProcess5"/>
    <dgm:cxn modelId="{00F09C14-CEC2-4954-8E97-BCE18EFA451A}" type="presOf" srcId="{1A7FBBCA-579B-448D-BCE3-BDBA7C1875D8}" destId="{4DA41896-E293-4A4E-ADE1-0D04D95218C3}" srcOrd="0" destOrd="0" presId="urn:microsoft.com/office/officeart/2005/8/layout/vProcess5"/>
    <dgm:cxn modelId="{4E05D233-CB1E-4524-9C1A-8A92BE8284A0}" type="presOf" srcId="{C0B18BD3-CF97-4D9B-B67A-91151B976BF5}" destId="{17C2468C-1F20-4F62-B766-7CA8040011CB}" srcOrd="0" destOrd="0" presId="urn:microsoft.com/office/officeart/2005/8/layout/vProcess5"/>
    <dgm:cxn modelId="{8F25D866-8CDB-42CF-968F-8CE89073722E}" type="presOf" srcId="{8ACBC710-C088-4531-B486-B6C6F9B3D396}" destId="{226237A6-FA96-4ABF-BAAE-C189E35FB60B}" srcOrd="1" destOrd="0" presId="urn:microsoft.com/office/officeart/2005/8/layout/vProcess5"/>
    <dgm:cxn modelId="{B2EB326B-AF5C-4D2A-BECD-2DDECDB32C4F}" type="presOf" srcId="{C0B18BD3-CF97-4D9B-B67A-91151B976BF5}" destId="{C3AA254C-3D03-486B-B541-41FB98EE7B31}" srcOrd="1" destOrd="0" presId="urn:microsoft.com/office/officeart/2005/8/layout/vProcess5"/>
    <dgm:cxn modelId="{B8EA964F-C45C-4E2C-8166-3DC144719789}" type="presOf" srcId="{116D7899-3A77-4042-A4B3-00AA178F53E5}" destId="{D74E1A3F-2E24-4FF5-B468-135395668527}" srcOrd="0" destOrd="0" presId="urn:microsoft.com/office/officeart/2005/8/layout/vProcess5"/>
    <dgm:cxn modelId="{63229D85-96CA-4AB4-B54F-63F876C56EB7}" type="presOf" srcId="{83C82F92-274F-4027-B815-B98D9BF7CF7E}" destId="{D82C91B3-510C-4FDB-9127-13E7B17DBBD6}" srcOrd="0" destOrd="0" presId="urn:microsoft.com/office/officeart/2005/8/layout/vProcess5"/>
    <dgm:cxn modelId="{73DBD1B3-445B-4928-9A8A-5C6E3B0C011E}" srcId="{1A7FBBCA-579B-448D-BCE3-BDBA7C1875D8}" destId="{83C82F92-274F-4027-B815-B98D9BF7CF7E}" srcOrd="0" destOrd="0" parTransId="{29D51535-867F-4088-AAC7-791C90222ECE}" sibTransId="{116D7899-3A77-4042-A4B3-00AA178F53E5}"/>
    <dgm:cxn modelId="{E0F172F7-36DB-4693-9675-D25FA1719E4E}" srcId="{1A7FBBCA-579B-448D-BCE3-BDBA7C1875D8}" destId="{C0B18BD3-CF97-4D9B-B67A-91151B976BF5}" srcOrd="1" destOrd="0" parTransId="{0D2E3F5B-3E9D-47A7-A1E7-6B1099059281}" sibTransId="{62B1F699-49A4-4F1D-8048-727D2188CBA9}"/>
    <dgm:cxn modelId="{3FCB7AFB-1DFE-474E-8C88-7FC366CFCAFB}" type="presOf" srcId="{62B1F699-49A4-4F1D-8048-727D2188CBA9}" destId="{D684EE70-7CBD-4CCE-B2FE-4A2ECCBEF7FD}" srcOrd="0" destOrd="0" presId="urn:microsoft.com/office/officeart/2005/8/layout/vProcess5"/>
    <dgm:cxn modelId="{358B1BFC-CFFC-4174-BA96-A9F6801507FC}" srcId="{1A7FBBCA-579B-448D-BCE3-BDBA7C1875D8}" destId="{8ACBC710-C088-4531-B486-B6C6F9B3D396}" srcOrd="2" destOrd="0" parTransId="{6DD4776E-F1FC-4F82-886D-EAA045AA157F}" sibTransId="{EB7FC119-7F5E-4917-9972-D3063FB4BAB4}"/>
    <dgm:cxn modelId="{D244C71C-C22B-4EFD-9E7A-46DC7A1B0609}" type="presParOf" srcId="{4DA41896-E293-4A4E-ADE1-0D04D95218C3}" destId="{C9130C85-74C4-4D29-9089-3E6852628DBD}" srcOrd="0" destOrd="0" presId="urn:microsoft.com/office/officeart/2005/8/layout/vProcess5"/>
    <dgm:cxn modelId="{F4872C1F-0B87-4CA7-BBBE-F4C7AD81FBB7}" type="presParOf" srcId="{4DA41896-E293-4A4E-ADE1-0D04D95218C3}" destId="{D82C91B3-510C-4FDB-9127-13E7B17DBBD6}" srcOrd="1" destOrd="0" presId="urn:microsoft.com/office/officeart/2005/8/layout/vProcess5"/>
    <dgm:cxn modelId="{02A89789-8A1B-445B-8076-32018DADFB8F}" type="presParOf" srcId="{4DA41896-E293-4A4E-ADE1-0D04D95218C3}" destId="{17C2468C-1F20-4F62-B766-7CA8040011CB}" srcOrd="2" destOrd="0" presId="urn:microsoft.com/office/officeart/2005/8/layout/vProcess5"/>
    <dgm:cxn modelId="{DA27BE12-47A0-483F-8786-1DE95FA6861A}" type="presParOf" srcId="{4DA41896-E293-4A4E-ADE1-0D04D95218C3}" destId="{0FD26036-E798-4D0E-B3C5-8D188E4C11B2}" srcOrd="3" destOrd="0" presId="urn:microsoft.com/office/officeart/2005/8/layout/vProcess5"/>
    <dgm:cxn modelId="{5786D67F-440F-4374-B1C9-4C6D648E5CF3}" type="presParOf" srcId="{4DA41896-E293-4A4E-ADE1-0D04D95218C3}" destId="{D74E1A3F-2E24-4FF5-B468-135395668527}" srcOrd="4" destOrd="0" presId="urn:microsoft.com/office/officeart/2005/8/layout/vProcess5"/>
    <dgm:cxn modelId="{F0CDBA1A-EAA4-4FA5-B3B8-69022C70BA71}" type="presParOf" srcId="{4DA41896-E293-4A4E-ADE1-0D04D95218C3}" destId="{D684EE70-7CBD-4CCE-B2FE-4A2ECCBEF7FD}" srcOrd="5" destOrd="0" presId="urn:microsoft.com/office/officeart/2005/8/layout/vProcess5"/>
    <dgm:cxn modelId="{220307A6-1FE3-470C-B9B7-F9740CC16F16}" type="presParOf" srcId="{4DA41896-E293-4A4E-ADE1-0D04D95218C3}" destId="{F81A1F25-977A-4049-82B4-3AB721977594}" srcOrd="6" destOrd="0" presId="urn:microsoft.com/office/officeart/2005/8/layout/vProcess5"/>
    <dgm:cxn modelId="{38C406BC-5C03-46B3-B50C-09234827FAB6}" type="presParOf" srcId="{4DA41896-E293-4A4E-ADE1-0D04D95218C3}" destId="{C3AA254C-3D03-486B-B541-41FB98EE7B31}" srcOrd="7" destOrd="0" presId="urn:microsoft.com/office/officeart/2005/8/layout/vProcess5"/>
    <dgm:cxn modelId="{58D91DFB-E3A5-416B-82C8-E12BBC1B9D73}" type="presParOf" srcId="{4DA41896-E293-4A4E-ADE1-0D04D95218C3}" destId="{226237A6-FA96-4ABF-BAAE-C189E35FB6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73981-0C41-4BB1-A349-1F6C68AF2C8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F70827E-275A-4D60-A368-D4677EE5018E}">
      <dgm:prSet phldrT="[Texto]" custT="1"/>
      <dgm:spPr/>
      <dgm:t>
        <a:bodyPr/>
        <a:lstStyle/>
        <a:p>
          <a:r>
            <a:rPr lang="es-ES" sz="2000" dirty="0">
              <a:solidFill>
                <a:srgbClr val="002060"/>
              </a:solidFill>
            </a:rPr>
            <a:t>Simplificar el código de su página web</a:t>
          </a:r>
          <a:endParaRPr lang="es-PE" sz="2000" dirty="0">
            <a:solidFill>
              <a:srgbClr val="002060"/>
            </a:solidFill>
          </a:endParaRPr>
        </a:p>
      </dgm:t>
    </dgm:pt>
    <dgm:pt modelId="{BFB4CD4E-30DB-4EF0-841B-FB77C3E07F7D}" type="parTrans" cxnId="{C32FABE8-ACAE-41D5-B341-70E0F19629D9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D2ADD2E9-8475-4DEA-B745-1E49B6543777}" type="sibTrans" cxnId="{C32FABE8-ACAE-41D5-B341-70E0F19629D9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249F8BD1-0BCF-4250-98A4-2F9472A65B1D}">
      <dgm:prSet phldrT="[Texto]" custT="1"/>
      <dgm:spPr/>
      <dgm:t>
        <a:bodyPr/>
        <a:lstStyle/>
        <a:p>
          <a:r>
            <a:rPr lang="es-ES" sz="2000" dirty="0">
              <a:solidFill>
                <a:srgbClr val="002060"/>
              </a:solidFill>
            </a:rPr>
            <a:t>Optimizar el rendimiento del navegador</a:t>
          </a:r>
          <a:endParaRPr lang="es-PE" sz="2000" dirty="0">
            <a:solidFill>
              <a:srgbClr val="002060"/>
            </a:solidFill>
          </a:endParaRPr>
        </a:p>
      </dgm:t>
    </dgm:pt>
    <dgm:pt modelId="{026B63B7-A32B-4CA5-8C5F-9E10845D3CBB}" type="parTrans" cxnId="{6082BBA3-4E48-412E-8B82-F77DFA223A86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89FA7509-56F6-4B35-AF82-F5A179238D21}" type="sibTrans" cxnId="{6082BBA3-4E48-412E-8B82-F77DFA223A86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DD84760B-E89A-40E3-B266-108A20969AD8}">
      <dgm:prSet phldrT="[Texto]" custT="1"/>
      <dgm:spPr/>
      <dgm:t>
        <a:bodyPr/>
        <a:lstStyle/>
        <a:p>
          <a:r>
            <a:rPr lang="es-ES" sz="2000" dirty="0">
              <a:solidFill>
                <a:srgbClr val="002060"/>
              </a:solidFill>
            </a:rPr>
            <a:t>A través de la aplicación, que todas las páginas estén diseñadas de la misma manera</a:t>
          </a:r>
          <a:endParaRPr lang="es-PE" sz="2000" dirty="0">
            <a:solidFill>
              <a:srgbClr val="002060"/>
            </a:solidFill>
          </a:endParaRPr>
        </a:p>
      </dgm:t>
    </dgm:pt>
    <dgm:pt modelId="{581D6A01-996F-4D95-A989-6DFB71E61B0B}" type="parTrans" cxnId="{D32FE035-B93B-409A-9C76-DA5A300843B5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89EDC95F-EF14-4762-B4D7-BEF9697FDCFE}" type="sibTrans" cxnId="{D32FE035-B93B-409A-9C76-DA5A300843B5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5BFE3F24-28C9-4404-A161-63124AFB1678}">
      <dgm:prSet phldrT="[Texto]" custT="1"/>
      <dgm:spPr/>
      <dgm:t>
        <a:bodyPr/>
        <a:lstStyle/>
        <a:p>
          <a:r>
            <a:rPr lang="es-ES" sz="1800" dirty="0">
              <a:solidFill>
                <a:srgbClr val="002060"/>
              </a:solidFill>
            </a:rPr>
            <a:t>Presentar el mismo contenido de diferentes maneras sin tener que cambiarlo</a:t>
          </a:r>
          <a:endParaRPr lang="es-PE" sz="1800" dirty="0">
            <a:solidFill>
              <a:srgbClr val="002060"/>
            </a:solidFill>
          </a:endParaRPr>
        </a:p>
      </dgm:t>
    </dgm:pt>
    <dgm:pt modelId="{CF2E7010-E0A2-473A-B145-F457206F68C8}" type="parTrans" cxnId="{9FEC3C9B-B525-4A39-A050-DDA0E34EC949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88948EC0-A6D6-406E-9277-2E797B1E6C75}" type="sibTrans" cxnId="{9FEC3C9B-B525-4A39-A050-DDA0E34EC949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127169B7-D088-4B1F-A2FA-8EC7BF42ED44}">
      <dgm:prSet phldrT="[Texto]" custT="1"/>
      <dgm:spPr/>
      <dgm:t>
        <a:bodyPr/>
        <a:lstStyle/>
        <a:p>
          <a:r>
            <a:rPr lang="es-ES" sz="2000" dirty="0">
              <a:solidFill>
                <a:srgbClr val="002060"/>
              </a:solidFill>
            </a:rPr>
            <a:t>Ampliar las posibilidades de presentación HTML proporcionando más control</a:t>
          </a:r>
          <a:endParaRPr lang="es-PE" sz="2000" dirty="0">
            <a:solidFill>
              <a:srgbClr val="002060"/>
            </a:solidFill>
          </a:endParaRPr>
        </a:p>
      </dgm:t>
    </dgm:pt>
    <dgm:pt modelId="{905ECC04-87B6-4423-8CE9-C4920B5F1F18}" type="parTrans" cxnId="{3D5D83C6-0CB6-4CA8-A7E7-A08DB80C69BF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978069AF-049E-420C-A6F7-CA9F71523534}" type="sibTrans" cxnId="{3D5D83C6-0CB6-4CA8-A7E7-A08DB80C69BF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78CC72F9-C55C-49EA-9E3A-CEA4BF506956}">
      <dgm:prSet phldrT="[Texto]" custT="1"/>
      <dgm:spPr/>
      <dgm:t>
        <a:bodyPr/>
        <a:lstStyle/>
        <a:p>
          <a:r>
            <a:rPr lang="es-ES" sz="2000" dirty="0">
              <a:solidFill>
                <a:srgbClr val="002060"/>
              </a:solidFill>
            </a:rPr>
            <a:t>A los usuarios con necesidades especiales, crear sus propias hojas de estilo para visualizar el contenido según sus preferencias</a:t>
          </a:r>
          <a:endParaRPr lang="es-PE" sz="2000" dirty="0">
            <a:solidFill>
              <a:srgbClr val="002060"/>
            </a:solidFill>
          </a:endParaRPr>
        </a:p>
      </dgm:t>
    </dgm:pt>
    <dgm:pt modelId="{7AE40133-CDF0-4A1F-8CC3-DA9535F4E759}" type="parTrans" cxnId="{5EC0A7A2-0B9A-4CBF-B597-F0A33E33D379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30AED95B-BF31-4510-AC27-17EE43C74D9C}" type="sibTrans" cxnId="{5EC0A7A2-0B9A-4CBF-B597-F0A33E33D379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EA4C3299-B0A8-47C6-8DAC-41F5E8452E99}">
      <dgm:prSet phldrT="[Texto]"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</a:rPr>
            <a:t>Facilitar la accesibilidad al usuario</a:t>
          </a:r>
          <a:endParaRPr lang="es-PE" sz="2000" dirty="0">
            <a:solidFill>
              <a:srgbClr val="002060"/>
            </a:solidFill>
          </a:endParaRPr>
        </a:p>
      </dgm:t>
    </dgm:pt>
    <dgm:pt modelId="{F2F0406A-5496-4BC9-8C5E-D924E6C2F9CF}" type="parTrans" cxnId="{650B9013-72AB-4C57-9982-5B672BAC6580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6F028826-B698-4093-B112-B0A08F4ED888}" type="sibTrans" cxnId="{650B9013-72AB-4C57-9982-5B672BAC6580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A3FBB384-22B7-4FF0-876A-4C8BC939383C}" type="pres">
      <dgm:prSet presAssocID="{9C773981-0C41-4BB1-A349-1F6C68AF2C8C}" presName="Name0" presStyleCnt="0">
        <dgm:presLayoutVars>
          <dgm:dir/>
          <dgm:resizeHandles val="exact"/>
        </dgm:presLayoutVars>
      </dgm:prSet>
      <dgm:spPr/>
    </dgm:pt>
    <dgm:pt modelId="{17836B9F-3FE1-4ECB-83DC-DFE627A2DEF6}" type="pres">
      <dgm:prSet presAssocID="{AF70827E-275A-4D60-A368-D4677EE5018E}" presName="node" presStyleLbl="node1" presStyleIdx="0" presStyleCnt="7">
        <dgm:presLayoutVars>
          <dgm:bulletEnabled val="1"/>
        </dgm:presLayoutVars>
      </dgm:prSet>
      <dgm:spPr/>
    </dgm:pt>
    <dgm:pt modelId="{8DBC04BE-A5FD-423A-803D-360D6BB2285B}" type="pres">
      <dgm:prSet presAssocID="{D2ADD2E9-8475-4DEA-B745-1E49B6543777}" presName="sibTrans" presStyleLbl="sibTrans1D1" presStyleIdx="0" presStyleCnt="6"/>
      <dgm:spPr/>
    </dgm:pt>
    <dgm:pt modelId="{BEBCD136-31FE-4DEE-B1C2-19CD0E98318D}" type="pres">
      <dgm:prSet presAssocID="{D2ADD2E9-8475-4DEA-B745-1E49B6543777}" presName="connectorText" presStyleLbl="sibTrans1D1" presStyleIdx="0" presStyleCnt="6"/>
      <dgm:spPr/>
    </dgm:pt>
    <dgm:pt modelId="{2C07CE09-6D3E-4BC0-A6FE-CD3702B9B565}" type="pres">
      <dgm:prSet presAssocID="{249F8BD1-0BCF-4250-98A4-2F9472A65B1D}" presName="node" presStyleLbl="node1" presStyleIdx="1" presStyleCnt="7">
        <dgm:presLayoutVars>
          <dgm:bulletEnabled val="1"/>
        </dgm:presLayoutVars>
      </dgm:prSet>
      <dgm:spPr/>
    </dgm:pt>
    <dgm:pt modelId="{E90471AA-22D3-4258-A5E0-8CA30A5F076B}" type="pres">
      <dgm:prSet presAssocID="{89FA7509-56F6-4B35-AF82-F5A179238D21}" presName="sibTrans" presStyleLbl="sibTrans1D1" presStyleIdx="1" presStyleCnt="6"/>
      <dgm:spPr/>
    </dgm:pt>
    <dgm:pt modelId="{9684B5FA-05A1-49E6-B1D2-526D662C542B}" type="pres">
      <dgm:prSet presAssocID="{89FA7509-56F6-4B35-AF82-F5A179238D21}" presName="connectorText" presStyleLbl="sibTrans1D1" presStyleIdx="1" presStyleCnt="6"/>
      <dgm:spPr/>
    </dgm:pt>
    <dgm:pt modelId="{ED85B34A-1620-4D36-9444-5C3087685F7F}" type="pres">
      <dgm:prSet presAssocID="{DD84760B-E89A-40E3-B266-108A20969AD8}" presName="node" presStyleLbl="node1" presStyleIdx="2" presStyleCnt="7" custScaleX="127174">
        <dgm:presLayoutVars>
          <dgm:bulletEnabled val="1"/>
        </dgm:presLayoutVars>
      </dgm:prSet>
      <dgm:spPr/>
    </dgm:pt>
    <dgm:pt modelId="{F8B5DD9D-698E-4CB1-BAAB-5F50DB442261}" type="pres">
      <dgm:prSet presAssocID="{89EDC95F-EF14-4762-B4D7-BEF9697FDCFE}" presName="sibTrans" presStyleLbl="sibTrans1D1" presStyleIdx="2" presStyleCnt="6"/>
      <dgm:spPr/>
    </dgm:pt>
    <dgm:pt modelId="{B0382336-1CEA-47A1-A82A-C9C0FBA65A75}" type="pres">
      <dgm:prSet presAssocID="{89EDC95F-EF14-4762-B4D7-BEF9697FDCFE}" presName="connectorText" presStyleLbl="sibTrans1D1" presStyleIdx="2" presStyleCnt="6"/>
      <dgm:spPr/>
    </dgm:pt>
    <dgm:pt modelId="{2B5537FC-5226-4054-8486-A72F63C50BE8}" type="pres">
      <dgm:prSet presAssocID="{5BFE3F24-28C9-4404-A161-63124AFB1678}" presName="node" presStyleLbl="node1" presStyleIdx="3" presStyleCnt="7">
        <dgm:presLayoutVars>
          <dgm:bulletEnabled val="1"/>
        </dgm:presLayoutVars>
      </dgm:prSet>
      <dgm:spPr/>
    </dgm:pt>
    <dgm:pt modelId="{AC746B72-C699-4986-9A0D-A7A0C5A1F1C4}" type="pres">
      <dgm:prSet presAssocID="{88948EC0-A6D6-406E-9277-2E797B1E6C75}" presName="sibTrans" presStyleLbl="sibTrans1D1" presStyleIdx="3" presStyleCnt="6"/>
      <dgm:spPr/>
    </dgm:pt>
    <dgm:pt modelId="{E25FD07C-C013-4321-BF43-17BE624ED8F7}" type="pres">
      <dgm:prSet presAssocID="{88948EC0-A6D6-406E-9277-2E797B1E6C75}" presName="connectorText" presStyleLbl="sibTrans1D1" presStyleIdx="3" presStyleCnt="6"/>
      <dgm:spPr/>
    </dgm:pt>
    <dgm:pt modelId="{641AC5DF-2577-4390-AD19-030CC3F94059}" type="pres">
      <dgm:prSet presAssocID="{127169B7-D088-4B1F-A2FA-8EC7BF42ED44}" presName="node" presStyleLbl="node1" presStyleIdx="4" presStyleCnt="7" custScaleX="109807">
        <dgm:presLayoutVars>
          <dgm:bulletEnabled val="1"/>
        </dgm:presLayoutVars>
      </dgm:prSet>
      <dgm:spPr/>
    </dgm:pt>
    <dgm:pt modelId="{824CDF1E-8E63-424A-A754-26B4B10E2304}" type="pres">
      <dgm:prSet presAssocID="{978069AF-049E-420C-A6F7-CA9F71523534}" presName="sibTrans" presStyleLbl="sibTrans1D1" presStyleIdx="4" presStyleCnt="6"/>
      <dgm:spPr/>
    </dgm:pt>
    <dgm:pt modelId="{A433E09A-014D-45E1-BEEF-F4253AF9ACB1}" type="pres">
      <dgm:prSet presAssocID="{978069AF-049E-420C-A6F7-CA9F71523534}" presName="connectorText" presStyleLbl="sibTrans1D1" presStyleIdx="4" presStyleCnt="6"/>
      <dgm:spPr/>
    </dgm:pt>
    <dgm:pt modelId="{279B5F6E-7C95-436C-A5EA-CF020681E622}" type="pres">
      <dgm:prSet presAssocID="{78CC72F9-C55C-49EA-9E3A-CEA4BF506956}" presName="node" presStyleLbl="node1" presStyleIdx="5" presStyleCnt="7" custScaleX="155871" custScaleY="124264">
        <dgm:presLayoutVars>
          <dgm:bulletEnabled val="1"/>
        </dgm:presLayoutVars>
      </dgm:prSet>
      <dgm:spPr/>
    </dgm:pt>
    <dgm:pt modelId="{8D752ABF-6811-4C27-B0D1-F4F2A106453E}" type="pres">
      <dgm:prSet presAssocID="{30AED95B-BF31-4510-AC27-17EE43C74D9C}" presName="sibTrans" presStyleLbl="sibTrans1D1" presStyleIdx="5" presStyleCnt="6"/>
      <dgm:spPr/>
    </dgm:pt>
    <dgm:pt modelId="{98FBFCD5-4B0C-4679-B92B-6FB7651C692E}" type="pres">
      <dgm:prSet presAssocID="{30AED95B-BF31-4510-AC27-17EE43C74D9C}" presName="connectorText" presStyleLbl="sibTrans1D1" presStyleIdx="5" presStyleCnt="6"/>
      <dgm:spPr/>
    </dgm:pt>
    <dgm:pt modelId="{DE9D5CB5-3847-4C76-AD92-87EDD20F0548}" type="pres">
      <dgm:prSet presAssocID="{EA4C3299-B0A8-47C6-8DAC-41F5E8452E99}" presName="node" presStyleLbl="node1" presStyleIdx="6" presStyleCnt="7">
        <dgm:presLayoutVars>
          <dgm:bulletEnabled val="1"/>
        </dgm:presLayoutVars>
      </dgm:prSet>
      <dgm:spPr/>
    </dgm:pt>
  </dgm:ptLst>
  <dgm:cxnLst>
    <dgm:cxn modelId="{650B9013-72AB-4C57-9982-5B672BAC6580}" srcId="{9C773981-0C41-4BB1-A349-1F6C68AF2C8C}" destId="{EA4C3299-B0A8-47C6-8DAC-41F5E8452E99}" srcOrd="6" destOrd="0" parTransId="{F2F0406A-5496-4BC9-8C5E-D924E6C2F9CF}" sibTransId="{6F028826-B698-4093-B112-B0A08F4ED888}"/>
    <dgm:cxn modelId="{835C0D26-553E-4859-9B12-925C6F38C626}" type="presOf" srcId="{89FA7509-56F6-4B35-AF82-F5A179238D21}" destId="{9684B5FA-05A1-49E6-B1D2-526D662C542B}" srcOrd="1" destOrd="0" presId="urn:microsoft.com/office/officeart/2005/8/layout/bProcess3"/>
    <dgm:cxn modelId="{4DB03E34-45C2-48BD-B0ED-02F802CAD032}" type="presOf" srcId="{127169B7-D088-4B1F-A2FA-8EC7BF42ED44}" destId="{641AC5DF-2577-4390-AD19-030CC3F94059}" srcOrd="0" destOrd="0" presId="urn:microsoft.com/office/officeart/2005/8/layout/bProcess3"/>
    <dgm:cxn modelId="{D32FE035-B93B-409A-9C76-DA5A300843B5}" srcId="{9C773981-0C41-4BB1-A349-1F6C68AF2C8C}" destId="{DD84760B-E89A-40E3-B266-108A20969AD8}" srcOrd="2" destOrd="0" parTransId="{581D6A01-996F-4D95-A989-6DFB71E61B0B}" sibTransId="{89EDC95F-EF14-4762-B4D7-BEF9697FDCFE}"/>
    <dgm:cxn modelId="{15F42A3A-72F3-44C9-B25E-2DD6A8285332}" type="presOf" srcId="{78CC72F9-C55C-49EA-9E3A-CEA4BF506956}" destId="{279B5F6E-7C95-436C-A5EA-CF020681E622}" srcOrd="0" destOrd="0" presId="urn:microsoft.com/office/officeart/2005/8/layout/bProcess3"/>
    <dgm:cxn modelId="{D073AB5D-2156-4945-968A-C2F9AD196FEB}" type="presOf" srcId="{978069AF-049E-420C-A6F7-CA9F71523534}" destId="{824CDF1E-8E63-424A-A754-26B4B10E2304}" srcOrd="0" destOrd="0" presId="urn:microsoft.com/office/officeart/2005/8/layout/bProcess3"/>
    <dgm:cxn modelId="{59A57160-BB42-47A8-82E7-2A4F0CAAB1E5}" type="presOf" srcId="{89FA7509-56F6-4B35-AF82-F5A179238D21}" destId="{E90471AA-22D3-4258-A5E0-8CA30A5F076B}" srcOrd="0" destOrd="0" presId="urn:microsoft.com/office/officeart/2005/8/layout/bProcess3"/>
    <dgm:cxn modelId="{BE5CE343-FFFB-4385-BBCD-44040D3A59EE}" type="presOf" srcId="{EA4C3299-B0A8-47C6-8DAC-41F5E8452E99}" destId="{DE9D5CB5-3847-4C76-AD92-87EDD20F0548}" srcOrd="0" destOrd="0" presId="urn:microsoft.com/office/officeart/2005/8/layout/bProcess3"/>
    <dgm:cxn modelId="{8589CC44-62BC-49E3-91C6-A114A80EB327}" type="presOf" srcId="{89EDC95F-EF14-4762-B4D7-BEF9697FDCFE}" destId="{F8B5DD9D-698E-4CB1-BAAB-5F50DB442261}" srcOrd="0" destOrd="0" presId="urn:microsoft.com/office/officeart/2005/8/layout/bProcess3"/>
    <dgm:cxn modelId="{F010F36B-FE39-48F5-A0A2-B60D1ED73B78}" type="presOf" srcId="{978069AF-049E-420C-A6F7-CA9F71523534}" destId="{A433E09A-014D-45E1-BEEF-F4253AF9ACB1}" srcOrd="1" destOrd="0" presId="urn:microsoft.com/office/officeart/2005/8/layout/bProcess3"/>
    <dgm:cxn modelId="{E3C93471-5C87-4254-AEF9-F65C72AED95D}" type="presOf" srcId="{9C773981-0C41-4BB1-A349-1F6C68AF2C8C}" destId="{A3FBB384-22B7-4FF0-876A-4C8BC939383C}" srcOrd="0" destOrd="0" presId="urn:microsoft.com/office/officeart/2005/8/layout/bProcess3"/>
    <dgm:cxn modelId="{0C7EF47C-C61D-410D-9E01-9C75D5E38C6B}" type="presOf" srcId="{249F8BD1-0BCF-4250-98A4-2F9472A65B1D}" destId="{2C07CE09-6D3E-4BC0-A6FE-CD3702B9B565}" srcOrd="0" destOrd="0" presId="urn:microsoft.com/office/officeart/2005/8/layout/bProcess3"/>
    <dgm:cxn modelId="{16ADE682-21B7-4DD0-B58E-623E5A9BC5F4}" type="presOf" srcId="{88948EC0-A6D6-406E-9277-2E797B1E6C75}" destId="{E25FD07C-C013-4321-BF43-17BE624ED8F7}" srcOrd="1" destOrd="0" presId="urn:microsoft.com/office/officeart/2005/8/layout/bProcess3"/>
    <dgm:cxn modelId="{6ADCC389-AF05-4205-82BB-F743DBC19DB4}" type="presOf" srcId="{5BFE3F24-28C9-4404-A161-63124AFB1678}" destId="{2B5537FC-5226-4054-8486-A72F63C50BE8}" srcOrd="0" destOrd="0" presId="urn:microsoft.com/office/officeart/2005/8/layout/bProcess3"/>
    <dgm:cxn modelId="{87855093-1C87-4F79-9036-313448C8DC56}" type="presOf" srcId="{88948EC0-A6D6-406E-9277-2E797B1E6C75}" destId="{AC746B72-C699-4986-9A0D-A7A0C5A1F1C4}" srcOrd="0" destOrd="0" presId="urn:microsoft.com/office/officeart/2005/8/layout/bProcess3"/>
    <dgm:cxn modelId="{9FEC3C9B-B525-4A39-A050-DDA0E34EC949}" srcId="{9C773981-0C41-4BB1-A349-1F6C68AF2C8C}" destId="{5BFE3F24-28C9-4404-A161-63124AFB1678}" srcOrd="3" destOrd="0" parTransId="{CF2E7010-E0A2-473A-B145-F457206F68C8}" sibTransId="{88948EC0-A6D6-406E-9277-2E797B1E6C75}"/>
    <dgm:cxn modelId="{5EC0A7A2-0B9A-4CBF-B597-F0A33E33D379}" srcId="{9C773981-0C41-4BB1-A349-1F6C68AF2C8C}" destId="{78CC72F9-C55C-49EA-9E3A-CEA4BF506956}" srcOrd="5" destOrd="0" parTransId="{7AE40133-CDF0-4A1F-8CC3-DA9535F4E759}" sibTransId="{30AED95B-BF31-4510-AC27-17EE43C74D9C}"/>
    <dgm:cxn modelId="{6082BBA3-4E48-412E-8B82-F77DFA223A86}" srcId="{9C773981-0C41-4BB1-A349-1F6C68AF2C8C}" destId="{249F8BD1-0BCF-4250-98A4-2F9472A65B1D}" srcOrd="1" destOrd="0" parTransId="{026B63B7-A32B-4CA5-8C5F-9E10845D3CBB}" sibTransId="{89FA7509-56F6-4B35-AF82-F5A179238D21}"/>
    <dgm:cxn modelId="{6602FDA6-1DAB-4B13-8D5D-B07B5C8F0A92}" type="presOf" srcId="{D2ADD2E9-8475-4DEA-B745-1E49B6543777}" destId="{BEBCD136-31FE-4DEE-B1C2-19CD0E98318D}" srcOrd="1" destOrd="0" presId="urn:microsoft.com/office/officeart/2005/8/layout/bProcess3"/>
    <dgm:cxn modelId="{B21A5DB8-6673-4109-951F-51D5CE48AFC7}" type="presOf" srcId="{AF70827E-275A-4D60-A368-D4677EE5018E}" destId="{17836B9F-3FE1-4ECB-83DC-DFE627A2DEF6}" srcOrd="0" destOrd="0" presId="urn:microsoft.com/office/officeart/2005/8/layout/bProcess3"/>
    <dgm:cxn modelId="{80FCEAB8-2791-4614-9631-3065963C76E5}" type="presOf" srcId="{D2ADD2E9-8475-4DEA-B745-1E49B6543777}" destId="{8DBC04BE-A5FD-423A-803D-360D6BB2285B}" srcOrd="0" destOrd="0" presId="urn:microsoft.com/office/officeart/2005/8/layout/bProcess3"/>
    <dgm:cxn modelId="{3D5D83C6-0CB6-4CA8-A7E7-A08DB80C69BF}" srcId="{9C773981-0C41-4BB1-A349-1F6C68AF2C8C}" destId="{127169B7-D088-4B1F-A2FA-8EC7BF42ED44}" srcOrd="4" destOrd="0" parTransId="{905ECC04-87B6-4423-8CE9-C4920B5F1F18}" sibTransId="{978069AF-049E-420C-A6F7-CA9F71523534}"/>
    <dgm:cxn modelId="{B6DA16D2-D847-4427-9DA7-412F22E32008}" type="presOf" srcId="{DD84760B-E89A-40E3-B266-108A20969AD8}" destId="{ED85B34A-1620-4D36-9444-5C3087685F7F}" srcOrd="0" destOrd="0" presId="urn:microsoft.com/office/officeart/2005/8/layout/bProcess3"/>
    <dgm:cxn modelId="{F0807DD6-4B99-4D37-9986-B78A795A3EC9}" type="presOf" srcId="{30AED95B-BF31-4510-AC27-17EE43C74D9C}" destId="{8D752ABF-6811-4C27-B0D1-F4F2A106453E}" srcOrd="0" destOrd="0" presId="urn:microsoft.com/office/officeart/2005/8/layout/bProcess3"/>
    <dgm:cxn modelId="{0F14BFDC-D44A-413B-B808-F1EC2330199D}" type="presOf" srcId="{30AED95B-BF31-4510-AC27-17EE43C74D9C}" destId="{98FBFCD5-4B0C-4679-B92B-6FB7651C692E}" srcOrd="1" destOrd="0" presId="urn:microsoft.com/office/officeart/2005/8/layout/bProcess3"/>
    <dgm:cxn modelId="{C32FABE8-ACAE-41D5-B341-70E0F19629D9}" srcId="{9C773981-0C41-4BB1-A349-1F6C68AF2C8C}" destId="{AF70827E-275A-4D60-A368-D4677EE5018E}" srcOrd="0" destOrd="0" parTransId="{BFB4CD4E-30DB-4EF0-841B-FB77C3E07F7D}" sibTransId="{D2ADD2E9-8475-4DEA-B745-1E49B6543777}"/>
    <dgm:cxn modelId="{677510E9-0258-462A-AAC5-BA08B96890F9}" type="presOf" srcId="{89EDC95F-EF14-4762-B4D7-BEF9697FDCFE}" destId="{B0382336-1CEA-47A1-A82A-C9C0FBA65A75}" srcOrd="1" destOrd="0" presId="urn:microsoft.com/office/officeart/2005/8/layout/bProcess3"/>
    <dgm:cxn modelId="{F4F5572D-C860-4C0D-865F-1346BA14E247}" type="presParOf" srcId="{A3FBB384-22B7-4FF0-876A-4C8BC939383C}" destId="{17836B9F-3FE1-4ECB-83DC-DFE627A2DEF6}" srcOrd="0" destOrd="0" presId="urn:microsoft.com/office/officeart/2005/8/layout/bProcess3"/>
    <dgm:cxn modelId="{F16EF675-D107-455B-8827-1DD5768A8DF3}" type="presParOf" srcId="{A3FBB384-22B7-4FF0-876A-4C8BC939383C}" destId="{8DBC04BE-A5FD-423A-803D-360D6BB2285B}" srcOrd="1" destOrd="0" presId="urn:microsoft.com/office/officeart/2005/8/layout/bProcess3"/>
    <dgm:cxn modelId="{D7C2F10B-59BF-4059-A879-993684758F12}" type="presParOf" srcId="{8DBC04BE-A5FD-423A-803D-360D6BB2285B}" destId="{BEBCD136-31FE-4DEE-B1C2-19CD0E98318D}" srcOrd="0" destOrd="0" presId="urn:microsoft.com/office/officeart/2005/8/layout/bProcess3"/>
    <dgm:cxn modelId="{F5F5731E-ED36-4B5E-B7F0-739609CEAEEC}" type="presParOf" srcId="{A3FBB384-22B7-4FF0-876A-4C8BC939383C}" destId="{2C07CE09-6D3E-4BC0-A6FE-CD3702B9B565}" srcOrd="2" destOrd="0" presId="urn:microsoft.com/office/officeart/2005/8/layout/bProcess3"/>
    <dgm:cxn modelId="{E3121D3A-99D8-4498-B3F9-7291ABE0911A}" type="presParOf" srcId="{A3FBB384-22B7-4FF0-876A-4C8BC939383C}" destId="{E90471AA-22D3-4258-A5E0-8CA30A5F076B}" srcOrd="3" destOrd="0" presId="urn:microsoft.com/office/officeart/2005/8/layout/bProcess3"/>
    <dgm:cxn modelId="{DE280DE7-8B95-4DD6-A5CF-FA30E6FF506C}" type="presParOf" srcId="{E90471AA-22D3-4258-A5E0-8CA30A5F076B}" destId="{9684B5FA-05A1-49E6-B1D2-526D662C542B}" srcOrd="0" destOrd="0" presId="urn:microsoft.com/office/officeart/2005/8/layout/bProcess3"/>
    <dgm:cxn modelId="{8C1B996A-71C0-4A4E-A810-ABDE61CB5275}" type="presParOf" srcId="{A3FBB384-22B7-4FF0-876A-4C8BC939383C}" destId="{ED85B34A-1620-4D36-9444-5C3087685F7F}" srcOrd="4" destOrd="0" presId="urn:microsoft.com/office/officeart/2005/8/layout/bProcess3"/>
    <dgm:cxn modelId="{A25B64D0-4AEB-4341-8830-3EE8779D3DAD}" type="presParOf" srcId="{A3FBB384-22B7-4FF0-876A-4C8BC939383C}" destId="{F8B5DD9D-698E-4CB1-BAAB-5F50DB442261}" srcOrd="5" destOrd="0" presId="urn:microsoft.com/office/officeart/2005/8/layout/bProcess3"/>
    <dgm:cxn modelId="{03E0E3F9-031C-4F77-9C83-5ED6EE1E6F02}" type="presParOf" srcId="{F8B5DD9D-698E-4CB1-BAAB-5F50DB442261}" destId="{B0382336-1CEA-47A1-A82A-C9C0FBA65A75}" srcOrd="0" destOrd="0" presId="urn:microsoft.com/office/officeart/2005/8/layout/bProcess3"/>
    <dgm:cxn modelId="{AD3E1B00-215A-4D44-8BCA-BA9C8584CAB6}" type="presParOf" srcId="{A3FBB384-22B7-4FF0-876A-4C8BC939383C}" destId="{2B5537FC-5226-4054-8486-A72F63C50BE8}" srcOrd="6" destOrd="0" presId="urn:microsoft.com/office/officeart/2005/8/layout/bProcess3"/>
    <dgm:cxn modelId="{69A7747A-10AB-4938-AFCB-05DE55705334}" type="presParOf" srcId="{A3FBB384-22B7-4FF0-876A-4C8BC939383C}" destId="{AC746B72-C699-4986-9A0D-A7A0C5A1F1C4}" srcOrd="7" destOrd="0" presId="urn:microsoft.com/office/officeart/2005/8/layout/bProcess3"/>
    <dgm:cxn modelId="{FB3DA019-5C0C-48C8-B5E4-96C2AA886D57}" type="presParOf" srcId="{AC746B72-C699-4986-9A0D-A7A0C5A1F1C4}" destId="{E25FD07C-C013-4321-BF43-17BE624ED8F7}" srcOrd="0" destOrd="0" presId="urn:microsoft.com/office/officeart/2005/8/layout/bProcess3"/>
    <dgm:cxn modelId="{96ED8775-A94B-4604-8A2A-C3FC02710784}" type="presParOf" srcId="{A3FBB384-22B7-4FF0-876A-4C8BC939383C}" destId="{641AC5DF-2577-4390-AD19-030CC3F94059}" srcOrd="8" destOrd="0" presId="urn:microsoft.com/office/officeart/2005/8/layout/bProcess3"/>
    <dgm:cxn modelId="{FD64C56B-7BF0-4180-95D1-B583DD9F4700}" type="presParOf" srcId="{A3FBB384-22B7-4FF0-876A-4C8BC939383C}" destId="{824CDF1E-8E63-424A-A754-26B4B10E2304}" srcOrd="9" destOrd="0" presId="urn:microsoft.com/office/officeart/2005/8/layout/bProcess3"/>
    <dgm:cxn modelId="{D95592C0-C831-41EC-A001-EBBC7EA0F2BD}" type="presParOf" srcId="{824CDF1E-8E63-424A-A754-26B4B10E2304}" destId="{A433E09A-014D-45E1-BEEF-F4253AF9ACB1}" srcOrd="0" destOrd="0" presId="urn:microsoft.com/office/officeart/2005/8/layout/bProcess3"/>
    <dgm:cxn modelId="{21113257-F271-402A-9FB0-9F76F31D4848}" type="presParOf" srcId="{A3FBB384-22B7-4FF0-876A-4C8BC939383C}" destId="{279B5F6E-7C95-436C-A5EA-CF020681E622}" srcOrd="10" destOrd="0" presId="urn:microsoft.com/office/officeart/2005/8/layout/bProcess3"/>
    <dgm:cxn modelId="{BBB0EF4C-1186-4106-8156-772D14E886F9}" type="presParOf" srcId="{A3FBB384-22B7-4FF0-876A-4C8BC939383C}" destId="{8D752ABF-6811-4C27-B0D1-F4F2A106453E}" srcOrd="11" destOrd="0" presId="urn:microsoft.com/office/officeart/2005/8/layout/bProcess3"/>
    <dgm:cxn modelId="{200A2998-5731-46FC-825F-4F9C9A349182}" type="presParOf" srcId="{8D752ABF-6811-4C27-B0D1-F4F2A106453E}" destId="{98FBFCD5-4B0C-4679-B92B-6FB7651C692E}" srcOrd="0" destOrd="0" presId="urn:microsoft.com/office/officeart/2005/8/layout/bProcess3"/>
    <dgm:cxn modelId="{3894F5FC-3FF8-4485-95D5-DFA9DC1D7757}" type="presParOf" srcId="{A3FBB384-22B7-4FF0-876A-4C8BC939383C}" destId="{DE9D5CB5-3847-4C76-AD92-87EDD20F054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73981-0C41-4BB1-A349-1F6C68AF2C8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F70827E-275A-4D60-A368-D4677EE5018E}">
      <dgm:prSet phldrT="[Texto]" custT="1"/>
      <dgm:spPr/>
      <dgm:t>
        <a:bodyPr/>
        <a:lstStyle/>
        <a:p>
          <a:r>
            <a:rPr lang="es-ES" sz="2400" dirty="0">
              <a:solidFill>
                <a:srgbClr val="002060"/>
              </a:solidFill>
            </a:rPr>
            <a:t>No todos los navegadores admiten todas las funciones de CSS por igual.</a:t>
          </a:r>
          <a:endParaRPr lang="es-PE" sz="2400" dirty="0">
            <a:solidFill>
              <a:srgbClr val="002060"/>
            </a:solidFill>
          </a:endParaRPr>
        </a:p>
      </dgm:t>
    </dgm:pt>
    <dgm:pt modelId="{BFB4CD4E-30DB-4EF0-841B-FB77C3E07F7D}" type="parTrans" cxnId="{C32FABE8-ACAE-41D5-B341-70E0F19629D9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D2ADD2E9-8475-4DEA-B745-1E49B6543777}" type="sibTrans" cxnId="{C32FABE8-ACAE-41D5-B341-70E0F19629D9}">
      <dgm:prSet custT="1"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249F8BD1-0BCF-4250-98A4-2F9472A65B1D}">
      <dgm:prSet phldrT="[Texto]" custT="1"/>
      <dgm:spPr/>
      <dgm:t>
        <a:bodyPr/>
        <a:lstStyle/>
        <a:p>
          <a:r>
            <a:rPr lang="es-ES" sz="2400" dirty="0">
              <a:solidFill>
                <a:srgbClr val="002060"/>
              </a:solidFill>
            </a:rPr>
            <a:t>Cabe señalar que el contenido de la página se puede mostrar de forma correcta y completa sin usar el tiempo de estilo.</a:t>
          </a:r>
          <a:endParaRPr lang="es-PE" sz="2400" dirty="0">
            <a:solidFill>
              <a:srgbClr val="002060"/>
            </a:solidFill>
          </a:endParaRPr>
        </a:p>
      </dgm:t>
    </dgm:pt>
    <dgm:pt modelId="{026B63B7-A32B-4CA5-8C5F-9E10845D3CBB}" type="parTrans" cxnId="{6082BBA3-4E48-412E-8B82-F77DFA223A86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89FA7509-56F6-4B35-AF82-F5A179238D21}" type="sibTrans" cxnId="{6082BBA3-4E48-412E-8B82-F77DFA223A86}">
      <dgm:prSet custT="1"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A3FBB384-22B7-4FF0-876A-4C8BC939383C}" type="pres">
      <dgm:prSet presAssocID="{9C773981-0C41-4BB1-A349-1F6C68AF2C8C}" presName="Name0" presStyleCnt="0">
        <dgm:presLayoutVars>
          <dgm:dir/>
          <dgm:resizeHandles val="exact"/>
        </dgm:presLayoutVars>
      </dgm:prSet>
      <dgm:spPr/>
    </dgm:pt>
    <dgm:pt modelId="{17836B9F-3FE1-4ECB-83DC-DFE627A2DEF6}" type="pres">
      <dgm:prSet presAssocID="{AF70827E-275A-4D60-A368-D4677EE5018E}" presName="node" presStyleLbl="node1" presStyleIdx="0" presStyleCnt="2">
        <dgm:presLayoutVars>
          <dgm:bulletEnabled val="1"/>
        </dgm:presLayoutVars>
      </dgm:prSet>
      <dgm:spPr/>
    </dgm:pt>
    <dgm:pt modelId="{8DBC04BE-A5FD-423A-803D-360D6BB2285B}" type="pres">
      <dgm:prSet presAssocID="{D2ADD2E9-8475-4DEA-B745-1E49B6543777}" presName="sibTrans" presStyleLbl="sibTrans1D1" presStyleIdx="0" presStyleCnt="1"/>
      <dgm:spPr/>
    </dgm:pt>
    <dgm:pt modelId="{BEBCD136-31FE-4DEE-B1C2-19CD0E98318D}" type="pres">
      <dgm:prSet presAssocID="{D2ADD2E9-8475-4DEA-B745-1E49B6543777}" presName="connectorText" presStyleLbl="sibTrans1D1" presStyleIdx="0" presStyleCnt="1"/>
      <dgm:spPr/>
    </dgm:pt>
    <dgm:pt modelId="{2C07CE09-6D3E-4BC0-A6FE-CD3702B9B565}" type="pres">
      <dgm:prSet presAssocID="{249F8BD1-0BCF-4250-98A4-2F9472A65B1D}" presName="node" presStyleLbl="node1" presStyleIdx="1" presStyleCnt="2">
        <dgm:presLayoutVars>
          <dgm:bulletEnabled val="1"/>
        </dgm:presLayoutVars>
      </dgm:prSet>
      <dgm:spPr/>
    </dgm:pt>
  </dgm:ptLst>
  <dgm:cxnLst>
    <dgm:cxn modelId="{E3C93471-5C87-4254-AEF9-F65C72AED95D}" type="presOf" srcId="{9C773981-0C41-4BB1-A349-1F6C68AF2C8C}" destId="{A3FBB384-22B7-4FF0-876A-4C8BC939383C}" srcOrd="0" destOrd="0" presId="urn:microsoft.com/office/officeart/2005/8/layout/bProcess3"/>
    <dgm:cxn modelId="{0C7EF47C-C61D-410D-9E01-9C75D5E38C6B}" type="presOf" srcId="{249F8BD1-0BCF-4250-98A4-2F9472A65B1D}" destId="{2C07CE09-6D3E-4BC0-A6FE-CD3702B9B565}" srcOrd="0" destOrd="0" presId="urn:microsoft.com/office/officeart/2005/8/layout/bProcess3"/>
    <dgm:cxn modelId="{6082BBA3-4E48-412E-8B82-F77DFA223A86}" srcId="{9C773981-0C41-4BB1-A349-1F6C68AF2C8C}" destId="{249F8BD1-0BCF-4250-98A4-2F9472A65B1D}" srcOrd="1" destOrd="0" parTransId="{026B63B7-A32B-4CA5-8C5F-9E10845D3CBB}" sibTransId="{89FA7509-56F6-4B35-AF82-F5A179238D21}"/>
    <dgm:cxn modelId="{6602FDA6-1DAB-4B13-8D5D-B07B5C8F0A92}" type="presOf" srcId="{D2ADD2E9-8475-4DEA-B745-1E49B6543777}" destId="{BEBCD136-31FE-4DEE-B1C2-19CD0E98318D}" srcOrd="1" destOrd="0" presId="urn:microsoft.com/office/officeart/2005/8/layout/bProcess3"/>
    <dgm:cxn modelId="{B21A5DB8-6673-4109-951F-51D5CE48AFC7}" type="presOf" srcId="{AF70827E-275A-4D60-A368-D4677EE5018E}" destId="{17836B9F-3FE1-4ECB-83DC-DFE627A2DEF6}" srcOrd="0" destOrd="0" presId="urn:microsoft.com/office/officeart/2005/8/layout/bProcess3"/>
    <dgm:cxn modelId="{80FCEAB8-2791-4614-9631-3065963C76E5}" type="presOf" srcId="{D2ADD2E9-8475-4DEA-B745-1E49B6543777}" destId="{8DBC04BE-A5FD-423A-803D-360D6BB2285B}" srcOrd="0" destOrd="0" presId="urn:microsoft.com/office/officeart/2005/8/layout/bProcess3"/>
    <dgm:cxn modelId="{C32FABE8-ACAE-41D5-B341-70E0F19629D9}" srcId="{9C773981-0C41-4BB1-A349-1F6C68AF2C8C}" destId="{AF70827E-275A-4D60-A368-D4677EE5018E}" srcOrd="0" destOrd="0" parTransId="{BFB4CD4E-30DB-4EF0-841B-FB77C3E07F7D}" sibTransId="{D2ADD2E9-8475-4DEA-B745-1E49B6543777}"/>
    <dgm:cxn modelId="{F4F5572D-C860-4C0D-865F-1346BA14E247}" type="presParOf" srcId="{A3FBB384-22B7-4FF0-876A-4C8BC939383C}" destId="{17836B9F-3FE1-4ECB-83DC-DFE627A2DEF6}" srcOrd="0" destOrd="0" presId="urn:microsoft.com/office/officeart/2005/8/layout/bProcess3"/>
    <dgm:cxn modelId="{F16EF675-D107-455B-8827-1DD5768A8DF3}" type="presParOf" srcId="{A3FBB384-22B7-4FF0-876A-4C8BC939383C}" destId="{8DBC04BE-A5FD-423A-803D-360D6BB2285B}" srcOrd="1" destOrd="0" presId="urn:microsoft.com/office/officeart/2005/8/layout/bProcess3"/>
    <dgm:cxn modelId="{D7C2F10B-59BF-4059-A879-993684758F12}" type="presParOf" srcId="{8DBC04BE-A5FD-423A-803D-360D6BB2285B}" destId="{BEBCD136-31FE-4DEE-B1C2-19CD0E98318D}" srcOrd="0" destOrd="0" presId="urn:microsoft.com/office/officeart/2005/8/layout/bProcess3"/>
    <dgm:cxn modelId="{F5F5731E-ED36-4B5E-B7F0-739609CEAEEC}" type="presParOf" srcId="{A3FBB384-22B7-4FF0-876A-4C8BC939383C}" destId="{2C07CE09-6D3E-4BC0-A6FE-CD3702B9B565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C91B3-510C-4FDB-9127-13E7B17DBBD6}">
      <dsp:nvSpPr>
        <dsp:cNvPr id="0" name=""/>
        <dsp:cNvSpPr/>
      </dsp:nvSpPr>
      <dsp:spPr>
        <a:xfrm>
          <a:off x="0" y="345562"/>
          <a:ext cx="5917593" cy="1153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CSS significa hojas de estilo en cascada. 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33775" y="379337"/>
        <a:ext cx="4246339" cy="1085624"/>
      </dsp:txXfrm>
    </dsp:sp>
    <dsp:sp modelId="{17C2468C-1F20-4F62-B766-7CA8040011CB}">
      <dsp:nvSpPr>
        <dsp:cNvPr id="0" name=""/>
        <dsp:cNvSpPr/>
      </dsp:nvSpPr>
      <dsp:spPr>
        <a:xfrm>
          <a:off x="522140" y="1648934"/>
          <a:ext cx="5917593" cy="194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Básicamente, es un lenguaje que controla el diseño y la presentación de las páginas web, es decir, cómo se ven cuando los usuarios las visitan. 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578973" y="1705767"/>
        <a:ext cx="4260319" cy="1826761"/>
      </dsp:txXfrm>
    </dsp:sp>
    <dsp:sp modelId="{0FD26036-E798-4D0E-B3C5-8D188E4C11B2}">
      <dsp:nvSpPr>
        <dsp:cNvPr id="0" name=""/>
        <dsp:cNvSpPr/>
      </dsp:nvSpPr>
      <dsp:spPr>
        <a:xfrm>
          <a:off x="1044281" y="3666807"/>
          <a:ext cx="5917593" cy="1571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Funciona con el lenguaje HTML, que es el responsable del contenido básico de la página.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1090308" y="3712834"/>
        <a:ext cx="4281931" cy="1479435"/>
      </dsp:txXfrm>
    </dsp:sp>
    <dsp:sp modelId="{D74E1A3F-2E24-4FF5-B468-135395668527}">
      <dsp:nvSpPr>
        <dsp:cNvPr id="0" name=""/>
        <dsp:cNvSpPr/>
      </dsp:nvSpPr>
      <dsp:spPr>
        <a:xfrm>
          <a:off x="4896125" y="1191712"/>
          <a:ext cx="1021467" cy="10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400" kern="1200">
            <a:solidFill>
              <a:srgbClr val="002060"/>
            </a:solidFill>
          </a:endParaRPr>
        </a:p>
      </dsp:txBody>
      <dsp:txXfrm>
        <a:off x="5125955" y="1191712"/>
        <a:ext cx="561807" cy="768654"/>
      </dsp:txXfrm>
    </dsp:sp>
    <dsp:sp modelId="{D684EE70-7CBD-4CCE-B2FE-4A2ECCBEF7FD}">
      <dsp:nvSpPr>
        <dsp:cNvPr id="0" name=""/>
        <dsp:cNvSpPr/>
      </dsp:nvSpPr>
      <dsp:spPr>
        <a:xfrm>
          <a:off x="5418266" y="3014639"/>
          <a:ext cx="1021467" cy="10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400" kern="1200">
            <a:solidFill>
              <a:srgbClr val="002060"/>
            </a:solidFill>
          </a:endParaRPr>
        </a:p>
      </dsp:txBody>
      <dsp:txXfrm>
        <a:off x="5648096" y="3014639"/>
        <a:ext cx="561807" cy="76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C04BE-A5FD-423A-803D-360D6BB2285B}">
      <dsp:nvSpPr>
        <dsp:cNvPr id="0" name=""/>
        <dsp:cNvSpPr/>
      </dsp:nvSpPr>
      <dsp:spPr>
        <a:xfrm>
          <a:off x="2282938" y="1321869"/>
          <a:ext cx="49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800" kern="1200">
            <a:solidFill>
              <a:srgbClr val="002060"/>
            </a:solidFill>
          </a:endParaRPr>
        </a:p>
      </dsp:txBody>
      <dsp:txXfrm>
        <a:off x="2516256" y="1364969"/>
        <a:ext cx="26170" cy="5239"/>
      </dsp:txXfrm>
    </dsp:sp>
    <dsp:sp modelId="{17836B9F-3FE1-4ECB-83DC-DFE627A2DEF6}">
      <dsp:nvSpPr>
        <dsp:cNvPr id="0" name=""/>
        <dsp:cNvSpPr/>
      </dsp:nvSpPr>
      <dsp:spPr>
        <a:xfrm>
          <a:off x="9059" y="684885"/>
          <a:ext cx="2275679" cy="136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rgbClr val="002060"/>
              </a:solidFill>
            </a:rPr>
            <a:t>Simplificar el código de su página web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9059" y="684885"/>
        <a:ext cx="2275679" cy="1365407"/>
      </dsp:txXfrm>
    </dsp:sp>
    <dsp:sp modelId="{E90471AA-22D3-4258-A5E0-8CA30A5F076B}">
      <dsp:nvSpPr>
        <dsp:cNvPr id="0" name=""/>
        <dsp:cNvSpPr/>
      </dsp:nvSpPr>
      <dsp:spPr>
        <a:xfrm>
          <a:off x="5082023" y="1321869"/>
          <a:ext cx="49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800" kern="1200">
            <a:solidFill>
              <a:srgbClr val="002060"/>
            </a:solidFill>
          </a:endParaRPr>
        </a:p>
      </dsp:txBody>
      <dsp:txXfrm>
        <a:off x="5315341" y="1364969"/>
        <a:ext cx="26170" cy="5239"/>
      </dsp:txXfrm>
    </dsp:sp>
    <dsp:sp modelId="{2C07CE09-6D3E-4BC0-A6FE-CD3702B9B565}">
      <dsp:nvSpPr>
        <dsp:cNvPr id="0" name=""/>
        <dsp:cNvSpPr/>
      </dsp:nvSpPr>
      <dsp:spPr>
        <a:xfrm>
          <a:off x="2808144" y="684885"/>
          <a:ext cx="2275679" cy="136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rgbClr val="002060"/>
              </a:solidFill>
            </a:rPr>
            <a:t>Optimizar el rendimiento del navegador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2808144" y="684885"/>
        <a:ext cx="2275679" cy="1365407"/>
      </dsp:txXfrm>
    </dsp:sp>
    <dsp:sp modelId="{F8B5DD9D-698E-4CB1-BAAB-5F50DB442261}">
      <dsp:nvSpPr>
        <dsp:cNvPr id="0" name=""/>
        <dsp:cNvSpPr/>
      </dsp:nvSpPr>
      <dsp:spPr>
        <a:xfrm>
          <a:off x="8499501" y="1321869"/>
          <a:ext cx="49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800" kern="1200">
            <a:solidFill>
              <a:srgbClr val="002060"/>
            </a:solidFill>
          </a:endParaRPr>
        </a:p>
      </dsp:txBody>
      <dsp:txXfrm>
        <a:off x="8732819" y="1364969"/>
        <a:ext cx="26170" cy="5239"/>
      </dsp:txXfrm>
    </dsp:sp>
    <dsp:sp modelId="{ED85B34A-1620-4D36-9444-5C3087685F7F}">
      <dsp:nvSpPr>
        <dsp:cNvPr id="0" name=""/>
        <dsp:cNvSpPr/>
      </dsp:nvSpPr>
      <dsp:spPr>
        <a:xfrm>
          <a:off x="5607229" y="684885"/>
          <a:ext cx="2894072" cy="136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rgbClr val="002060"/>
              </a:solidFill>
            </a:rPr>
            <a:t>A través de la aplicación, que todas las páginas estén diseñadas de la misma manera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5607229" y="684885"/>
        <a:ext cx="2894072" cy="1365407"/>
      </dsp:txXfrm>
    </dsp:sp>
    <dsp:sp modelId="{AC746B72-C699-4986-9A0D-A7A0C5A1F1C4}">
      <dsp:nvSpPr>
        <dsp:cNvPr id="0" name=""/>
        <dsp:cNvSpPr/>
      </dsp:nvSpPr>
      <dsp:spPr>
        <a:xfrm>
          <a:off x="1258486" y="2048493"/>
          <a:ext cx="8904060" cy="658457"/>
        </a:xfrm>
        <a:custGeom>
          <a:avLst/>
          <a:gdLst/>
          <a:ahLst/>
          <a:cxnLst/>
          <a:rect l="0" t="0" r="0" b="0"/>
          <a:pathLst>
            <a:path>
              <a:moveTo>
                <a:pt x="8904060" y="0"/>
              </a:moveTo>
              <a:lnTo>
                <a:pt x="8904060" y="346328"/>
              </a:lnTo>
              <a:lnTo>
                <a:pt x="0" y="346328"/>
              </a:lnTo>
              <a:lnTo>
                <a:pt x="0" y="65845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800" kern="1200">
            <a:solidFill>
              <a:srgbClr val="002060"/>
            </a:solidFill>
          </a:endParaRPr>
        </a:p>
      </dsp:txBody>
      <dsp:txXfrm>
        <a:off x="5487249" y="2375102"/>
        <a:ext cx="446534" cy="5239"/>
      </dsp:txXfrm>
    </dsp:sp>
    <dsp:sp modelId="{2B5537FC-5226-4054-8486-A72F63C50BE8}">
      <dsp:nvSpPr>
        <dsp:cNvPr id="0" name=""/>
        <dsp:cNvSpPr/>
      </dsp:nvSpPr>
      <dsp:spPr>
        <a:xfrm>
          <a:off x="9024707" y="684885"/>
          <a:ext cx="2275679" cy="136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rgbClr val="002060"/>
              </a:solidFill>
            </a:rPr>
            <a:t>Presentar el mismo contenido de diferentes maneras sin tener que cambiarlo</a:t>
          </a:r>
          <a:endParaRPr lang="es-PE" sz="1800" kern="1200" dirty="0">
            <a:solidFill>
              <a:srgbClr val="002060"/>
            </a:solidFill>
          </a:endParaRPr>
        </a:p>
      </dsp:txBody>
      <dsp:txXfrm>
        <a:off x="9024707" y="684885"/>
        <a:ext cx="2275679" cy="1365407"/>
      </dsp:txXfrm>
    </dsp:sp>
    <dsp:sp modelId="{824CDF1E-8E63-424A-A754-26B4B10E2304}">
      <dsp:nvSpPr>
        <dsp:cNvPr id="0" name=""/>
        <dsp:cNvSpPr/>
      </dsp:nvSpPr>
      <dsp:spPr>
        <a:xfrm>
          <a:off x="2506114" y="3376334"/>
          <a:ext cx="49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800" kern="1200">
            <a:solidFill>
              <a:srgbClr val="002060"/>
            </a:solidFill>
          </a:endParaRPr>
        </a:p>
      </dsp:txBody>
      <dsp:txXfrm>
        <a:off x="2739431" y="3419434"/>
        <a:ext cx="26170" cy="5239"/>
      </dsp:txXfrm>
    </dsp:sp>
    <dsp:sp modelId="{641AC5DF-2577-4390-AD19-030CC3F94059}">
      <dsp:nvSpPr>
        <dsp:cNvPr id="0" name=""/>
        <dsp:cNvSpPr/>
      </dsp:nvSpPr>
      <dsp:spPr>
        <a:xfrm>
          <a:off x="9059" y="2739350"/>
          <a:ext cx="2498854" cy="136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rgbClr val="002060"/>
              </a:solidFill>
            </a:rPr>
            <a:t>Ampliar las posibilidades de presentación HTML proporcionando más control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9059" y="2739350"/>
        <a:ext cx="2498854" cy="1365407"/>
      </dsp:txXfrm>
    </dsp:sp>
    <dsp:sp modelId="{8D752ABF-6811-4C27-B0D1-F4F2A106453E}">
      <dsp:nvSpPr>
        <dsp:cNvPr id="0" name=""/>
        <dsp:cNvSpPr/>
      </dsp:nvSpPr>
      <dsp:spPr>
        <a:xfrm>
          <a:off x="6576643" y="3376334"/>
          <a:ext cx="49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800" kern="1200">
            <a:solidFill>
              <a:srgbClr val="002060"/>
            </a:solidFill>
          </a:endParaRPr>
        </a:p>
      </dsp:txBody>
      <dsp:txXfrm>
        <a:off x="6809961" y="3419434"/>
        <a:ext cx="26170" cy="5239"/>
      </dsp:txXfrm>
    </dsp:sp>
    <dsp:sp modelId="{279B5F6E-7C95-436C-A5EA-CF020681E622}">
      <dsp:nvSpPr>
        <dsp:cNvPr id="0" name=""/>
        <dsp:cNvSpPr/>
      </dsp:nvSpPr>
      <dsp:spPr>
        <a:xfrm>
          <a:off x="3031320" y="2573699"/>
          <a:ext cx="3547123" cy="1696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rgbClr val="002060"/>
              </a:solidFill>
            </a:rPr>
            <a:t>A los usuarios con necesidades especiales, crear sus propias hojas de estilo para visualizar el contenido según sus preferencias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3031320" y="2573699"/>
        <a:ext cx="3547123" cy="1696709"/>
      </dsp:txXfrm>
    </dsp:sp>
    <dsp:sp modelId="{DE9D5CB5-3847-4C76-AD92-87EDD20F0548}">
      <dsp:nvSpPr>
        <dsp:cNvPr id="0" name=""/>
        <dsp:cNvSpPr/>
      </dsp:nvSpPr>
      <dsp:spPr>
        <a:xfrm>
          <a:off x="7101850" y="2739350"/>
          <a:ext cx="2275679" cy="136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</a:rPr>
            <a:t>Facilitar la accesibilidad al usuario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7101850" y="2739350"/>
        <a:ext cx="2275679" cy="1365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C04BE-A5FD-423A-803D-360D6BB2285B}">
      <dsp:nvSpPr>
        <dsp:cNvPr id="0" name=""/>
        <dsp:cNvSpPr/>
      </dsp:nvSpPr>
      <dsp:spPr>
        <a:xfrm>
          <a:off x="3626867" y="1824579"/>
          <a:ext cx="8026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26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400" kern="1200">
            <a:solidFill>
              <a:srgbClr val="002060"/>
            </a:solidFill>
          </a:endParaRPr>
        </a:p>
      </dsp:txBody>
      <dsp:txXfrm>
        <a:off x="4007382" y="1866128"/>
        <a:ext cx="41664" cy="8341"/>
      </dsp:txXfrm>
    </dsp:sp>
    <dsp:sp modelId="{17836B9F-3FE1-4ECB-83DC-DFE627A2DEF6}">
      <dsp:nvSpPr>
        <dsp:cNvPr id="0" name=""/>
        <dsp:cNvSpPr/>
      </dsp:nvSpPr>
      <dsp:spPr>
        <a:xfrm>
          <a:off x="5647" y="783393"/>
          <a:ext cx="3623019" cy="2173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No todos los navegadores admiten todas las funciones de CSS por igual.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5647" y="783393"/>
        <a:ext cx="3623019" cy="2173811"/>
      </dsp:txXfrm>
    </dsp:sp>
    <dsp:sp modelId="{2C07CE09-6D3E-4BC0-A6FE-CD3702B9B565}">
      <dsp:nvSpPr>
        <dsp:cNvPr id="0" name=""/>
        <dsp:cNvSpPr/>
      </dsp:nvSpPr>
      <dsp:spPr>
        <a:xfrm>
          <a:off x="4461961" y="783393"/>
          <a:ext cx="3623019" cy="2173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002060"/>
              </a:solidFill>
            </a:rPr>
            <a:t>Cabe señalar que el contenido de la página se puede mostrar de forma correcta y completa sin usar el tiempo de estilo.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4461961" y="783393"/>
        <a:ext cx="3623019" cy="2173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162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2281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240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89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74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967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MfNGZ9Dw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MfNGZ9Dw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Introducción al CSS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4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Diferencias entre HTML y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6BBCD99-5A62-C0C1-0849-0B3594CE2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9560"/>
              </p:ext>
            </p:extLst>
          </p:nvPr>
        </p:nvGraphicFramePr>
        <p:xfrm>
          <a:off x="429052" y="1794995"/>
          <a:ext cx="11333896" cy="395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948">
                  <a:extLst>
                    <a:ext uri="{9D8B030D-6E8A-4147-A177-3AD203B41FA5}">
                      <a16:colId xmlns:a16="http://schemas.microsoft.com/office/drawing/2014/main" val="700411583"/>
                    </a:ext>
                  </a:extLst>
                </a:gridCol>
                <a:gridCol w="5666948">
                  <a:extLst>
                    <a:ext uri="{9D8B030D-6E8A-4147-A177-3AD203B41FA5}">
                      <a16:colId xmlns:a16="http://schemas.microsoft.com/office/drawing/2014/main" val="3673582041"/>
                    </a:ext>
                  </a:extLst>
                </a:gridCol>
              </a:tblGrid>
              <a:tr h="542416">
                <a:tc>
                  <a:txBody>
                    <a:bodyPr/>
                    <a:lstStyle/>
                    <a:p>
                      <a:pPr algn="ctr"/>
                      <a:r>
                        <a:rPr lang="es-PE" sz="2600" dirty="0">
                          <a:solidFill>
                            <a:srgbClr val="002060"/>
                          </a:solidFill>
                        </a:rPr>
                        <a:t>HTML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600" dirty="0">
                          <a:solidFill>
                            <a:srgbClr val="002060"/>
                          </a:solidFill>
                        </a:rPr>
                        <a:t>CSS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57867"/>
                  </a:ext>
                </a:extLst>
              </a:tr>
              <a:tr h="542416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PE" sz="2600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es-ES" sz="2600" dirty="0">
                          <a:solidFill>
                            <a:srgbClr val="002060"/>
                          </a:solidFill>
                        </a:rPr>
                        <a:t>rea el contenido de un sitio web.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PE" sz="2600" dirty="0">
                          <a:solidFill>
                            <a:srgbClr val="002060"/>
                          </a:solidFill>
                        </a:rPr>
                        <a:t>Crea su presentación.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94042"/>
                  </a:ext>
                </a:extLst>
              </a:tr>
              <a:tr h="1882503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2600" dirty="0">
                          <a:solidFill>
                            <a:srgbClr val="002060"/>
                          </a:solidFill>
                        </a:rPr>
                        <a:t>Se escriben palabras y luego se añaden elementos o etiquetas.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2600" dirty="0">
                          <a:solidFill>
                            <a:srgbClr val="002060"/>
                          </a:solidFill>
                        </a:rPr>
                        <a:t>Las reglas se crean utilizando las propiedades CSS, definiendo la posición de los distintos elementos en la pantalla.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86261"/>
                  </a:ext>
                </a:extLst>
              </a:tr>
              <a:tr h="989112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600" dirty="0">
                          <a:solidFill>
                            <a:srgbClr val="002060"/>
                          </a:solidFill>
                        </a:rPr>
                        <a:t>HTML puede contener código CSS.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2600" dirty="0">
                          <a:solidFill>
                            <a:srgbClr val="002060"/>
                          </a:solidFill>
                        </a:rPr>
                        <a:t>Las hojas de estilo CSS nunca pueden contener código HTML.</a:t>
                      </a:r>
                      <a:endParaRPr lang="en-US" sz="2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08233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B7B32EB0-44A8-423F-548B-55128497886F}"/>
              </a:ext>
            </a:extLst>
          </p:cNvPr>
          <p:cNvSpPr/>
          <p:nvPr/>
        </p:nvSpPr>
        <p:spPr>
          <a:xfrm>
            <a:off x="473875" y="1089876"/>
            <a:ext cx="9368755" cy="443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2060"/>
              </a:buClr>
            </a:pPr>
            <a:r>
              <a:rPr lang="es-PE" sz="2600" b="1" dirty="0">
                <a:solidFill>
                  <a:srgbClr val="002060"/>
                </a:solidFill>
              </a:rPr>
              <a:t>Veamos cuáles son las diferencias:</a:t>
            </a:r>
          </a:p>
        </p:txBody>
      </p:sp>
    </p:spTree>
    <p:extLst>
      <p:ext uri="{BB962C8B-B14F-4D97-AF65-F5344CB8AC3E}">
        <p14:creationId xmlns:p14="http://schemas.microsoft.com/office/powerpoint/2010/main" val="109676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449552" y="154032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Investigando sobre las propiedades CSS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372d453eb4_1_59"/>
          <p:cNvSpPr txBox="1">
            <a:spLocks noGrp="1"/>
          </p:cNvSpPr>
          <p:nvPr>
            <p:ph type="body" idx="3"/>
          </p:nvPr>
        </p:nvSpPr>
        <p:spPr>
          <a:xfrm>
            <a:off x="709000" y="3295493"/>
            <a:ext cx="2601900" cy="44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dirty="0"/>
              <a:t>Video</a:t>
            </a:r>
            <a:endParaRPr dirty="0"/>
          </a:p>
        </p:txBody>
      </p:sp>
      <p:sp>
        <p:nvSpPr>
          <p:cNvPr id="154" name="Google Shape;154;g1372d453eb4_1_59"/>
          <p:cNvSpPr/>
          <p:nvPr/>
        </p:nvSpPr>
        <p:spPr>
          <a:xfrm>
            <a:off x="1855788" y="1516943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600" b="1" dirty="0">
                <a:solidFill>
                  <a:srgbClr val="002060"/>
                </a:solidFill>
              </a:rPr>
              <a:t>Para desarrollar esta actividad, observa atentamente el siguiente video: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PE" sz="3600" dirty="0"/>
            </a:br>
            <a:r>
              <a:rPr lang="es-PE" sz="2600" dirty="0" err="1">
                <a:solidFill>
                  <a:srgbClr val="002060"/>
                </a:solidFill>
              </a:rPr>
              <a:t>Vollbrecht</a:t>
            </a:r>
            <a:r>
              <a:rPr lang="es-PE" sz="2600" dirty="0">
                <a:solidFill>
                  <a:srgbClr val="002060"/>
                </a:solidFill>
              </a:rPr>
              <a:t> V. (5 de mayo de 2019). </a:t>
            </a:r>
            <a:r>
              <a:rPr lang="es-MX" sz="2600" i="1" dirty="0">
                <a:solidFill>
                  <a:srgbClr val="002060"/>
                </a:solidFill>
              </a:rPr>
              <a:t>Cómo utilizar la herramienta inspeccionar elemento web </a:t>
            </a:r>
            <a:r>
              <a:rPr lang="es-MX" sz="2600" dirty="0">
                <a:solidFill>
                  <a:srgbClr val="002060"/>
                </a:solidFill>
              </a:rPr>
              <a:t>[Archivo de video]. </a:t>
            </a:r>
            <a:r>
              <a:rPr lang="es-MX" sz="2600" dirty="0" err="1">
                <a:solidFill>
                  <a:srgbClr val="002060"/>
                </a:solidFill>
              </a:rPr>
              <a:t>Youtube</a:t>
            </a:r>
            <a:r>
              <a:rPr lang="es-MX" sz="2600" dirty="0">
                <a:solidFill>
                  <a:srgbClr val="002060"/>
                </a:solidFill>
              </a:rPr>
              <a:t>. </a:t>
            </a:r>
            <a:r>
              <a:rPr lang="es-PE" sz="2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https://www.youtube.com/watch?v=AnMfNGZ9DwY</a:t>
            </a:r>
            <a:endParaRPr lang="es-PE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23291" y="1131298"/>
            <a:ext cx="10545417" cy="532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s-PE" sz="2600" b="1" dirty="0">
                <a:solidFill>
                  <a:srgbClr val="002060"/>
                </a:solidFill>
              </a:rPr>
              <a:t>Para desarrollar esta actividad, ten en cuenta lo siguiente:</a:t>
            </a:r>
          </a:p>
          <a:p>
            <a:pPr marL="114300" indent="0">
              <a:buNone/>
            </a:pPr>
            <a:endParaRPr lang="es-PE" sz="900" dirty="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Arial" panose="020B0604020202020204" pitchFamily="34" charset="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Observa el video sobre INSPECTOR en el siguiente enlace: </a:t>
            </a:r>
            <a:r>
              <a:rPr lang="es-PE" sz="26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https://www.youtube.com/watch?v=AnMfNGZ9DwY</a:t>
            </a:r>
            <a:endParaRPr lang="es-PE" sz="2600" dirty="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Arial" panose="020B0604020202020204" pitchFamily="34" charset="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Practica en tu navegador cómo ingresar al INSPECTOR.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2060"/>
              </a:buClr>
              <a:buSzPct val="90000"/>
              <a:buFont typeface="Arial" panose="020B0604020202020204" pitchFamily="34" charset="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Selecciona tres (3) páginas conocidas y, utilizando el INSPECTOR, averigua por los menos cinco (5) propiedades CSS de cada página.</a:t>
            </a: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082365"/>
            <a:ext cx="10515600" cy="532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PE" sz="2600" b="1" dirty="0">
                <a:solidFill>
                  <a:srgbClr val="002060"/>
                </a:solidFill>
              </a:rPr>
              <a:t>Para desarrollar esta actividad, ten en cuenta lo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Para organizar las propiedades de cada página, puedes utilizar la siguiente matriz: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endParaRPr lang="es-PE" sz="2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endParaRPr lang="es-PE" sz="2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endParaRPr lang="es-PE" sz="2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endParaRPr lang="es-PE" sz="26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sz="26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MX" sz="2600" dirty="0">
                <a:latin typeface="Arial"/>
                <a:ea typeface="Arial"/>
                <a:cs typeface="Arial"/>
                <a:sym typeface="Arial"/>
              </a:rPr>
              <a:t>Comparte los hallazgos con tus compañeros.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endParaRPr lang="es-PE" sz="2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6BD8E1A-AFBD-C19D-EF9E-1188633B1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8709"/>
              </p:ext>
            </p:extLst>
          </p:nvPr>
        </p:nvGraphicFramePr>
        <p:xfrm>
          <a:off x="1538355" y="2939980"/>
          <a:ext cx="9394688" cy="227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630">
                  <a:extLst>
                    <a:ext uri="{9D8B030D-6E8A-4147-A177-3AD203B41FA5}">
                      <a16:colId xmlns:a16="http://schemas.microsoft.com/office/drawing/2014/main" val="4158587315"/>
                    </a:ext>
                  </a:extLst>
                </a:gridCol>
                <a:gridCol w="2047537">
                  <a:extLst>
                    <a:ext uri="{9D8B030D-6E8A-4147-A177-3AD203B41FA5}">
                      <a16:colId xmlns:a16="http://schemas.microsoft.com/office/drawing/2014/main" val="3167982350"/>
                    </a:ext>
                  </a:extLst>
                </a:gridCol>
                <a:gridCol w="4704521">
                  <a:extLst>
                    <a:ext uri="{9D8B030D-6E8A-4147-A177-3AD203B41FA5}">
                      <a16:colId xmlns:a16="http://schemas.microsoft.com/office/drawing/2014/main" val="2535715282"/>
                    </a:ext>
                  </a:extLst>
                </a:gridCol>
              </a:tblGrid>
              <a:tr h="4398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Página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02644"/>
                  </a:ext>
                </a:extLst>
              </a:tr>
              <a:tr h="366536">
                <a:tc rowSpan="5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310"/>
                  </a:ext>
                </a:extLst>
              </a:tr>
              <a:tr h="366536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22898"/>
                  </a:ext>
                </a:extLst>
              </a:tr>
              <a:tr h="366536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93896"/>
                  </a:ext>
                </a:extLst>
              </a:tr>
              <a:tr h="366536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652"/>
                  </a:ext>
                </a:extLst>
              </a:tr>
              <a:tr h="366536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1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838200" y="1467816"/>
            <a:ext cx="10452652" cy="33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b="1" dirty="0"/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PE" b="1" dirty="0"/>
          </a:p>
          <a:p>
            <a:pPr marL="457200" lvl="0" indent="-342900" algn="just" rtl="0">
              <a:spcBef>
                <a:spcPts val="100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dirty="0"/>
              <a:t>Las hojas de estilo CSS son muy importantes, pues son las que dan vida al HTML y, gracias a los estilos, las páginas web se pueden ver ordenadas, organizadas y con colores.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dirty="0"/>
              <a:t>Las hojas de estilo CSS funcionan en base a propiedades.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ct val="90000"/>
              <a:buAutoNum type="arabicPeriod"/>
            </a:pPr>
            <a:r>
              <a:rPr lang="es-PE" dirty="0"/>
              <a:t>Es importante organizar y separar el código HTML y CSS.</a:t>
            </a:r>
            <a:endParaRPr dirty="0"/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MX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buen desarrollador de software trabaja con disciplina y constancia desde el primer día”.</a:t>
            </a: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924DD2C-FC4E-6321-B8E6-712919B1C53A}"/>
              </a:ext>
            </a:extLst>
          </p:cNvPr>
          <p:cNvSpPr/>
          <p:nvPr/>
        </p:nvSpPr>
        <p:spPr>
          <a:xfrm>
            <a:off x="7939170" y="3851884"/>
            <a:ext cx="2300887" cy="528125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 Black" panose="020B0A04020102020204" pitchFamily="34" charset="0"/>
              </a:rPr>
              <a:t>Omar Bradley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Define el concepto de CSS, indicando para qué sirve y cómo funciona. Además, identifica sus ventajas y desventajas.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¿Qué es CSS?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¿Para qué sirve CSS?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¿Cómo funciona CSS?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Ventajas y desventajas de CSS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Diferencias entre HTML y CSS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¿Qué es CSS?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Qué es CSS y para que sirve? - YouTube">
            <a:extLst>
              <a:ext uri="{FF2B5EF4-FFF2-40B4-BE49-F238E27FC236}">
                <a16:creationId xmlns:a16="http://schemas.microsoft.com/office/drawing/2014/main" id="{12339A22-AD58-B35D-78B3-8F23FC09B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9572"/>
          <a:stretch/>
        </p:blipFill>
        <p:spPr bwMode="auto">
          <a:xfrm>
            <a:off x="7412141" y="1341950"/>
            <a:ext cx="3996611" cy="246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E0D7615-011E-9BB6-B586-36A58C791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73831"/>
              </p:ext>
            </p:extLst>
          </p:nvPr>
        </p:nvGraphicFramePr>
        <p:xfrm>
          <a:off x="450266" y="774853"/>
          <a:ext cx="6961875" cy="523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¿Para qué sirve CSS?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41" y="1612915"/>
            <a:ext cx="5766351" cy="3304640"/>
          </a:xfrm>
        </p:spPr>
        <p:txBody>
          <a:bodyPr>
            <a:normAutofit/>
          </a:bodyPr>
          <a:lstStyle/>
          <a:p>
            <a:pPr algn="just"/>
            <a:r>
              <a:rPr lang="es-ES" sz="2600" dirty="0"/>
              <a:t>Con CSS, puede crear reglas para decirle a su sitio web cómo desea que aparezca la información y separar los comandos para diseñar elementos (como fuente, color, tamaño, etc.) de los comandos para configurar el contenido.</a:t>
            </a:r>
            <a:endParaRPr lang="en-US" sz="2600" dirty="0"/>
          </a:p>
        </p:txBody>
      </p:sp>
      <p:pic>
        <p:nvPicPr>
          <p:cNvPr id="2050" name="Picture 2" descr="Introducción al CSS: qué es, para qué sirve y otras 10 preguntas frecuentes">
            <a:extLst>
              <a:ext uri="{FF2B5EF4-FFF2-40B4-BE49-F238E27FC236}">
                <a16:creationId xmlns:a16="http://schemas.microsoft.com/office/drawing/2014/main" id="{92249E3D-CDC6-C6B5-7C2A-E3835300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09" y="1573846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030880-27DE-2B3B-A35A-723A8CAE32BF}"/>
              </a:ext>
            </a:extLst>
          </p:cNvPr>
          <p:cNvSpPr txBox="1"/>
          <p:nvPr/>
        </p:nvSpPr>
        <p:spPr>
          <a:xfrm>
            <a:off x="6002479" y="4620894"/>
            <a:ext cx="5732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Recuperado de https://blog.hubspot.es/hubfs/queescssregla.jpeg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09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¿Cómo funciona CSS?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8" name="Picture 4" descr="HTML (Parte 4). Estilos - Webdisenia">
            <a:extLst>
              <a:ext uri="{FF2B5EF4-FFF2-40B4-BE49-F238E27FC236}">
                <a16:creationId xmlns:a16="http://schemas.microsoft.com/office/drawing/2014/main" id="{B74B672E-CF5F-D982-C2FC-4C5AF2723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1"/>
          <a:stretch/>
        </p:blipFill>
        <p:spPr bwMode="auto">
          <a:xfrm>
            <a:off x="672575" y="2130112"/>
            <a:ext cx="4333875" cy="14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78B329-2D4F-A28A-F09F-A3875053A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683" y="2024231"/>
            <a:ext cx="5029200" cy="16097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1431CF-00BD-9ABE-7A91-E4AD5800F16D}"/>
              </a:ext>
            </a:extLst>
          </p:cNvPr>
          <p:cNvSpPr txBox="1"/>
          <p:nvPr/>
        </p:nvSpPr>
        <p:spPr>
          <a:xfrm>
            <a:off x="324912" y="1330641"/>
            <a:ext cx="502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PE" sz="2000" b="1" dirty="0">
                <a:solidFill>
                  <a:srgbClr val="002060"/>
                </a:solidFill>
              </a:rPr>
              <a:t>Define estilos en las etiquetas HTML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124C885-58F2-03DF-8834-928605B4B013}"/>
              </a:ext>
            </a:extLst>
          </p:cNvPr>
          <p:cNvSpPr/>
          <p:nvPr/>
        </p:nvSpPr>
        <p:spPr>
          <a:xfrm>
            <a:off x="432282" y="1890983"/>
            <a:ext cx="5029200" cy="1876223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3BFD4B0-3684-23B8-6CED-425643C9E5F9}"/>
              </a:ext>
            </a:extLst>
          </p:cNvPr>
          <p:cNvGrpSpPr/>
          <p:nvPr/>
        </p:nvGrpSpPr>
        <p:grpSpPr>
          <a:xfrm rot="158458">
            <a:off x="5711592" y="2473245"/>
            <a:ext cx="559954" cy="437593"/>
            <a:chOff x="5758189" y="2489341"/>
            <a:chExt cx="559954" cy="437593"/>
          </a:xfrm>
        </p:grpSpPr>
        <p:sp>
          <p:nvSpPr>
            <p:cNvPr id="15" name="Flecha: cheurón 14">
              <a:extLst>
                <a:ext uri="{FF2B5EF4-FFF2-40B4-BE49-F238E27FC236}">
                  <a16:creationId xmlns:a16="http://schemas.microsoft.com/office/drawing/2014/main" id="{3249AAEE-36A1-A242-847B-116106D02331}"/>
                </a:ext>
              </a:extLst>
            </p:cNvPr>
            <p:cNvSpPr/>
            <p:nvPr/>
          </p:nvSpPr>
          <p:spPr>
            <a:xfrm rot="21182015">
              <a:off x="5758189" y="2507464"/>
              <a:ext cx="337811" cy="41947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6" name="Flecha: cheurón 15">
              <a:extLst>
                <a:ext uri="{FF2B5EF4-FFF2-40B4-BE49-F238E27FC236}">
                  <a16:creationId xmlns:a16="http://schemas.microsoft.com/office/drawing/2014/main" id="{6E4B2942-BA3D-ED1F-970B-0C46EE005BD5}"/>
                </a:ext>
              </a:extLst>
            </p:cNvPr>
            <p:cNvSpPr/>
            <p:nvPr/>
          </p:nvSpPr>
          <p:spPr>
            <a:xfrm rot="21261971">
              <a:off x="5980332" y="2489341"/>
              <a:ext cx="337811" cy="41947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C79733-4C6B-5B9C-BC4F-BB87BEEF7C7F}"/>
              </a:ext>
            </a:extLst>
          </p:cNvPr>
          <p:cNvSpPr txBox="1"/>
          <p:nvPr/>
        </p:nvSpPr>
        <p:spPr>
          <a:xfrm>
            <a:off x="6282567" y="1327370"/>
            <a:ext cx="502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PE" sz="2000" b="1" dirty="0">
                <a:solidFill>
                  <a:srgbClr val="002060"/>
                </a:solidFill>
              </a:rPr>
              <a:t>Adjunta hoja de estilos CSS</a:t>
            </a:r>
          </a:p>
        </p:txBody>
      </p:sp>
      <p:pic>
        <p:nvPicPr>
          <p:cNvPr id="24" name="Picture 2" descr="Qué es CSS?">
            <a:extLst>
              <a:ext uri="{FF2B5EF4-FFF2-40B4-BE49-F238E27FC236}">
                <a16:creationId xmlns:a16="http://schemas.microsoft.com/office/drawing/2014/main" id="{AF753566-F039-B5DB-95C9-56D7E4A9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23" y="4085315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3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Ventajas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956" y="1659572"/>
            <a:ext cx="5496339" cy="3304640"/>
          </a:xfrm>
        </p:spPr>
        <p:txBody>
          <a:bodyPr>
            <a:normAutofit/>
          </a:bodyPr>
          <a:lstStyle/>
          <a:p>
            <a:pPr algn="just"/>
            <a:r>
              <a:rPr lang="es-ES" sz="2600" dirty="0"/>
              <a:t>La ventaja del lenguaje CSS es su simplicidad, lo que significa menos código y potencial de error, así como una carga y legibilidad más rápidas. Además, le permite realizar ediciones más extensas para que su sitio tenga el aspecto que desea.</a:t>
            </a:r>
            <a:endParaRPr lang="en-US" sz="2600" dirty="0"/>
          </a:p>
        </p:txBody>
      </p:sp>
      <p:pic>
        <p:nvPicPr>
          <p:cNvPr id="2050" name="Picture 2" descr="👍¿Que es CSS? - ¿Para que sirve? ¿Como funciona? - YouTube">
            <a:extLst>
              <a:ext uri="{FF2B5EF4-FFF2-40B4-BE49-F238E27FC236}">
                <a16:creationId xmlns:a16="http://schemas.microsoft.com/office/drawing/2014/main" id="{63036136-FF27-3901-CA84-95E80B2BB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r="41540" b="19953"/>
          <a:stretch/>
        </p:blipFill>
        <p:spPr bwMode="auto">
          <a:xfrm>
            <a:off x="7191823" y="1652832"/>
            <a:ext cx="3945835" cy="33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Ventajas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99304CB-3FBE-30E5-A5F4-0C71D4A62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581620"/>
              </p:ext>
            </p:extLst>
          </p:nvPr>
        </p:nvGraphicFramePr>
        <p:xfrm>
          <a:off x="441277" y="1232452"/>
          <a:ext cx="11309446" cy="495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4176A4B-6E8A-909A-02CF-4E18EB9858FF}"/>
              </a:ext>
            </a:extLst>
          </p:cNvPr>
          <p:cNvSpPr/>
          <p:nvPr/>
        </p:nvSpPr>
        <p:spPr>
          <a:xfrm>
            <a:off x="586853" y="1081833"/>
            <a:ext cx="7300481" cy="443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PE" sz="2600" b="1" dirty="0">
                <a:solidFill>
                  <a:srgbClr val="002060"/>
                </a:solidFill>
              </a:rPr>
              <a:t>CSS también permite:</a:t>
            </a:r>
          </a:p>
        </p:txBody>
      </p:sp>
      <p:pic>
        <p:nvPicPr>
          <p:cNvPr id="8" name="Gráfico 7" descr="Pulgares hacia arriba">
            <a:extLst>
              <a:ext uri="{FF2B5EF4-FFF2-40B4-BE49-F238E27FC236}">
                <a16:creationId xmlns:a16="http://schemas.microsoft.com/office/drawing/2014/main" id="{C28FA40E-A623-2423-9942-6477818E06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0069" y="4174531"/>
            <a:ext cx="914400" cy="9144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E71B869-99DA-CB45-CC49-0EF24236B7A8}"/>
              </a:ext>
            </a:extLst>
          </p:cNvPr>
          <p:cNvSpPr/>
          <p:nvPr/>
        </p:nvSpPr>
        <p:spPr>
          <a:xfrm>
            <a:off x="10234684" y="4132955"/>
            <a:ext cx="1093305" cy="1077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83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Desventajas de CSS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2A262C3-1B33-C51C-E408-BB935B534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392234"/>
              </p:ext>
            </p:extLst>
          </p:nvPr>
        </p:nvGraphicFramePr>
        <p:xfrm>
          <a:off x="1216672" y="1558701"/>
          <a:ext cx="8090629" cy="374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CDCBA932-4D6C-CD11-FE45-CCB28861EDBD}"/>
              </a:ext>
            </a:extLst>
          </p:cNvPr>
          <p:cNvSpPr/>
          <p:nvPr/>
        </p:nvSpPr>
        <p:spPr>
          <a:xfrm>
            <a:off x="718328" y="1238325"/>
            <a:ext cx="9368755" cy="443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PE" sz="2600" b="1" dirty="0">
                <a:solidFill>
                  <a:srgbClr val="002060"/>
                </a:solidFill>
              </a:rPr>
              <a:t>Entre las desventajas de CSS, podemos mencionar: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6C6AAD14-8174-F1E3-BD84-436597A3AF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9636509" y="3038027"/>
            <a:ext cx="914400" cy="9144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114CB35-EC50-1669-A4C2-60E267469AEC}"/>
              </a:ext>
            </a:extLst>
          </p:cNvPr>
          <p:cNvSpPr/>
          <p:nvPr/>
        </p:nvSpPr>
        <p:spPr>
          <a:xfrm>
            <a:off x="9560309" y="2930191"/>
            <a:ext cx="1093305" cy="1077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932099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722</Words>
  <Application>Microsoft Office PowerPoint</Application>
  <PresentationFormat>Panorámica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plantilla-certus ppt</vt:lpstr>
      <vt:lpstr>Introducción al CSS</vt:lpstr>
      <vt:lpstr>Resultado de aprendizaje</vt:lpstr>
      <vt:lpstr>Contenidos o temas</vt:lpstr>
      <vt:lpstr>¿Qué es CSS?</vt:lpstr>
      <vt:lpstr>¿Para qué sirve CSS?</vt:lpstr>
      <vt:lpstr>¿Cómo funciona CSS?</vt:lpstr>
      <vt:lpstr>Ventajas de CSS</vt:lpstr>
      <vt:lpstr>Ventajas de CSS</vt:lpstr>
      <vt:lpstr>Desventajas de CSS</vt:lpstr>
      <vt:lpstr>Diferencias entre HTML y CSS</vt:lpstr>
      <vt:lpstr>Caso o reto a resolver</vt:lpstr>
      <vt:lpstr>Recurso del caso</vt:lpstr>
      <vt:lpstr>Indicaciones para realizar la actividad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28</cp:revision>
  <dcterms:created xsi:type="dcterms:W3CDTF">2019-11-19T20:06:01Z</dcterms:created>
  <dcterms:modified xsi:type="dcterms:W3CDTF">2022-09-21T18:35:00Z</dcterms:modified>
</cp:coreProperties>
</file>