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1" r:id="rId6"/>
    <p:sldId id="283" r:id="rId7"/>
    <p:sldId id="288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10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7C8DA-4505-4385-A170-BBBE479583B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6110D380-B09D-41B0-B477-C0A793E81B88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4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Mayor variedad de productos</a:t>
          </a:r>
          <a:endParaRPr lang="es-PE" sz="2400" dirty="0">
            <a:solidFill>
              <a:srgbClr val="002060"/>
            </a:solidFill>
          </a:endParaRPr>
        </a:p>
      </dgm:t>
    </dgm:pt>
    <dgm:pt modelId="{03A71BBA-8F1F-4230-BC13-5B1D30F93692}" type="parTrans" cxnId="{488B1E75-13CA-41A6-9919-DD0C3201785F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C13EA95D-BE30-41C7-84AC-B420705C7150}" type="sibTrans" cxnId="{488B1E75-13CA-41A6-9919-DD0C3201785F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E36D8EC3-6866-4D90-BA3F-25164D84F60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4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Fidelización</a:t>
          </a:r>
          <a:endParaRPr lang="es-PE" sz="2400" dirty="0">
            <a:solidFill>
              <a:srgbClr val="002060"/>
            </a:solidFill>
          </a:endParaRPr>
        </a:p>
      </dgm:t>
    </dgm:pt>
    <dgm:pt modelId="{B1988151-8E13-4929-B092-833A5F7A8F70}" type="parTrans" cxnId="{084FA37F-5291-4471-B2E5-930F1E847B4A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7F469B09-2F4E-4521-8AA6-4631F2663CB5}" type="sibTrans" cxnId="{084FA37F-5291-4471-B2E5-930F1E847B4A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9588A8CD-1C73-43A4-8F9B-D926D80DE699}">
      <dgm:prSet custT="1"/>
      <dgm:spPr/>
      <dgm:t>
        <a:bodyPr/>
        <a:lstStyle/>
        <a:p>
          <a:r>
            <a:rPr lang="es-PE" sz="2400" dirty="0">
              <a:solidFill>
                <a:srgbClr val="002060"/>
              </a:solidFill>
            </a:rPr>
            <a:t>Globalización y mayor público</a:t>
          </a:r>
        </a:p>
      </dgm:t>
    </dgm:pt>
    <dgm:pt modelId="{940A0895-CB74-4CBD-B95B-C793532EEE90}" type="parTrans" cxnId="{3890614A-991D-4BF7-B8B4-98604CB4A394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9FA74E63-27CE-4E23-9506-BE7EEFB2BB0C}" type="sibTrans" cxnId="{3890614A-991D-4BF7-B8B4-98604CB4A394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A2841C44-2B3B-49AD-8510-A136D2BFC0E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4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Conocimiento del cliente</a:t>
          </a:r>
          <a:endParaRPr lang="es-PE" sz="2400" dirty="0">
            <a:solidFill>
              <a:srgbClr val="002060"/>
            </a:solidFill>
          </a:endParaRPr>
        </a:p>
      </dgm:t>
    </dgm:pt>
    <dgm:pt modelId="{BCBEE61A-7D7D-48A4-BCE8-A2D9748C5A88}" type="parTrans" cxnId="{F320FFE7-EC96-4210-B2A9-7369B4C6AD60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FA068690-4FD7-4189-B867-31031E7BABCA}" type="sibTrans" cxnId="{F320FFE7-EC96-4210-B2A9-7369B4C6AD60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2D9FA8DC-C423-4D54-AF09-C8206B40AB4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400" dirty="0">
              <a:solidFill>
                <a:srgbClr val="002060"/>
              </a:solidFill>
            </a:rPr>
            <a:t>Disminución de costos</a:t>
          </a:r>
        </a:p>
      </dgm:t>
    </dgm:pt>
    <dgm:pt modelId="{7151B249-FE2E-4389-AAA8-8D4D71224958}" type="parTrans" cxnId="{B97E4FE6-8CC5-4562-B3C0-3DA20ED94A9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0B9A44BF-B037-4E25-AE59-A6B9D75E208F}" type="sibTrans" cxnId="{B97E4FE6-8CC5-4562-B3C0-3DA20ED94A9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B61F4165-C5F0-4EE8-931F-914541834872}" type="pres">
      <dgm:prSet presAssocID="{93F7C8DA-4505-4385-A170-BBBE479583BF}" presName="linear" presStyleCnt="0">
        <dgm:presLayoutVars>
          <dgm:dir/>
          <dgm:animLvl val="lvl"/>
          <dgm:resizeHandles val="exact"/>
        </dgm:presLayoutVars>
      </dgm:prSet>
      <dgm:spPr/>
    </dgm:pt>
    <dgm:pt modelId="{550B67A4-3704-48D6-9403-C030C17DACCF}" type="pres">
      <dgm:prSet presAssocID="{9588A8CD-1C73-43A4-8F9B-D926D80DE699}" presName="parentLin" presStyleCnt="0"/>
      <dgm:spPr/>
    </dgm:pt>
    <dgm:pt modelId="{72A04F93-7452-41FE-B9A6-38FC781BAF25}" type="pres">
      <dgm:prSet presAssocID="{9588A8CD-1C73-43A4-8F9B-D926D80DE699}" presName="parentLeftMargin" presStyleLbl="node1" presStyleIdx="0" presStyleCnt="5"/>
      <dgm:spPr/>
    </dgm:pt>
    <dgm:pt modelId="{A8AFDEA3-A598-422C-A295-AEF74257AEA8}" type="pres">
      <dgm:prSet presAssocID="{9588A8CD-1C73-43A4-8F9B-D926D80DE6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E945E2-E9AA-422B-93F3-4B6077F30F4F}" type="pres">
      <dgm:prSet presAssocID="{9588A8CD-1C73-43A4-8F9B-D926D80DE699}" presName="negativeSpace" presStyleCnt="0"/>
      <dgm:spPr/>
    </dgm:pt>
    <dgm:pt modelId="{FC02D855-0B39-4C57-8BB0-7641235BB465}" type="pres">
      <dgm:prSet presAssocID="{9588A8CD-1C73-43A4-8F9B-D926D80DE699}" presName="childText" presStyleLbl="conFgAcc1" presStyleIdx="0" presStyleCnt="5">
        <dgm:presLayoutVars>
          <dgm:bulletEnabled val="1"/>
        </dgm:presLayoutVars>
      </dgm:prSet>
      <dgm:spPr/>
    </dgm:pt>
    <dgm:pt modelId="{0FC76846-0E2A-4918-B618-32C89DB768B0}" type="pres">
      <dgm:prSet presAssocID="{9FA74E63-27CE-4E23-9506-BE7EEFB2BB0C}" presName="spaceBetweenRectangles" presStyleCnt="0"/>
      <dgm:spPr/>
    </dgm:pt>
    <dgm:pt modelId="{BA610EE7-807D-4AFC-A930-40CA4100BAB4}" type="pres">
      <dgm:prSet presAssocID="{A2841C44-2B3B-49AD-8510-A136D2BFC0ED}" presName="parentLin" presStyleCnt="0"/>
      <dgm:spPr/>
    </dgm:pt>
    <dgm:pt modelId="{9CB74169-CB9D-452C-AE45-9CBA8AFB32CC}" type="pres">
      <dgm:prSet presAssocID="{A2841C44-2B3B-49AD-8510-A136D2BFC0ED}" presName="parentLeftMargin" presStyleLbl="node1" presStyleIdx="0" presStyleCnt="5"/>
      <dgm:spPr/>
    </dgm:pt>
    <dgm:pt modelId="{00881B6D-4D60-4E3B-98A9-73530BA3E947}" type="pres">
      <dgm:prSet presAssocID="{A2841C44-2B3B-49AD-8510-A136D2BFC0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3387654-BE7D-4D56-82FF-FF26D0A7EDBF}" type="pres">
      <dgm:prSet presAssocID="{A2841C44-2B3B-49AD-8510-A136D2BFC0ED}" presName="negativeSpace" presStyleCnt="0"/>
      <dgm:spPr/>
    </dgm:pt>
    <dgm:pt modelId="{9B740BFF-6385-422E-9987-D0DDC3D8FE98}" type="pres">
      <dgm:prSet presAssocID="{A2841C44-2B3B-49AD-8510-A136D2BFC0ED}" presName="childText" presStyleLbl="conFgAcc1" presStyleIdx="1" presStyleCnt="5">
        <dgm:presLayoutVars>
          <dgm:bulletEnabled val="1"/>
        </dgm:presLayoutVars>
      </dgm:prSet>
      <dgm:spPr/>
    </dgm:pt>
    <dgm:pt modelId="{A211A16F-BB60-4D5B-BD23-0B72D004F8B6}" type="pres">
      <dgm:prSet presAssocID="{FA068690-4FD7-4189-B867-31031E7BABCA}" presName="spaceBetweenRectangles" presStyleCnt="0"/>
      <dgm:spPr/>
    </dgm:pt>
    <dgm:pt modelId="{A04C510C-A525-4D07-817B-3EF4D76A676B}" type="pres">
      <dgm:prSet presAssocID="{6110D380-B09D-41B0-B477-C0A793E81B88}" presName="parentLin" presStyleCnt="0"/>
      <dgm:spPr/>
    </dgm:pt>
    <dgm:pt modelId="{53FB57B4-41B9-4543-9C4A-C69F5550FEA5}" type="pres">
      <dgm:prSet presAssocID="{6110D380-B09D-41B0-B477-C0A793E81B88}" presName="parentLeftMargin" presStyleLbl="node1" presStyleIdx="1" presStyleCnt="5"/>
      <dgm:spPr/>
    </dgm:pt>
    <dgm:pt modelId="{D80D8E6F-0AF3-4212-8255-1266E07B625C}" type="pres">
      <dgm:prSet presAssocID="{6110D380-B09D-41B0-B477-C0A793E81B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C21D51-E843-474C-AFA0-50966745753F}" type="pres">
      <dgm:prSet presAssocID="{6110D380-B09D-41B0-B477-C0A793E81B88}" presName="negativeSpace" presStyleCnt="0"/>
      <dgm:spPr/>
    </dgm:pt>
    <dgm:pt modelId="{33BC8B17-4896-4D47-AFC2-098B7EC6BEAD}" type="pres">
      <dgm:prSet presAssocID="{6110D380-B09D-41B0-B477-C0A793E81B88}" presName="childText" presStyleLbl="conFgAcc1" presStyleIdx="2" presStyleCnt="5">
        <dgm:presLayoutVars>
          <dgm:bulletEnabled val="1"/>
        </dgm:presLayoutVars>
      </dgm:prSet>
      <dgm:spPr/>
    </dgm:pt>
    <dgm:pt modelId="{BB4E1D83-37AD-4848-82A0-3DD7CD0D74D3}" type="pres">
      <dgm:prSet presAssocID="{C13EA95D-BE30-41C7-84AC-B420705C7150}" presName="spaceBetweenRectangles" presStyleCnt="0"/>
      <dgm:spPr/>
    </dgm:pt>
    <dgm:pt modelId="{F46901DF-7513-40D7-8682-BD5C3C95739E}" type="pres">
      <dgm:prSet presAssocID="{E36D8EC3-6866-4D90-BA3F-25164D84F60E}" presName="parentLin" presStyleCnt="0"/>
      <dgm:spPr/>
    </dgm:pt>
    <dgm:pt modelId="{A0CC01D9-8DE3-47E6-9DCF-9BCC4FE76349}" type="pres">
      <dgm:prSet presAssocID="{E36D8EC3-6866-4D90-BA3F-25164D84F60E}" presName="parentLeftMargin" presStyleLbl="node1" presStyleIdx="2" presStyleCnt="5"/>
      <dgm:spPr/>
    </dgm:pt>
    <dgm:pt modelId="{3C7B7498-E645-493C-9960-1A5A3E3F154D}" type="pres">
      <dgm:prSet presAssocID="{E36D8EC3-6866-4D90-BA3F-25164D84F6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E25BE2-C084-43EB-AA5C-7151B50C65D2}" type="pres">
      <dgm:prSet presAssocID="{E36D8EC3-6866-4D90-BA3F-25164D84F60E}" presName="negativeSpace" presStyleCnt="0"/>
      <dgm:spPr/>
    </dgm:pt>
    <dgm:pt modelId="{5F8A8004-E32B-4F29-AD04-445E080AFB01}" type="pres">
      <dgm:prSet presAssocID="{E36D8EC3-6866-4D90-BA3F-25164D84F60E}" presName="childText" presStyleLbl="conFgAcc1" presStyleIdx="3" presStyleCnt="5">
        <dgm:presLayoutVars>
          <dgm:bulletEnabled val="1"/>
        </dgm:presLayoutVars>
      </dgm:prSet>
      <dgm:spPr/>
    </dgm:pt>
    <dgm:pt modelId="{52254B11-8E67-43FF-8B56-DD6610BBF385}" type="pres">
      <dgm:prSet presAssocID="{7F469B09-2F4E-4521-8AA6-4631F2663CB5}" presName="spaceBetweenRectangles" presStyleCnt="0"/>
      <dgm:spPr/>
    </dgm:pt>
    <dgm:pt modelId="{1E1FFC4A-18A8-4900-B7E5-883D247DDFDA}" type="pres">
      <dgm:prSet presAssocID="{2D9FA8DC-C423-4D54-AF09-C8206B40AB41}" presName="parentLin" presStyleCnt="0"/>
      <dgm:spPr/>
    </dgm:pt>
    <dgm:pt modelId="{A4EA3EF4-2CD6-416A-9AD3-9106EEAFB5B3}" type="pres">
      <dgm:prSet presAssocID="{2D9FA8DC-C423-4D54-AF09-C8206B40AB41}" presName="parentLeftMargin" presStyleLbl="node1" presStyleIdx="3" presStyleCnt="5"/>
      <dgm:spPr/>
    </dgm:pt>
    <dgm:pt modelId="{8A3EDA1B-FF06-4B00-A9E4-00B9A9FF7A35}" type="pres">
      <dgm:prSet presAssocID="{2D9FA8DC-C423-4D54-AF09-C8206B40AB4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A07AA10-7C2B-495B-BEB8-6A7B40A46850}" type="pres">
      <dgm:prSet presAssocID="{2D9FA8DC-C423-4D54-AF09-C8206B40AB41}" presName="negativeSpace" presStyleCnt="0"/>
      <dgm:spPr/>
    </dgm:pt>
    <dgm:pt modelId="{E0F6ADB1-62D9-4D46-B091-1D23AEF0B7F3}" type="pres">
      <dgm:prSet presAssocID="{2D9FA8DC-C423-4D54-AF09-C8206B40AB4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6658432-4908-4D0F-81A1-9D01F54E404B}" type="presOf" srcId="{E36D8EC3-6866-4D90-BA3F-25164D84F60E}" destId="{A0CC01D9-8DE3-47E6-9DCF-9BCC4FE76349}" srcOrd="0" destOrd="0" presId="urn:microsoft.com/office/officeart/2005/8/layout/list1"/>
    <dgm:cxn modelId="{C5530337-F30B-4B8F-8345-90B647EF4A99}" type="presOf" srcId="{A2841C44-2B3B-49AD-8510-A136D2BFC0ED}" destId="{00881B6D-4D60-4E3B-98A9-73530BA3E947}" srcOrd="1" destOrd="0" presId="urn:microsoft.com/office/officeart/2005/8/layout/list1"/>
    <dgm:cxn modelId="{7CA17E5C-C948-469C-BA93-C3A943C909B4}" type="presOf" srcId="{2D9FA8DC-C423-4D54-AF09-C8206B40AB41}" destId="{8A3EDA1B-FF06-4B00-A9E4-00B9A9FF7A35}" srcOrd="1" destOrd="0" presId="urn:microsoft.com/office/officeart/2005/8/layout/list1"/>
    <dgm:cxn modelId="{3542D762-19FC-408B-A88F-74442FEB6EC9}" type="presOf" srcId="{E36D8EC3-6866-4D90-BA3F-25164D84F60E}" destId="{3C7B7498-E645-493C-9960-1A5A3E3F154D}" srcOrd="1" destOrd="0" presId="urn:microsoft.com/office/officeart/2005/8/layout/list1"/>
    <dgm:cxn modelId="{DB55A447-91ED-462E-BA4A-486F5B7B1CE3}" type="presOf" srcId="{6110D380-B09D-41B0-B477-C0A793E81B88}" destId="{D80D8E6F-0AF3-4212-8255-1266E07B625C}" srcOrd="1" destOrd="0" presId="urn:microsoft.com/office/officeart/2005/8/layout/list1"/>
    <dgm:cxn modelId="{3890614A-991D-4BF7-B8B4-98604CB4A394}" srcId="{93F7C8DA-4505-4385-A170-BBBE479583BF}" destId="{9588A8CD-1C73-43A4-8F9B-D926D80DE699}" srcOrd="0" destOrd="0" parTransId="{940A0895-CB74-4CBD-B95B-C793532EEE90}" sibTransId="{9FA74E63-27CE-4E23-9506-BE7EEFB2BB0C}"/>
    <dgm:cxn modelId="{488B1E75-13CA-41A6-9919-DD0C3201785F}" srcId="{93F7C8DA-4505-4385-A170-BBBE479583BF}" destId="{6110D380-B09D-41B0-B477-C0A793E81B88}" srcOrd="2" destOrd="0" parTransId="{03A71BBA-8F1F-4230-BC13-5B1D30F93692}" sibTransId="{C13EA95D-BE30-41C7-84AC-B420705C7150}"/>
    <dgm:cxn modelId="{084FA37F-5291-4471-B2E5-930F1E847B4A}" srcId="{93F7C8DA-4505-4385-A170-BBBE479583BF}" destId="{E36D8EC3-6866-4D90-BA3F-25164D84F60E}" srcOrd="3" destOrd="0" parTransId="{B1988151-8E13-4929-B092-833A5F7A8F70}" sibTransId="{7F469B09-2F4E-4521-8AA6-4631F2663CB5}"/>
    <dgm:cxn modelId="{B43FB6BD-9874-4F1A-9629-EAC9E24FA4AE}" type="presOf" srcId="{9588A8CD-1C73-43A4-8F9B-D926D80DE699}" destId="{72A04F93-7452-41FE-B9A6-38FC781BAF25}" srcOrd="0" destOrd="0" presId="urn:microsoft.com/office/officeart/2005/8/layout/list1"/>
    <dgm:cxn modelId="{2739A3C8-3900-4D63-BAA7-F7DD584A951B}" type="presOf" srcId="{A2841C44-2B3B-49AD-8510-A136D2BFC0ED}" destId="{9CB74169-CB9D-452C-AE45-9CBA8AFB32CC}" srcOrd="0" destOrd="0" presId="urn:microsoft.com/office/officeart/2005/8/layout/list1"/>
    <dgm:cxn modelId="{ADFEC0D1-F079-4079-97A6-C64D3D7FE400}" type="presOf" srcId="{9588A8CD-1C73-43A4-8F9B-D926D80DE699}" destId="{A8AFDEA3-A598-422C-A295-AEF74257AEA8}" srcOrd="1" destOrd="0" presId="urn:microsoft.com/office/officeart/2005/8/layout/list1"/>
    <dgm:cxn modelId="{065C42D3-8A91-45BD-86F8-71EE41527BFA}" type="presOf" srcId="{2D9FA8DC-C423-4D54-AF09-C8206B40AB41}" destId="{A4EA3EF4-2CD6-416A-9AD3-9106EEAFB5B3}" srcOrd="0" destOrd="0" presId="urn:microsoft.com/office/officeart/2005/8/layout/list1"/>
    <dgm:cxn modelId="{558BFDDA-F89A-4B78-B31E-73F59CF22FDF}" type="presOf" srcId="{6110D380-B09D-41B0-B477-C0A793E81B88}" destId="{53FB57B4-41B9-4543-9C4A-C69F5550FEA5}" srcOrd="0" destOrd="0" presId="urn:microsoft.com/office/officeart/2005/8/layout/list1"/>
    <dgm:cxn modelId="{B97E4FE6-8CC5-4562-B3C0-3DA20ED94A9C}" srcId="{93F7C8DA-4505-4385-A170-BBBE479583BF}" destId="{2D9FA8DC-C423-4D54-AF09-C8206B40AB41}" srcOrd="4" destOrd="0" parTransId="{7151B249-FE2E-4389-AAA8-8D4D71224958}" sibTransId="{0B9A44BF-B037-4E25-AE59-A6B9D75E208F}"/>
    <dgm:cxn modelId="{F320FFE7-EC96-4210-B2A9-7369B4C6AD60}" srcId="{93F7C8DA-4505-4385-A170-BBBE479583BF}" destId="{A2841C44-2B3B-49AD-8510-A136D2BFC0ED}" srcOrd="1" destOrd="0" parTransId="{BCBEE61A-7D7D-48A4-BCE8-A2D9748C5A88}" sibTransId="{FA068690-4FD7-4189-B867-31031E7BABCA}"/>
    <dgm:cxn modelId="{2F9305E8-EE3E-4E62-8CFD-790AFA27078F}" type="presOf" srcId="{93F7C8DA-4505-4385-A170-BBBE479583BF}" destId="{B61F4165-C5F0-4EE8-931F-914541834872}" srcOrd="0" destOrd="0" presId="urn:microsoft.com/office/officeart/2005/8/layout/list1"/>
    <dgm:cxn modelId="{E15EC616-1BC6-4BDF-843B-BF37CB6CB15B}" type="presParOf" srcId="{B61F4165-C5F0-4EE8-931F-914541834872}" destId="{550B67A4-3704-48D6-9403-C030C17DACCF}" srcOrd="0" destOrd="0" presId="urn:microsoft.com/office/officeart/2005/8/layout/list1"/>
    <dgm:cxn modelId="{0033C00C-80B2-4C6C-8450-AEADAAD8BA81}" type="presParOf" srcId="{550B67A4-3704-48D6-9403-C030C17DACCF}" destId="{72A04F93-7452-41FE-B9A6-38FC781BAF25}" srcOrd="0" destOrd="0" presId="urn:microsoft.com/office/officeart/2005/8/layout/list1"/>
    <dgm:cxn modelId="{E5FB9EC6-E39F-4E7F-B0F2-74B5F26BAB6E}" type="presParOf" srcId="{550B67A4-3704-48D6-9403-C030C17DACCF}" destId="{A8AFDEA3-A598-422C-A295-AEF74257AEA8}" srcOrd="1" destOrd="0" presId="urn:microsoft.com/office/officeart/2005/8/layout/list1"/>
    <dgm:cxn modelId="{489E1381-7B36-4DDE-AFD7-3E154C85C055}" type="presParOf" srcId="{B61F4165-C5F0-4EE8-931F-914541834872}" destId="{EDE945E2-E9AA-422B-93F3-4B6077F30F4F}" srcOrd="1" destOrd="0" presId="urn:microsoft.com/office/officeart/2005/8/layout/list1"/>
    <dgm:cxn modelId="{6E244C8D-5E52-4200-B19E-A4905CF5B360}" type="presParOf" srcId="{B61F4165-C5F0-4EE8-931F-914541834872}" destId="{FC02D855-0B39-4C57-8BB0-7641235BB465}" srcOrd="2" destOrd="0" presId="urn:microsoft.com/office/officeart/2005/8/layout/list1"/>
    <dgm:cxn modelId="{E4BEEA8E-6C14-477F-ADFA-0FDC3445D64B}" type="presParOf" srcId="{B61F4165-C5F0-4EE8-931F-914541834872}" destId="{0FC76846-0E2A-4918-B618-32C89DB768B0}" srcOrd="3" destOrd="0" presId="urn:microsoft.com/office/officeart/2005/8/layout/list1"/>
    <dgm:cxn modelId="{1DF14FCF-965D-46DA-AB24-C7391B586B90}" type="presParOf" srcId="{B61F4165-C5F0-4EE8-931F-914541834872}" destId="{BA610EE7-807D-4AFC-A930-40CA4100BAB4}" srcOrd="4" destOrd="0" presId="urn:microsoft.com/office/officeart/2005/8/layout/list1"/>
    <dgm:cxn modelId="{F7E4F42B-43C2-4B41-B768-1F7CBB685566}" type="presParOf" srcId="{BA610EE7-807D-4AFC-A930-40CA4100BAB4}" destId="{9CB74169-CB9D-452C-AE45-9CBA8AFB32CC}" srcOrd="0" destOrd="0" presId="urn:microsoft.com/office/officeart/2005/8/layout/list1"/>
    <dgm:cxn modelId="{DB851DCF-8A19-4235-9BF5-296E27D4A3E0}" type="presParOf" srcId="{BA610EE7-807D-4AFC-A930-40CA4100BAB4}" destId="{00881B6D-4D60-4E3B-98A9-73530BA3E947}" srcOrd="1" destOrd="0" presId="urn:microsoft.com/office/officeart/2005/8/layout/list1"/>
    <dgm:cxn modelId="{2687A59D-6045-4E8E-BE8C-C6E0F44BFDE3}" type="presParOf" srcId="{B61F4165-C5F0-4EE8-931F-914541834872}" destId="{C3387654-BE7D-4D56-82FF-FF26D0A7EDBF}" srcOrd="5" destOrd="0" presId="urn:microsoft.com/office/officeart/2005/8/layout/list1"/>
    <dgm:cxn modelId="{76104055-0D07-4572-BF25-DC568950F6EB}" type="presParOf" srcId="{B61F4165-C5F0-4EE8-931F-914541834872}" destId="{9B740BFF-6385-422E-9987-D0DDC3D8FE98}" srcOrd="6" destOrd="0" presId="urn:microsoft.com/office/officeart/2005/8/layout/list1"/>
    <dgm:cxn modelId="{947DDBF2-87EC-4DE0-8C42-396D91A34679}" type="presParOf" srcId="{B61F4165-C5F0-4EE8-931F-914541834872}" destId="{A211A16F-BB60-4D5B-BD23-0B72D004F8B6}" srcOrd="7" destOrd="0" presId="urn:microsoft.com/office/officeart/2005/8/layout/list1"/>
    <dgm:cxn modelId="{31D8BE14-9DDD-4D13-88D2-000CDD134D3E}" type="presParOf" srcId="{B61F4165-C5F0-4EE8-931F-914541834872}" destId="{A04C510C-A525-4D07-817B-3EF4D76A676B}" srcOrd="8" destOrd="0" presId="urn:microsoft.com/office/officeart/2005/8/layout/list1"/>
    <dgm:cxn modelId="{C4AECFCA-0467-4A63-962C-EC9450D4135D}" type="presParOf" srcId="{A04C510C-A525-4D07-817B-3EF4D76A676B}" destId="{53FB57B4-41B9-4543-9C4A-C69F5550FEA5}" srcOrd="0" destOrd="0" presId="urn:microsoft.com/office/officeart/2005/8/layout/list1"/>
    <dgm:cxn modelId="{5FE874B9-20AD-401A-B901-884E19609E5E}" type="presParOf" srcId="{A04C510C-A525-4D07-817B-3EF4D76A676B}" destId="{D80D8E6F-0AF3-4212-8255-1266E07B625C}" srcOrd="1" destOrd="0" presId="urn:microsoft.com/office/officeart/2005/8/layout/list1"/>
    <dgm:cxn modelId="{BF8384C9-09D9-431B-A750-A5F45960982D}" type="presParOf" srcId="{B61F4165-C5F0-4EE8-931F-914541834872}" destId="{F9C21D51-E843-474C-AFA0-50966745753F}" srcOrd="9" destOrd="0" presId="urn:microsoft.com/office/officeart/2005/8/layout/list1"/>
    <dgm:cxn modelId="{49A5CCEC-7FFD-4661-AB7C-EC4C98FCDC84}" type="presParOf" srcId="{B61F4165-C5F0-4EE8-931F-914541834872}" destId="{33BC8B17-4896-4D47-AFC2-098B7EC6BEAD}" srcOrd="10" destOrd="0" presId="urn:microsoft.com/office/officeart/2005/8/layout/list1"/>
    <dgm:cxn modelId="{AB4201E6-732C-4070-9F53-CAB45C81062A}" type="presParOf" srcId="{B61F4165-C5F0-4EE8-931F-914541834872}" destId="{BB4E1D83-37AD-4848-82A0-3DD7CD0D74D3}" srcOrd="11" destOrd="0" presId="urn:microsoft.com/office/officeart/2005/8/layout/list1"/>
    <dgm:cxn modelId="{6E128369-1807-44F8-93AA-0A892E7EF994}" type="presParOf" srcId="{B61F4165-C5F0-4EE8-931F-914541834872}" destId="{F46901DF-7513-40D7-8682-BD5C3C95739E}" srcOrd="12" destOrd="0" presId="urn:microsoft.com/office/officeart/2005/8/layout/list1"/>
    <dgm:cxn modelId="{516D759E-ECAD-433E-91BA-28AF907499D9}" type="presParOf" srcId="{F46901DF-7513-40D7-8682-BD5C3C95739E}" destId="{A0CC01D9-8DE3-47E6-9DCF-9BCC4FE76349}" srcOrd="0" destOrd="0" presId="urn:microsoft.com/office/officeart/2005/8/layout/list1"/>
    <dgm:cxn modelId="{74AB5905-DDF7-48A1-BBA3-164593B72EBC}" type="presParOf" srcId="{F46901DF-7513-40D7-8682-BD5C3C95739E}" destId="{3C7B7498-E645-493C-9960-1A5A3E3F154D}" srcOrd="1" destOrd="0" presId="urn:microsoft.com/office/officeart/2005/8/layout/list1"/>
    <dgm:cxn modelId="{B297A2CC-5FD6-4622-94B1-DFA30F174619}" type="presParOf" srcId="{B61F4165-C5F0-4EE8-931F-914541834872}" destId="{28E25BE2-C084-43EB-AA5C-7151B50C65D2}" srcOrd="13" destOrd="0" presId="urn:microsoft.com/office/officeart/2005/8/layout/list1"/>
    <dgm:cxn modelId="{10828C58-C4DA-49A3-9E79-BD18567D7CBD}" type="presParOf" srcId="{B61F4165-C5F0-4EE8-931F-914541834872}" destId="{5F8A8004-E32B-4F29-AD04-445E080AFB01}" srcOrd="14" destOrd="0" presId="urn:microsoft.com/office/officeart/2005/8/layout/list1"/>
    <dgm:cxn modelId="{946720AA-83CB-4225-8F6B-E87FB7FA3993}" type="presParOf" srcId="{B61F4165-C5F0-4EE8-931F-914541834872}" destId="{52254B11-8E67-43FF-8B56-DD6610BBF385}" srcOrd="15" destOrd="0" presId="urn:microsoft.com/office/officeart/2005/8/layout/list1"/>
    <dgm:cxn modelId="{746B3589-71EC-4618-9057-1AB60CD11C03}" type="presParOf" srcId="{B61F4165-C5F0-4EE8-931F-914541834872}" destId="{1E1FFC4A-18A8-4900-B7E5-883D247DDFDA}" srcOrd="16" destOrd="0" presId="urn:microsoft.com/office/officeart/2005/8/layout/list1"/>
    <dgm:cxn modelId="{84312225-FF30-4452-B9C2-800C61F0801F}" type="presParOf" srcId="{1E1FFC4A-18A8-4900-B7E5-883D247DDFDA}" destId="{A4EA3EF4-2CD6-416A-9AD3-9106EEAFB5B3}" srcOrd="0" destOrd="0" presId="urn:microsoft.com/office/officeart/2005/8/layout/list1"/>
    <dgm:cxn modelId="{60D9AF94-47A3-45A3-9A3D-7CFB40093307}" type="presParOf" srcId="{1E1FFC4A-18A8-4900-B7E5-883D247DDFDA}" destId="{8A3EDA1B-FF06-4B00-A9E4-00B9A9FF7A35}" srcOrd="1" destOrd="0" presId="urn:microsoft.com/office/officeart/2005/8/layout/list1"/>
    <dgm:cxn modelId="{2338A21A-C2FE-4129-92F6-7A45F02EF973}" type="presParOf" srcId="{B61F4165-C5F0-4EE8-931F-914541834872}" destId="{AA07AA10-7C2B-495B-BEB8-6A7B40A46850}" srcOrd="17" destOrd="0" presId="urn:microsoft.com/office/officeart/2005/8/layout/list1"/>
    <dgm:cxn modelId="{22116025-E2AA-4952-94B4-96D6286D26F9}" type="presParOf" srcId="{B61F4165-C5F0-4EE8-931F-914541834872}" destId="{E0F6ADB1-62D9-4D46-B091-1D23AEF0B7F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B6191-B129-4116-86C2-F2F5F5FA28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272026-C564-4323-BF59-3E4CF886AB90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1" dirty="0">
              <a:solidFill>
                <a:srgbClr val="002060"/>
              </a:solidFill>
            </a:rPr>
            <a:t>Objetivos claros y plan de acción</a:t>
          </a:r>
          <a:endParaRPr lang="es-PE" b="1" dirty="0"/>
        </a:p>
      </dgm:t>
    </dgm:pt>
    <dgm:pt modelId="{87A601D4-7243-477E-B104-8BF63537C796}" type="parTrans" cxnId="{3F8125F7-BD14-467B-A50A-EF26DFDB326D}">
      <dgm:prSet/>
      <dgm:spPr/>
      <dgm:t>
        <a:bodyPr/>
        <a:lstStyle/>
        <a:p>
          <a:endParaRPr lang="es-PE" b="1"/>
        </a:p>
      </dgm:t>
    </dgm:pt>
    <dgm:pt modelId="{98742C1D-8B34-4534-A3AE-995273E17B34}" type="sibTrans" cxnId="{3F8125F7-BD14-467B-A50A-EF26DFDB326D}">
      <dgm:prSet/>
      <dgm:spPr/>
      <dgm:t>
        <a:bodyPr/>
        <a:lstStyle/>
        <a:p>
          <a:endParaRPr lang="es-PE" b="1"/>
        </a:p>
      </dgm:t>
    </dgm:pt>
    <dgm:pt modelId="{312D7954-05C5-4B79-BEF7-C8AC1B9B4DE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Producto</a:t>
          </a:r>
          <a:endParaRPr lang="es-PE" b="1" dirty="0"/>
        </a:p>
      </dgm:t>
    </dgm:pt>
    <dgm:pt modelId="{ED814981-43B7-4DC4-9498-F55A62EE9961}" type="parTrans" cxnId="{D1977BF5-91DE-4518-BF9D-2FDD9ACB76AA}">
      <dgm:prSet/>
      <dgm:spPr/>
      <dgm:t>
        <a:bodyPr/>
        <a:lstStyle/>
        <a:p>
          <a:endParaRPr lang="es-PE" b="1"/>
        </a:p>
      </dgm:t>
    </dgm:pt>
    <dgm:pt modelId="{7E484267-BCB4-40CC-AAC5-2CDEBDB7ACB4}" type="sibTrans" cxnId="{D1977BF5-91DE-4518-BF9D-2FDD9ACB76AA}">
      <dgm:prSet/>
      <dgm:spPr/>
      <dgm:t>
        <a:bodyPr/>
        <a:lstStyle/>
        <a:p>
          <a:endParaRPr lang="es-PE" b="1"/>
        </a:p>
      </dgm:t>
    </dgm:pt>
    <dgm:pt modelId="{E4A8DEF0-BA02-44D2-A303-D6370C3144E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Público objetivo</a:t>
          </a:r>
          <a:endParaRPr lang="es-PE" b="1" dirty="0"/>
        </a:p>
      </dgm:t>
    </dgm:pt>
    <dgm:pt modelId="{9496924E-04B7-48B5-B7AD-6A9880FBBA62}" type="parTrans" cxnId="{560B74A2-37A2-49D8-838C-EC5107815D7A}">
      <dgm:prSet/>
      <dgm:spPr/>
      <dgm:t>
        <a:bodyPr/>
        <a:lstStyle/>
        <a:p>
          <a:endParaRPr lang="es-PE" b="1"/>
        </a:p>
      </dgm:t>
    </dgm:pt>
    <dgm:pt modelId="{3151763D-AD37-43D1-AE29-50DFF3D34F82}" type="sibTrans" cxnId="{560B74A2-37A2-49D8-838C-EC5107815D7A}">
      <dgm:prSet/>
      <dgm:spPr/>
      <dgm:t>
        <a:bodyPr/>
        <a:lstStyle/>
        <a:p>
          <a:endParaRPr lang="es-PE" b="1"/>
        </a:p>
      </dgm:t>
    </dgm:pt>
    <dgm:pt modelId="{0D625974-242B-4873-B11B-7CEF4FA0D482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200" b="1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rPr>
            <a:t>Estrategia de marketing</a:t>
          </a:r>
        </a:p>
      </dgm:t>
    </dgm:pt>
    <dgm:pt modelId="{A7EF5FF1-C94E-4CD2-B3FD-B415DD3D3FE5}" type="parTrans" cxnId="{CFE6DB48-AB0C-4B20-A4BD-F9B96D696172}">
      <dgm:prSet/>
      <dgm:spPr/>
      <dgm:t>
        <a:bodyPr/>
        <a:lstStyle/>
        <a:p>
          <a:endParaRPr lang="es-PE" b="1"/>
        </a:p>
      </dgm:t>
    </dgm:pt>
    <dgm:pt modelId="{EC06CA51-C2D1-4B37-86F8-E23EE24C6CC3}" type="sibTrans" cxnId="{CFE6DB48-AB0C-4B20-A4BD-F9B96D696172}">
      <dgm:prSet/>
      <dgm:spPr/>
      <dgm:t>
        <a:bodyPr/>
        <a:lstStyle/>
        <a:p>
          <a:endParaRPr lang="es-PE" b="1"/>
        </a:p>
      </dgm:t>
    </dgm:pt>
    <dgm:pt modelId="{A2F0430C-C9CF-44B8-BBB0-CF9C124AEC6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Logística</a:t>
          </a:r>
          <a:endParaRPr lang="es-PE" b="1" dirty="0"/>
        </a:p>
      </dgm:t>
    </dgm:pt>
    <dgm:pt modelId="{FA0299B7-A5A5-47BA-BCD7-A4F634EA38B7}" type="parTrans" cxnId="{637A0E00-17E3-40CB-A2EF-E99FFF02D05E}">
      <dgm:prSet/>
      <dgm:spPr/>
      <dgm:t>
        <a:bodyPr/>
        <a:lstStyle/>
        <a:p>
          <a:endParaRPr lang="es-PE" b="1"/>
        </a:p>
      </dgm:t>
    </dgm:pt>
    <dgm:pt modelId="{8E2C889A-5319-42F5-8742-EB4D3967B649}" type="sibTrans" cxnId="{637A0E00-17E3-40CB-A2EF-E99FFF02D05E}">
      <dgm:prSet/>
      <dgm:spPr/>
      <dgm:t>
        <a:bodyPr/>
        <a:lstStyle/>
        <a:p>
          <a:endParaRPr lang="es-PE" b="1"/>
        </a:p>
      </dgm:t>
    </dgm:pt>
    <dgm:pt modelId="{2BE15534-E17B-4E9C-8804-B941A51AEDCE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>
              <a:solidFill>
                <a:srgbClr val="002060"/>
              </a:solidFill>
            </a:rPr>
            <a:t>Tecnología</a:t>
          </a:r>
        </a:p>
      </dgm:t>
    </dgm:pt>
    <dgm:pt modelId="{A515A468-0220-42FB-9F8F-AA0F24E18CFE}" type="parTrans" cxnId="{103630C1-8E5E-44B4-9675-48929FC4F376}">
      <dgm:prSet/>
      <dgm:spPr/>
      <dgm:t>
        <a:bodyPr/>
        <a:lstStyle/>
        <a:p>
          <a:endParaRPr lang="es-PE" b="1"/>
        </a:p>
      </dgm:t>
    </dgm:pt>
    <dgm:pt modelId="{643839C6-F77E-4EB0-A7D9-634B2006188B}" type="sibTrans" cxnId="{103630C1-8E5E-44B4-9675-48929FC4F376}">
      <dgm:prSet/>
      <dgm:spPr/>
      <dgm:t>
        <a:bodyPr/>
        <a:lstStyle/>
        <a:p>
          <a:endParaRPr lang="es-PE" b="1"/>
        </a:p>
      </dgm:t>
    </dgm:pt>
    <dgm:pt modelId="{3F21414D-2C6F-4154-815B-15C24897A755}" type="pres">
      <dgm:prSet presAssocID="{E6EB6191-B129-4116-86C2-F2F5F5FA28DA}" presName="CompostProcess" presStyleCnt="0">
        <dgm:presLayoutVars>
          <dgm:dir/>
          <dgm:resizeHandles val="exact"/>
        </dgm:presLayoutVars>
      </dgm:prSet>
      <dgm:spPr/>
    </dgm:pt>
    <dgm:pt modelId="{586226BE-1642-4EB2-A4A4-DFF532526371}" type="pres">
      <dgm:prSet presAssocID="{E6EB6191-B129-4116-86C2-F2F5F5FA28DA}" presName="arrow" presStyleLbl="bgShp" presStyleIdx="0" presStyleCnt="1"/>
      <dgm:spPr/>
    </dgm:pt>
    <dgm:pt modelId="{C3A1CC43-BE8E-4CE4-97B0-8451A4F8F89E}" type="pres">
      <dgm:prSet presAssocID="{E6EB6191-B129-4116-86C2-F2F5F5FA28DA}" presName="linearProcess" presStyleCnt="0"/>
      <dgm:spPr/>
    </dgm:pt>
    <dgm:pt modelId="{19450CEC-8D99-45DD-80F5-89DD91D5C191}" type="pres">
      <dgm:prSet presAssocID="{69272026-C564-4323-BF59-3E4CF886AB90}" presName="textNode" presStyleLbl="node1" presStyleIdx="0" presStyleCnt="6">
        <dgm:presLayoutVars>
          <dgm:bulletEnabled val="1"/>
        </dgm:presLayoutVars>
      </dgm:prSet>
      <dgm:spPr/>
    </dgm:pt>
    <dgm:pt modelId="{C4E48A9D-17CD-460E-83CF-292AF5B2E01B}" type="pres">
      <dgm:prSet presAssocID="{98742C1D-8B34-4534-A3AE-995273E17B34}" presName="sibTrans" presStyleCnt="0"/>
      <dgm:spPr/>
    </dgm:pt>
    <dgm:pt modelId="{E69E1D05-2B67-4423-A4B5-E48381D04CE9}" type="pres">
      <dgm:prSet presAssocID="{312D7954-05C5-4B79-BEF7-C8AC1B9B4DEC}" presName="textNode" presStyleLbl="node1" presStyleIdx="1" presStyleCnt="6">
        <dgm:presLayoutVars>
          <dgm:bulletEnabled val="1"/>
        </dgm:presLayoutVars>
      </dgm:prSet>
      <dgm:spPr/>
    </dgm:pt>
    <dgm:pt modelId="{E48F4C51-62FA-45C0-B55D-ADB879C993D3}" type="pres">
      <dgm:prSet presAssocID="{7E484267-BCB4-40CC-AAC5-2CDEBDB7ACB4}" presName="sibTrans" presStyleCnt="0"/>
      <dgm:spPr/>
    </dgm:pt>
    <dgm:pt modelId="{07AEE067-5006-4CD7-8E73-35EF4EF8AA6B}" type="pres">
      <dgm:prSet presAssocID="{E4A8DEF0-BA02-44D2-A303-D6370C3144EB}" presName="textNode" presStyleLbl="node1" presStyleIdx="2" presStyleCnt="6">
        <dgm:presLayoutVars>
          <dgm:bulletEnabled val="1"/>
        </dgm:presLayoutVars>
      </dgm:prSet>
      <dgm:spPr/>
    </dgm:pt>
    <dgm:pt modelId="{19DA68BE-83B2-4A52-AAE1-19DAF3F31C6F}" type="pres">
      <dgm:prSet presAssocID="{3151763D-AD37-43D1-AE29-50DFF3D34F82}" presName="sibTrans" presStyleCnt="0"/>
      <dgm:spPr/>
    </dgm:pt>
    <dgm:pt modelId="{584150EE-A0E2-4551-9596-66ABE7975E78}" type="pres">
      <dgm:prSet presAssocID="{2BE15534-E17B-4E9C-8804-B941A51AEDCE}" presName="textNode" presStyleLbl="node1" presStyleIdx="3" presStyleCnt="6">
        <dgm:presLayoutVars>
          <dgm:bulletEnabled val="1"/>
        </dgm:presLayoutVars>
      </dgm:prSet>
      <dgm:spPr/>
    </dgm:pt>
    <dgm:pt modelId="{6802220A-DAEC-441D-8F87-6AFB00B2B3BD}" type="pres">
      <dgm:prSet presAssocID="{643839C6-F77E-4EB0-A7D9-634B2006188B}" presName="sibTrans" presStyleCnt="0"/>
      <dgm:spPr/>
    </dgm:pt>
    <dgm:pt modelId="{382ECC9E-C86A-4B2F-9581-EE39B1488776}" type="pres">
      <dgm:prSet presAssocID="{A2F0430C-C9CF-44B8-BBB0-CF9C124AEC6F}" presName="textNode" presStyleLbl="node1" presStyleIdx="4" presStyleCnt="6">
        <dgm:presLayoutVars>
          <dgm:bulletEnabled val="1"/>
        </dgm:presLayoutVars>
      </dgm:prSet>
      <dgm:spPr/>
    </dgm:pt>
    <dgm:pt modelId="{2DE4C07C-A9E6-43CB-AD97-0C78C1D21C67}" type="pres">
      <dgm:prSet presAssocID="{8E2C889A-5319-42F5-8742-EB4D3967B649}" presName="sibTrans" presStyleCnt="0"/>
      <dgm:spPr/>
    </dgm:pt>
    <dgm:pt modelId="{4E873B40-1583-463D-8BFC-C5CA7352C1FE}" type="pres">
      <dgm:prSet presAssocID="{0D625974-242B-4873-B11B-7CEF4FA0D48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37A0E00-17E3-40CB-A2EF-E99FFF02D05E}" srcId="{E6EB6191-B129-4116-86C2-F2F5F5FA28DA}" destId="{A2F0430C-C9CF-44B8-BBB0-CF9C124AEC6F}" srcOrd="4" destOrd="0" parTransId="{FA0299B7-A5A5-47BA-BCD7-A4F634EA38B7}" sibTransId="{8E2C889A-5319-42F5-8742-EB4D3967B649}"/>
    <dgm:cxn modelId="{438AA409-F332-4166-B773-94BEA0B1E9F0}" type="presOf" srcId="{0D625974-242B-4873-B11B-7CEF4FA0D482}" destId="{4E873B40-1583-463D-8BFC-C5CA7352C1FE}" srcOrd="0" destOrd="0" presId="urn:microsoft.com/office/officeart/2005/8/layout/hProcess9"/>
    <dgm:cxn modelId="{40D2A910-B005-4378-AB89-101C4BC3ADDD}" type="presOf" srcId="{312D7954-05C5-4B79-BEF7-C8AC1B9B4DEC}" destId="{E69E1D05-2B67-4423-A4B5-E48381D04CE9}" srcOrd="0" destOrd="0" presId="urn:microsoft.com/office/officeart/2005/8/layout/hProcess9"/>
    <dgm:cxn modelId="{CFE6DB48-AB0C-4B20-A4BD-F9B96D696172}" srcId="{E6EB6191-B129-4116-86C2-F2F5F5FA28DA}" destId="{0D625974-242B-4873-B11B-7CEF4FA0D482}" srcOrd="5" destOrd="0" parTransId="{A7EF5FF1-C94E-4CD2-B3FD-B415DD3D3FE5}" sibTransId="{EC06CA51-C2D1-4B37-86F8-E23EE24C6CC3}"/>
    <dgm:cxn modelId="{AAFF154A-3BC9-41F6-ADCE-2B278E0C713F}" type="presOf" srcId="{2BE15534-E17B-4E9C-8804-B941A51AEDCE}" destId="{584150EE-A0E2-4551-9596-66ABE7975E78}" srcOrd="0" destOrd="0" presId="urn:microsoft.com/office/officeart/2005/8/layout/hProcess9"/>
    <dgm:cxn modelId="{242B0F7B-4CCD-4A1B-B434-AD5191A8E8E3}" type="presOf" srcId="{E4A8DEF0-BA02-44D2-A303-D6370C3144EB}" destId="{07AEE067-5006-4CD7-8E73-35EF4EF8AA6B}" srcOrd="0" destOrd="0" presId="urn:microsoft.com/office/officeart/2005/8/layout/hProcess9"/>
    <dgm:cxn modelId="{3B52397C-2A29-48EE-8849-67B107774ED6}" type="presOf" srcId="{69272026-C564-4323-BF59-3E4CF886AB90}" destId="{19450CEC-8D99-45DD-80F5-89DD91D5C191}" srcOrd="0" destOrd="0" presId="urn:microsoft.com/office/officeart/2005/8/layout/hProcess9"/>
    <dgm:cxn modelId="{560B74A2-37A2-49D8-838C-EC5107815D7A}" srcId="{E6EB6191-B129-4116-86C2-F2F5F5FA28DA}" destId="{E4A8DEF0-BA02-44D2-A303-D6370C3144EB}" srcOrd="2" destOrd="0" parTransId="{9496924E-04B7-48B5-B7AD-6A9880FBBA62}" sibTransId="{3151763D-AD37-43D1-AE29-50DFF3D34F82}"/>
    <dgm:cxn modelId="{103630C1-8E5E-44B4-9675-48929FC4F376}" srcId="{E6EB6191-B129-4116-86C2-F2F5F5FA28DA}" destId="{2BE15534-E17B-4E9C-8804-B941A51AEDCE}" srcOrd="3" destOrd="0" parTransId="{A515A468-0220-42FB-9F8F-AA0F24E18CFE}" sibTransId="{643839C6-F77E-4EB0-A7D9-634B2006188B}"/>
    <dgm:cxn modelId="{F24781DB-3616-49EE-8716-6537269E9E2A}" type="presOf" srcId="{A2F0430C-C9CF-44B8-BBB0-CF9C124AEC6F}" destId="{382ECC9E-C86A-4B2F-9581-EE39B1488776}" srcOrd="0" destOrd="0" presId="urn:microsoft.com/office/officeart/2005/8/layout/hProcess9"/>
    <dgm:cxn modelId="{DB7B85E2-4A73-4E8D-8916-99AEE4A949BA}" type="presOf" srcId="{E6EB6191-B129-4116-86C2-F2F5F5FA28DA}" destId="{3F21414D-2C6F-4154-815B-15C24897A755}" srcOrd="0" destOrd="0" presId="urn:microsoft.com/office/officeart/2005/8/layout/hProcess9"/>
    <dgm:cxn modelId="{D1977BF5-91DE-4518-BF9D-2FDD9ACB76AA}" srcId="{E6EB6191-B129-4116-86C2-F2F5F5FA28DA}" destId="{312D7954-05C5-4B79-BEF7-C8AC1B9B4DEC}" srcOrd="1" destOrd="0" parTransId="{ED814981-43B7-4DC4-9498-F55A62EE9961}" sibTransId="{7E484267-BCB4-40CC-AAC5-2CDEBDB7ACB4}"/>
    <dgm:cxn modelId="{3F8125F7-BD14-467B-A50A-EF26DFDB326D}" srcId="{E6EB6191-B129-4116-86C2-F2F5F5FA28DA}" destId="{69272026-C564-4323-BF59-3E4CF886AB90}" srcOrd="0" destOrd="0" parTransId="{87A601D4-7243-477E-B104-8BF63537C796}" sibTransId="{98742C1D-8B34-4534-A3AE-995273E17B34}"/>
    <dgm:cxn modelId="{95837B6F-789F-4D9B-AE07-A54147112E70}" type="presParOf" srcId="{3F21414D-2C6F-4154-815B-15C24897A755}" destId="{586226BE-1642-4EB2-A4A4-DFF532526371}" srcOrd="0" destOrd="0" presId="urn:microsoft.com/office/officeart/2005/8/layout/hProcess9"/>
    <dgm:cxn modelId="{86C9F506-4FA8-4722-998A-47E0B6B5CEA4}" type="presParOf" srcId="{3F21414D-2C6F-4154-815B-15C24897A755}" destId="{C3A1CC43-BE8E-4CE4-97B0-8451A4F8F89E}" srcOrd="1" destOrd="0" presId="urn:microsoft.com/office/officeart/2005/8/layout/hProcess9"/>
    <dgm:cxn modelId="{2423FFC6-E584-4BA6-8233-A1B8490E6296}" type="presParOf" srcId="{C3A1CC43-BE8E-4CE4-97B0-8451A4F8F89E}" destId="{19450CEC-8D99-45DD-80F5-89DD91D5C191}" srcOrd="0" destOrd="0" presId="urn:microsoft.com/office/officeart/2005/8/layout/hProcess9"/>
    <dgm:cxn modelId="{1D78F04C-832D-4DFD-9D03-F0122503A348}" type="presParOf" srcId="{C3A1CC43-BE8E-4CE4-97B0-8451A4F8F89E}" destId="{C4E48A9D-17CD-460E-83CF-292AF5B2E01B}" srcOrd="1" destOrd="0" presId="urn:microsoft.com/office/officeart/2005/8/layout/hProcess9"/>
    <dgm:cxn modelId="{E5EFFF63-D06D-4D98-B782-11092B099188}" type="presParOf" srcId="{C3A1CC43-BE8E-4CE4-97B0-8451A4F8F89E}" destId="{E69E1D05-2B67-4423-A4B5-E48381D04CE9}" srcOrd="2" destOrd="0" presId="urn:microsoft.com/office/officeart/2005/8/layout/hProcess9"/>
    <dgm:cxn modelId="{473E60B8-BA7D-4926-B529-A67EE5FBFD52}" type="presParOf" srcId="{C3A1CC43-BE8E-4CE4-97B0-8451A4F8F89E}" destId="{E48F4C51-62FA-45C0-B55D-ADB879C993D3}" srcOrd="3" destOrd="0" presId="urn:microsoft.com/office/officeart/2005/8/layout/hProcess9"/>
    <dgm:cxn modelId="{E74700DD-A919-43B4-9B34-35E11CBC160C}" type="presParOf" srcId="{C3A1CC43-BE8E-4CE4-97B0-8451A4F8F89E}" destId="{07AEE067-5006-4CD7-8E73-35EF4EF8AA6B}" srcOrd="4" destOrd="0" presId="urn:microsoft.com/office/officeart/2005/8/layout/hProcess9"/>
    <dgm:cxn modelId="{B6E96346-53FD-464D-B0D1-080D81FA1D19}" type="presParOf" srcId="{C3A1CC43-BE8E-4CE4-97B0-8451A4F8F89E}" destId="{19DA68BE-83B2-4A52-AAE1-19DAF3F31C6F}" srcOrd="5" destOrd="0" presId="urn:microsoft.com/office/officeart/2005/8/layout/hProcess9"/>
    <dgm:cxn modelId="{D5984B6B-84DD-4167-B152-0929D7D03739}" type="presParOf" srcId="{C3A1CC43-BE8E-4CE4-97B0-8451A4F8F89E}" destId="{584150EE-A0E2-4551-9596-66ABE7975E78}" srcOrd="6" destOrd="0" presId="urn:microsoft.com/office/officeart/2005/8/layout/hProcess9"/>
    <dgm:cxn modelId="{C2AE29A0-47A4-40D6-8DF5-E761ED196C1C}" type="presParOf" srcId="{C3A1CC43-BE8E-4CE4-97B0-8451A4F8F89E}" destId="{6802220A-DAEC-441D-8F87-6AFB00B2B3BD}" srcOrd="7" destOrd="0" presId="urn:microsoft.com/office/officeart/2005/8/layout/hProcess9"/>
    <dgm:cxn modelId="{B5B0FE6C-2C52-4793-A25E-79891810E1BD}" type="presParOf" srcId="{C3A1CC43-BE8E-4CE4-97B0-8451A4F8F89E}" destId="{382ECC9E-C86A-4B2F-9581-EE39B1488776}" srcOrd="8" destOrd="0" presId="urn:microsoft.com/office/officeart/2005/8/layout/hProcess9"/>
    <dgm:cxn modelId="{569BE63F-6CDC-404A-B651-06927264F492}" type="presParOf" srcId="{C3A1CC43-BE8E-4CE4-97B0-8451A4F8F89E}" destId="{2DE4C07C-A9E6-43CB-AD97-0C78C1D21C67}" srcOrd="9" destOrd="0" presId="urn:microsoft.com/office/officeart/2005/8/layout/hProcess9"/>
    <dgm:cxn modelId="{991F9352-FF64-4FA5-B029-50C9FE7AFA09}" type="presParOf" srcId="{C3A1CC43-BE8E-4CE4-97B0-8451A4F8F89E}" destId="{4E873B40-1583-463D-8BFC-C5CA7352C1F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D855-0B39-4C57-8BB0-7641235BB465}">
      <dsp:nvSpPr>
        <dsp:cNvPr id="0" name=""/>
        <dsp:cNvSpPr/>
      </dsp:nvSpPr>
      <dsp:spPr>
        <a:xfrm>
          <a:off x="0" y="359167"/>
          <a:ext cx="81290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FDEA3-A598-422C-A295-AEF74257AEA8}">
      <dsp:nvSpPr>
        <dsp:cNvPr id="0" name=""/>
        <dsp:cNvSpPr/>
      </dsp:nvSpPr>
      <dsp:spPr>
        <a:xfrm>
          <a:off x="406451" y="108247"/>
          <a:ext cx="5690318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81" tIns="0" rIns="215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srgbClr val="002060"/>
              </a:solidFill>
            </a:rPr>
            <a:t>Globalización y mayor público</a:t>
          </a:r>
        </a:p>
      </dsp:txBody>
      <dsp:txXfrm>
        <a:off x="430949" y="132745"/>
        <a:ext cx="5641322" cy="452844"/>
      </dsp:txXfrm>
    </dsp:sp>
    <dsp:sp modelId="{9B740BFF-6385-422E-9987-D0DDC3D8FE98}">
      <dsp:nvSpPr>
        <dsp:cNvPr id="0" name=""/>
        <dsp:cNvSpPr/>
      </dsp:nvSpPr>
      <dsp:spPr>
        <a:xfrm>
          <a:off x="0" y="1130287"/>
          <a:ext cx="81290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24396"/>
              <a:satOff val="-11992"/>
              <a:lumOff val="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81B6D-4D60-4E3B-98A9-73530BA3E947}">
      <dsp:nvSpPr>
        <dsp:cNvPr id="0" name=""/>
        <dsp:cNvSpPr/>
      </dsp:nvSpPr>
      <dsp:spPr>
        <a:xfrm>
          <a:off x="406451" y="879367"/>
          <a:ext cx="5690318" cy="501840"/>
        </a:xfrm>
        <a:prstGeom prst="roundRect">
          <a:avLst/>
        </a:prstGeom>
        <a:solidFill>
          <a:schemeClr val="accent4">
            <a:hueOff val="524396"/>
            <a:satOff val="-11992"/>
            <a:lumOff val="27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81" tIns="0" rIns="215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Conocimiento del cliente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430949" y="903865"/>
        <a:ext cx="5641322" cy="452844"/>
      </dsp:txXfrm>
    </dsp:sp>
    <dsp:sp modelId="{33BC8B17-4896-4D47-AFC2-098B7EC6BEAD}">
      <dsp:nvSpPr>
        <dsp:cNvPr id="0" name=""/>
        <dsp:cNvSpPr/>
      </dsp:nvSpPr>
      <dsp:spPr>
        <a:xfrm>
          <a:off x="0" y="1901407"/>
          <a:ext cx="81290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48792"/>
              <a:satOff val="-23984"/>
              <a:lumOff val="5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D8E6F-0AF3-4212-8255-1266E07B625C}">
      <dsp:nvSpPr>
        <dsp:cNvPr id="0" name=""/>
        <dsp:cNvSpPr/>
      </dsp:nvSpPr>
      <dsp:spPr>
        <a:xfrm>
          <a:off x="406451" y="1650487"/>
          <a:ext cx="5690318" cy="501840"/>
        </a:xfrm>
        <a:prstGeom prst="roundRect">
          <a:avLst/>
        </a:prstGeom>
        <a:solidFill>
          <a:schemeClr val="accent4">
            <a:hueOff val="1048792"/>
            <a:satOff val="-23984"/>
            <a:lumOff val="5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81" tIns="0" rIns="215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Mayor variedad de productos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430949" y="1674985"/>
        <a:ext cx="5641322" cy="452844"/>
      </dsp:txXfrm>
    </dsp:sp>
    <dsp:sp modelId="{5F8A8004-E32B-4F29-AD04-445E080AFB01}">
      <dsp:nvSpPr>
        <dsp:cNvPr id="0" name=""/>
        <dsp:cNvSpPr/>
      </dsp:nvSpPr>
      <dsp:spPr>
        <a:xfrm>
          <a:off x="0" y="2672527"/>
          <a:ext cx="81290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573188"/>
              <a:satOff val="-35976"/>
              <a:lumOff val="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B7498-E645-493C-9960-1A5A3E3F154D}">
      <dsp:nvSpPr>
        <dsp:cNvPr id="0" name=""/>
        <dsp:cNvSpPr/>
      </dsp:nvSpPr>
      <dsp:spPr>
        <a:xfrm>
          <a:off x="406451" y="2421607"/>
          <a:ext cx="5690318" cy="501840"/>
        </a:xfrm>
        <a:prstGeom prst="roundRect">
          <a:avLst/>
        </a:prstGeom>
        <a:solidFill>
          <a:schemeClr val="accent4">
            <a:hueOff val="1573188"/>
            <a:satOff val="-35976"/>
            <a:lumOff val="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81" tIns="0" rIns="215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Fidelización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430949" y="2446105"/>
        <a:ext cx="5641322" cy="452844"/>
      </dsp:txXfrm>
    </dsp:sp>
    <dsp:sp modelId="{E0F6ADB1-62D9-4D46-B091-1D23AEF0B7F3}">
      <dsp:nvSpPr>
        <dsp:cNvPr id="0" name=""/>
        <dsp:cNvSpPr/>
      </dsp:nvSpPr>
      <dsp:spPr>
        <a:xfrm>
          <a:off x="0" y="3443647"/>
          <a:ext cx="81290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097584"/>
              <a:satOff val="-47968"/>
              <a:lumOff val="1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EDA1B-FF06-4B00-A9E4-00B9A9FF7A35}">
      <dsp:nvSpPr>
        <dsp:cNvPr id="0" name=""/>
        <dsp:cNvSpPr/>
      </dsp:nvSpPr>
      <dsp:spPr>
        <a:xfrm>
          <a:off x="406451" y="3192727"/>
          <a:ext cx="5690318" cy="501840"/>
        </a:xfrm>
        <a:prstGeom prst="roundRect">
          <a:avLst/>
        </a:prstGeom>
        <a:solidFill>
          <a:schemeClr val="accent4">
            <a:hueOff val="2097584"/>
            <a:satOff val="-47968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81" tIns="0" rIns="215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 dirty="0">
              <a:solidFill>
                <a:srgbClr val="002060"/>
              </a:solidFill>
            </a:rPr>
            <a:t>Disminución de costos</a:t>
          </a:r>
        </a:p>
      </dsp:txBody>
      <dsp:txXfrm>
        <a:off x="430949" y="3217225"/>
        <a:ext cx="56413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26BE-1642-4EB2-A4A4-DFF532526371}">
      <dsp:nvSpPr>
        <dsp:cNvPr id="0" name=""/>
        <dsp:cNvSpPr/>
      </dsp:nvSpPr>
      <dsp:spPr>
        <a:xfrm>
          <a:off x="799531" y="0"/>
          <a:ext cx="9061355" cy="45415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50CEC-8D99-45DD-80F5-89DD91D5C191}">
      <dsp:nvSpPr>
        <dsp:cNvPr id="0" name=""/>
        <dsp:cNvSpPr/>
      </dsp:nvSpPr>
      <dsp:spPr>
        <a:xfrm>
          <a:off x="2927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2000" b="1" kern="1200" dirty="0">
              <a:solidFill>
                <a:srgbClr val="002060"/>
              </a:solidFill>
            </a:rPr>
            <a:t>Objetivos claros y plan de acción</a:t>
          </a:r>
          <a:endParaRPr lang="es-PE" sz="2000" b="1" kern="1200" dirty="0"/>
        </a:p>
      </dsp:txBody>
      <dsp:txXfrm>
        <a:off x="86145" y="1445681"/>
        <a:ext cx="1538293" cy="1650182"/>
      </dsp:txXfrm>
    </dsp:sp>
    <dsp:sp modelId="{E69E1D05-2B67-4423-A4B5-E48381D04CE9}">
      <dsp:nvSpPr>
        <dsp:cNvPr id="0" name=""/>
        <dsp:cNvSpPr/>
      </dsp:nvSpPr>
      <dsp:spPr>
        <a:xfrm>
          <a:off x="1792894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000" b="1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Producto</a:t>
          </a:r>
          <a:endParaRPr lang="es-PE" sz="2000" b="1" kern="1200" dirty="0"/>
        </a:p>
      </dsp:txBody>
      <dsp:txXfrm>
        <a:off x="1876112" y="1445681"/>
        <a:ext cx="1538293" cy="1650182"/>
      </dsp:txXfrm>
    </dsp:sp>
    <dsp:sp modelId="{07AEE067-5006-4CD7-8E73-35EF4EF8AA6B}">
      <dsp:nvSpPr>
        <dsp:cNvPr id="0" name=""/>
        <dsp:cNvSpPr/>
      </dsp:nvSpPr>
      <dsp:spPr>
        <a:xfrm>
          <a:off x="3582860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000" b="1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Público objetivo</a:t>
          </a:r>
          <a:endParaRPr lang="es-PE" sz="2000" b="1" kern="1200" dirty="0"/>
        </a:p>
      </dsp:txBody>
      <dsp:txXfrm>
        <a:off x="3666078" y="1445681"/>
        <a:ext cx="1538293" cy="1650182"/>
      </dsp:txXfrm>
    </dsp:sp>
    <dsp:sp modelId="{584150EE-A0E2-4551-9596-66ABE7975E78}">
      <dsp:nvSpPr>
        <dsp:cNvPr id="0" name=""/>
        <dsp:cNvSpPr/>
      </dsp:nvSpPr>
      <dsp:spPr>
        <a:xfrm>
          <a:off x="5372827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000" b="1" kern="1200" dirty="0">
              <a:solidFill>
                <a:srgbClr val="002060"/>
              </a:solidFill>
            </a:rPr>
            <a:t>Tecnología</a:t>
          </a:r>
        </a:p>
      </dsp:txBody>
      <dsp:txXfrm>
        <a:off x="5456045" y="1445681"/>
        <a:ext cx="1538293" cy="1650182"/>
      </dsp:txXfrm>
    </dsp:sp>
    <dsp:sp modelId="{382ECC9E-C86A-4B2F-9581-EE39B1488776}">
      <dsp:nvSpPr>
        <dsp:cNvPr id="0" name=""/>
        <dsp:cNvSpPr/>
      </dsp:nvSpPr>
      <dsp:spPr>
        <a:xfrm>
          <a:off x="7162793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000" b="1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Logística</a:t>
          </a:r>
          <a:endParaRPr lang="es-PE" sz="2000" b="1" kern="1200" dirty="0"/>
        </a:p>
      </dsp:txBody>
      <dsp:txXfrm>
        <a:off x="7246011" y="1445681"/>
        <a:ext cx="1538293" cy="1650182"/>
      </dsp:txXfrm>
    </dsp:sp>
    <dsp:sp modelId="{4E873B40-1583-463D-8BFC-C5CA7352C1FE}">
      <dsp:nvSpPr>
        <dsp:cNvPr id="0" name=""/>
        <dsp:cNvSpPr/>
      </dsp:nvSpPr>
      <dsp:spPr>
        <a:xfrm>
          <a:off x="8952760" y="1362463"/>
          <a:ext cx="1704729" cy="1816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b="1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rPr>
            <a:t>Estrategia de marketing</a:t>
          </a:r>
        </a:p>
      </dsp:txBody>
      <dsp:txXfrm>
        <a:off x="9035978" y="1445681"/>
        <a:ext cx="1538293" cy="165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3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67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qoIhktk4z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Creación de un portal web de </a:t>
            </a:r>
            <a:r>
              <a:rPr lang="es-MX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8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1139687" y="1397526"/>
            <a:ext cx="9507787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Abrir navegador.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Buscar información e imágenes sobre zapatillas deportivas o el producto de tu interés.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Organizar la información para cada bloque del portal de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que se creará, sustentando la importancia de cada bloque.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Publica el resultado en el aula virtual.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80374" cy="33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MX" sz="3000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MX" sz="1000" dirty="0"/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sz="3000" dirty="0"/>
              <a:t>Un comercio electrónico (</a:t>
            </a:r>
            <a:r>
              <a:rPr lang="es-PE" sz="3000" dirty="0" err="1"/>
              <a:t>ecommerce</a:t>
            </a:r>
            <a:r>
              <a:rPr lang="es-PE" sz="3000" dirty="0"/>
              <a:t>) es una tienda virtual en línea donde se realiza  la compra y venta a través del internet.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sz="3000" dirty="0"/>
              <a:t>Es muy importante porque nos ofrece: globalización y mayor público, conocimiento del cliente, tener una mayor variedad de productos en exhibición, aplicar estrategias de fidelización de clientes y disminución de costos, entre otros.</a:t>
            </a: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buen desarrollador de software trabaja con disciplina y constancia desde el primer día</a:t>
            </a: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491C33-D014-6800-6263-343497F9FE0B}"/>
              </a:ext>
            </a:extLst>
          </p:cNvPr>
          <p:cNvSpPr txBox="1"/>
          <p:nvPr/>
        </p:nvSpPr>
        <p:spPr>
          <a:xfrm>
            <a:off x="8085221" y="3721768"/>
            <a:ext cx="252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Omar Bradley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Conoce sobre el </a:t>
            </a:r>
            <a:r>
              <a:rPr lang="es-ES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ES" dirty="0">
                <a:latin typeface="Arial"/>
                <a:ea typeface="Arial"/>
                <a:cs typeface="Arial"/>
                <a:sym typeface="Arial"/>
              </a:rPr>
              <a:t>, indicando la importancia de su creación. Además, analiza qué se debe considerar antes de la implementación, para finalmente realizar la creación de las secciones.</a:t>
            </a:r>
            <a:endParaRPr lang="es-ES"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Contenidos o temas</a:t>
            </a:r>
            <a:endParaRPr dirty="0"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¿Qué es un portal de </a:t>
            </a:r>
            <a:r>
              <a:rPr lang="es-MX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¿Por qué es importante una plataforma </a:t>
            </a:r>
            <a:r>
              <a:rPr lang="es-MX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¿Qué se debe tener en cuenta antes de crear un </a:t>
            </a:r>
            <a:r>
              <a:rPr lang="es-MX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Creación del portal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¿Qué es un portal de </a:t>
            </a:r>
            <a:r>
              <a:rPr lang="es-MX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118A1EF-B7E9-98E6-8CBF-D5E7A5E5FA64}"/>
              </a:ext>
            </a:extLst>
          </p:cNvPr>
          <p:cNvSpPr txBox="1"/>
          <p:nvPr/>
        </p:nvSpPr>
        <p:spPr>
          <a:xfrm>
            <a:off x="395392" y="1794510"/>
            <a:ext cx="5516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2060"/>
                </a:solidFill>
              </a:rPr>
              <a:t>Es un método de compra y venta que utiliza Internet como medio para realizar transacciones y comunicarse con los consumidores. </a:t>
            </a:r>
          </a:p>
          <a:p>
            <a:pPr marL="457200" indent="-4572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MX" sz="2400" dirty="0">
              <a:solidFill>
                <a:srgbClr val="002060"/>
              </a:solidFill>
            </a:endParaRPr>
          </a:p>
          <a:p>
            <a:pPr marL="457200" indent="-4572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2060"/>
                </a:solidFill>
              </a:rPr>
              <a:t>No solo a través de sitios web, sino también a través de las redes sociales. </a:t>
            </a:r>
            <a:endParaRPr lang="es-PE" sz="2400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0C6EB8-A78C-FD92-7C60-3D5E1E462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567525"/>
            <a:ext cx="5516114" cy="372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4" y="136526"/>
            <a:ext cx="10300635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2800" dirty="0">
                <a:latin typeface="Arial"/>
                <a:ea typeface="Arial"/>
                <a:cs typeface="Arial"/>
                <a:sym typeface="Arial"/>
              </a:rPr>
              <a:t>¿Por qué es importante una plataforma </a:t>
            </a:r>
            <a:r>
              <a:rPr lang="es-MX" sz="2800" dirty="0" err="1"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MX" sz="2800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B8A6229-24D7-0562-90B8-6DA8B423306C}"/>
              </a:ext>
            </a:extLst>
          </p:cNvPr>
          <p:cNvSpPr txBox="1"/>
          <p:nvPr/>
        </p:nvSpPr>
        <p:spPr>
          <a:xfrm>
            <a:off x="1216672" y="1161398"/>
            <a:ext cx="10131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2060"/>
                </a:solidFill>
              </a:rPr>
              <a:t>Una plataforma </a:t>
            </a:r>
            <a:r>
              <a:rPr lang="es-MX" sz="2600" dirty="0" err="1">
                <a:solidFill>
                  <a:srgbClr val="002060"/>
                </a:solidFill>
              </a:rPr>
              <a:t>ecommerce</a:t>
            </a:r>
            <a:r>
              <a:rPr lang="es-MX" sz="2600" dirty="0">
                <a:solidFill>
                  <a:srgbClr val="002060"/>
                </a:solidFill>
              </a:rPr>
              <a:t> ofrece las siguientes ventajas:    </a:t>
            </a:r>
            <a:endParaRPr lang="es-PE" sz="2600" dirty="0">
              <a:solidFill>
                <a:srgbClr val="002060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17844A5-61F2-0CD8-281B-9BF51246A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617445"/>
              </p:ext>
            </p:extLst>
          </p:nvPr>
        </p:nvGraphicFramePr>
        <p:xfrm>
          <a:off x="2217772" y="1778488"/>
          <a:ext cx="8129027" cy="398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¿Qué se debe tener en cuenta antes de crear un </a:t>
            </a:r>
            <a:r>
              <a:rPr lang="es-MX" dirty="0" err="1"/>
              <a:t>ecommerce</a:t>
            </a:r>
            <a:r>
              <a:rPr lang="es-MX" dirty="0"/>
              <a:t>?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41DB4C4-201A-29D4-2FF5-388DA74BC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87727"/>
              </p:ext>
            </p:extLst>
          </p:nvPr>
        </p:nvGraphicFramePr>
        <p:xfrm>
          <a:off x="765791" y="1380400"/>
          <a:ext cx="10660418" cy="454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E505F83-FC80-A56B-1693-D52A839557FC}"/>
              </a:ext>
            </a:extLst>
          </p:cNvPr>
          <p:cNvSpPr txBox="1"/>
          <p:nvPr/>
        </p:nvSpPr>
        <p:spPr>
          <a:xfrm>
            <a:off x="765791" y="1220146"/>
            <a:ext cx="10131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2060"/>
                </a:solidFill>
              </a:rPr>
              <a:t>Antes de su creación se debe tener en cuenta:</a:t>
            </a:r>
            <a:endParaRPr lang="es-PE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Creación del portal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517F1D67-2D77-85A1-DE53-171973DAD296}"/>
              </a:ext>
            </a:extLst>
          </p:cNvPr>
          <p:cNvSpPr txBox="1"/>
          <p:nvPr/>
        </p:nvSpPr>
        <p:spPr>
          <a:xfrm>
            <a:off x="739629" y="1258437"/>
            <a:ext cx="5939502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</a:rPr>
              <a:t>Elegir el nombre, dominio y logotipo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Establecer un Sistema de Gestión de Contenidos (CMS)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Adquirir una opción de hosting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  <a:latin typeface="Arial" panose="020B0604020202020204" pitchFamily="34" charset="0"/>
              </a:rPr>
              <a:t>Personalizar y organizar tus productos en la tienda virtual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  <a:latin typeface="Arial" panose="020B0604020202020204" pitchFamily="34" charset="0"/>
              </a:rPr>
              <a:t>Definir los medios de pago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PE" sz="2400" dirty="0">
                <a:solidFill>
                  <a:srgbClr val="002060"/>
                </a:solidFill>
                <a:latin typeface="Arial" panose="020B0604020202020204" pitchFamily="34" charset="0"/>
              </a:rPr>
              <a:t>Realizar una estrategia de Marketing de contenidos</a:t>
            </a:r>
          </a:p>
          <a:p>
            <a:pPr marL="514350" indent="-514350" algn="just">
              <a:spcAft>
                <a:spcPts val="6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s-MX" sz="2400" dirty="0">
                <a:solidFill>
                  <a:srgbClr val="002060"/>
                </a:solidFill>
                <a:latin typeface="Arial" panose="020B0604020202020204" pitchFamily="34" charset="0"/>
              </a:rPr>
              <a:t>Proporcionar información relevante a los clientes</a:t>
            </a:r>
            <a:endParaRPr lang="es-PE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PE" sz="1200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2AAD7C-197F-48CA-D2CD-6786D04AC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8" y="1910585"/>
            <a:ext cx="4403863" cy="29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cs typeface="Arial"/>
                <a:sym typeface="Arial"/>
              </a:rPr>
              <a:t>Desarrollar la idea de un de </a:t>
            </a:r>
            <a:r>
              <a:rPr lang="es-PE" sz="4400" dirty="0" err="1">
                <a:solidFill>
                  <a:srgbClr val="0D2D6B"/>
                </a:solidFill>
                <a:latin typeface="Arial"/>
                <a:cs typeface="Arial"/>
                <a:sym typeface="Arial"/>
              </a:rPr>
              <a:t>ecommerce</a:t>
            </a:r>
            <a:endParaRPr sz="4400" dirty="0">
              <a:solidFill>
                <a:srgbClr val="0D2D6B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776841" y="1603427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2" name="Google Shape;152;g1372d453eb4_1_59"/>
          <p:cNvSpPr txBox="1">
            <a:spLocks noGrp="1"/>
          </p:cNvSpPr>
          <p:nvPr>
            <p:ph type="body" idx="3"/>
          </p:nvPr>
        </p:nvSpPr>
        <p:spPr>
          <a:xfrm>
            <a:off x="2190390" y="2353276"/>
            <a:ext cx="8496659" cy="309336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0"/>
            <a:r>
              <a:rPr lang="es-PE" sz="2600" b="1" dirty="0"/>
              <a:t>Para desarrollar esta actividad, debes revisar lo siguiente:</a:t>
            </a:r>
          </a:p>
          <a:p>
            <a:pPr marL="228600" indent="0"/>
            <a:endParaRPr lang="es-PE" sz="2600" dirty="0"/>
          </a:p>
          <a:p>
            <a:pPr>
              <a:buFontTx/>
              <a:buChar char="-"/>
            </a:pPr>
            <a:r>
              <a:rPr lang="es-PE" sz="2600" dirty="0"/>
              <a:t>Temas desarrollados en la sesión</a:t>
            </a:r>
          </a:p>
          <a:p>
            <a:pPr>
              <a:buFontTx/>
              <a:buChar char="-"/>
            </a:pPr>
            <a:r>
              <a:rPr lang="es-PE" sz="2600" dirty="0"/>
              <a:t>Internet: Investigación sobre el tema</a:t>
            </a:r>
          </a:p>
          <a:p>
            <a:pPr>
              <a:buFontTx/>
              <a:buChar char="-"/>
            </a:pPr>
            <a:r>
              <a:rPr lang="es-PE" sz="2600" dirty="0"/>
              <a:t>Video informativo sobre el tema:</a:t>
            </a:r>
          </a:p>
          <a:p>
            <a:pPr>
              <a:buFontTx/>
              <a:buChar char="-"/>
            </a:pPr>
            <a:r>
              <a:rPr lang="es-MX" sz="2600" dirty="0"/>
              <a:t>TEC. (19 de junio de 2019). </a:t>
            </a:r>
            <a:r>
              <a:rPr lang="es-MX" sz="2600" i="1" dirty="0"/>
              <a:t>Todo sobre el E-</a:t>
            </a:r>
            <a:r>
              <a:rPr lang="es-MX" sz="2600" i="1" dirty="0" err="1"/>
              <a:t>commerce</a:t>
            </a:r>
            <a:r>
              <a:rPr lang="es-MX" sz="2600" i="1" dirty="0"/>
              <a:t> </a:t>
            </a:r>
            <a:r>
              <a:rPr lang="es-MX" sz="2600" dirty="0"/>
              <a:t>[Archivo de video]. </a:t>
            </a:r>
            <a:r>
              <a:rPr lang="es-MX" sz="2600" dirty="0" err="1"/>
              <a:t>Youtube</a:t>
            </a:r>
            <a:r>
              <a:rPr lang="es-MX" sz="2600" dirty="0"/>
              <a:t>.</a:t>
            </a:r>
          </a:p>
          <a:p>
            <a:pPr>
              <a:buFontTx/>
              <a:buChar char="-"/>
            </a:pPr>
            <a:r>
              <a:rPr lang="es-MX" sz="2600" dirty="0">
                <a:hlinkClick r:id="rId3"/>
              </a:rPr>
              <a:t>https://www.youtube.com/watch?v=3qoIhktk4zM</a:t>
            </a:r>
            <a:endParaRPr lang="es-MX" sz="2600" dirty="0"/>
          </a:p>
          <a:p>
            <a:pPr>
              <a:buFontTx/>
              <a:buChar char="-"/>
            </a:pPr>
            <a:endParaRPr lang="es-MX" sz="2600" dirty="0"/>
          </a:p>
          <a:p>
            <a:pPr>
              <a:buFontTx/>
              <a:buChar char="-"/>
            </a:pPr>
            <a:endParaRPr lang="es-PE" sz="2600" dirty="0"/>
          </a:p>
          <a:p>
            <a:pPr>
              <a:buFontTx/>
              <a:buChar char="-"/>
            </a:pPr>
            <a:endParaRPr lang="es-PE"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484</Words>
  <Application>Microsoft Office PowerPoint</Application>
  <PresentationFormat>Panorámica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plantilla-certus ppt</vt:lpstr>
      <vt:lpstr>Creación de un portal web de ecommerce</vt:lpstr>
      <vt:lpstr>Resultado de aprendizaje</vt:lpstr>
      <vt:lpstr>Contenidos o temas</vt:lpstr>
      <vt:lpstr>¿Qué es un portal de Ecommerce?</vt:lpstr>
      <vt:lpstr>¿Por qué es importante una plataforma ecommerce?</vt:lpstr>
      <vt:lpstr>¿Qué se debe tener en cuenta antes de crear un ecommerce?</vt:lpstr>
      <vt:lpstr>Creación del portal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44</cp:revision>
  <dcterms:created xsi:type="dcterms:W3CDTF">2019-11-19T20:06:01Z</dcterms:created>
  <dcterms:modified xsi:type="dcterms:W3CDTF">2022-09-27T05:33:24Z</dcterms:modified>
</cp:coreProperties>
</file>