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zyzKYiU6VjFB1uaeythkZYsS6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509C6-8209-4CB2-A522-C1A5B82AD44C}">
  <a:tblStyle styleId="{C55509C6-8209-4CB2-A522-C1A5B82AD44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372d453eb4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2d453eb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372d453eb4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2d453eb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372d453eb4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2d453eb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372d453eb4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2d453eb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372d453eb4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1372d453eb4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/>
          <p:nvPr>
            <p:ph idx="2" type="pic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">
            <a:alphaModFix/>
          </a:blip>
          <a:srcRect b="83395" l="1" r="-116" t="0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Condicionales, bucles y métodos con JavaScript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Sesión 11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Métodos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0" name="Google Shape;17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1"/>
          <p:cNvSpPr txBox="1"/>
          <p:nvPr/>
        </p:nvSpPr>
        <p:spPr>
          <a:xfrm>
            <a:off x="1008611" y="1480125"/>
            <a:ext cx="1017477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 trata de una porción de código que permite realizar tareas asociadas a un objeto, básicamente un método es una función que pertenece a un objeto o clase. Los métodos permiten brindar a los objetos funcionalidades y características comunes a su clase.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Todos los métodos son funciones, es decir, retornan un dato. Aunque si definimos un método que retorna un tipo “void”, significa que no retorna nada. Ej.: void imprimir()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 txBox="1"/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Desarrollo de ejercicios</a:t>
            </a:r>
            <a:endParaRPr sz="4400">
              <a:solidFill>
                <a:srgbClr val="121F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59"/>
          <p:cNvSpPr txBox="1"/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372d453eb4_1_59"/>
          <p:cNvSpPr/>
          <p:nvPr/>
        </p:nvSpPr>
        <p:spPr>
          <a:xfrm>
            <a:off x="1382093" y="1289441"/>
            <a:ext cx="9150000" cy="44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372d453eb4_1_59"/>
          <p:cNvSpPr txBox="1"/>
          <p:nvPr>
            <p:ph idx="3" type="body"/>
          </p:nvPr>
        </p:nvSpPr>
        <p:spPr>
          <a:xfrm>
            <a:off x="1855787" y="1957420"/>
            <a:ext cx="8202613" cy="311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es-PE" sz="2600">
                <a:latin typeface="Arial"/>
                <a:ea typeface="Arial"/>
                <a:cs typeface="Arial"/>
                <a:sym typeface="Arial"/>
              </a:rPr>
              <a:t>Para desarrollar esta actividad, revisa lo siguiente:</a:t>
            </a:r>
            <a:endParaRPr/>
          </a:p>
          <a:p>
            <a:pPr indent="-457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Temas desarrollados en la sesión 11</a:t>
            </a:r>
            <a:endParaRPr/>
          </a:p>
          <a:p>
            <a:pPr indent="-457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Internet: Investigación</a:t>
            </a:r>
            <a:endParaRPr/>
          </a:p>
          <a:p>
            <a:pPr indent="-457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Material complementario de la guía de contenido de la sesión 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2d453eb4_1_80"/>
          <p:cNvSpPr txBox="1"/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95" name="Google Shape;195;g1372d453eb4_1_80"/>
          <p:cNvSpPr txBox="1"/>
          <p:nvPr>
            <p:ph idx="1" type="body"/>
          </p:nvPr>
        </p:nvSpPr>
        <p:spPr>
          <a:xfrm>
            <a:off x="828174" y="1397526"/>
            <a:ext cx="10310882" cy="4186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75630"/>
              <a:buNone/>
            </a:pPr>
            <a:r>
              <a:rPr b="1" lang="es-PE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75630"/>
              <a:buNone/>
            </a:pPr>
            <a:r>
              <a:t/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75630"/>
              <a:buChar char="•"/>
            </a:pPr>
            <a:r>
              <a:rPr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Crear una nueva carpeta de trabajo en Visual Studio Code y desarrollar los siguiente ejercicios: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ct val="75630"/>
              <a:buChar char="•"/>
            </a:pPr>
            <a:r>
              <a:rPr b="1"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Ejercicio 1: </a:t>
            </a:r>
            <a:r>
              <a:rPr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Digite el importe de una compra, en caso de que el importe sea 150 o más, se le descontará el 12%. Mostrar el descuento otorgado y el importe de compra final </a:t>
            </a:r>
            <a:endParaRPr>
              <a:solidFill>
                <a:srgbClr val="121F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ct val="75630"/>
              <a:buChar char="•"/>
            </a:pPr>
            <a:r>
              <a:rPr b="1"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Ejercicio 2: </a:t>
            </a:r>
            <a:r>
              <a:rPr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Ingrese el nombre de un alumno y las notas de su examen parcial, examen final y el promedio de prácticas; muestre el nombre del alumno y su promedio final solo si el alumno está aprobado. Tenga en cuenta que para el cálculo del promedio la nota del examen final tiene peso doble.</a:t>
            </a:r>
            <a:endParaRPr>
              <a:solidFill>
                <a:srgbClr val="121F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ct val="7563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ct val="7563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1372d453eb4_1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8" name="Google Shape;198;g1372d453eb4_1_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g1372d453eb4_1_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372d453eb4_1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372d453eb4_1_88"/>
          <p:cNvSpPr txBox="1"/>
          <p:nvPr>
            <p:ph type="title"/>
          </p:nvPr>
        </p:nvSpPr>
        <p:spPr>
          <a:xfrm>
            <a:off x="4687174" y="1945782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07" name="Google Shape;207;g1372d453eb4_1_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1372d453eb4_1_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2d453eb4_1_96"/>
          <p:cNvSpPr txBox="1"/>
          <p:nvPr>
            <p:ph idx="1" type="body"/>
          </p:nvPr>
        </p:nvSpPr>
        <p:spPr>
          <a:xfrm>
            <a:off x="838200" y="1825625"/>
            <a:ext cx="10280374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b="1" lang="es-PE">
                <a:latin typeface="Arial"/>
                <a:ea typeface="Arial"/>
                <a:cs typeface="Arial"/>
                <a:sym typeface="Arial"/>
              </a:rPr>
              <a:t>Para finalizar, recordemos lo aprendido en esta sesión: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AutoNum type="arabicPeriod"/>
            </a:pPr>
            <a:r>
              <a:rPr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Las instrucciones condicionales son de gran uso en el desarrollo de lógica en programación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0000"/>
              <a:buAutoNum type="arabicPeriod"/>
            </a:pPr>
            <a:r>
              <a:rPr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En JavaScript como en cualquier otro lenguaje de desarrollo podemos implementar condiciones, simples y anidadas.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>
                <a:solidFill>
                  <a:srgbClr val="121F4C"/>
                </a:solidFill>
                <a:latin typeface="Arial"/>
                <a:ea typeface="Arial"/>
                <a:cs typeface="Arial"/>
                <a:sym typeface="Arial"/>
              </a:rPr>
              <a:t>Los bucles nos permiten realizar tareas que requieran de ciclos repetitivos, estas tareas las computadoras lo realizan en tiempos muy cortos y son de gran utilidad.</a:t>
            </a:r>
            <a:endParaRPr>
              <a:solidFill>
                <a:srgbClr val="121F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372d453eb4_1_96"/>
          <p:cNvSpPr txBox="1"/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215" name="Google Shape;215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16" name="Google Shape;216;g1372d453eb4_1_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g1372d453eb4_1_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72d453eb4_1_105"/>
          <p:cNvSpPr txBox="1"/>
          <p:nvPr>
            <p:ph idx="1" type="body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“El único modo de hacer un buen trabajo es amar lo que haces”.</a:t>
            </a:r>
            <a:endParaRPr sz="4400"/>
          </a:p>
        </p:txBody>
      </p:sp>
      <p:grpSp>
        <p:nvGrpSpPr>
          <p:cNvPr id="224" name="Google Shape;224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25" name="Google Shape;225;g1372d453eb4_1_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g1372d453eb4_1_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g1372d453eb4_1_105"/>
          <p:cNvSpPr txBox="1"/>
          <p:nvPr/>
        </p:nvSpPr>
        <p:spPr>
          <a:xfrm>
            <a:off x="8085221" y="3721768"/>
            <a:ext cx="25247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Steve Jobs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Comprende y utiliza las condicionales, los ciclos repetitivos for-while y métodos en el lenguaje JavaScript.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/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/>
          <p:nvPr>
            <p:ph idx="1" type="body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Condicionales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Ciclo While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Ciclo For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Condicionales</a:t>
            </a:r>
            <a:endParaRPr/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2" name="Google Shape;9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3"/>
          <p:cNvSpPr txBox="1"/>
          <p:nvPr/>
        </p:nvSpPr>
        <p:spPr>
          <a:xfrm>
            <a:off x="568434" y="1286204"/>
            <a:ext cx="107036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Las «instrucciones condicionales» se usan para realizar las diferentes acciones según una condición. En JavaScript podemos encontrar las siguientes declaraciones condicionales:</a:t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969573" y="3288883"/>
            <a:ext cx="9901344" cy="1162263"/>
            <a:chOff x="2128" y="551532"/>
            <a:chExt cx="9901344" cy="1162263"/>
          </a:xfrm>
        </p:grpSpPr>
        <p:sp>
          <p:nvSpPr>
            <p:cNvPr id="96" name="Google Shape;96;p3"/>
            <p:cNvSpPr/>
            <p:nvPr/>
          </p:nvSpPr>
          <p:spPr>
            <a:xfrm>
              <a:off x="1937435" y="1086944"/>
              <a:ext cx="41493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AB5E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 txBox="1"/>
            <p:nvPr/>
          </p:nvSpPr>
          <p:spPr>
            <a:xfrm>
              <a:off x="2133763" y="1130436"/>
              <a:ext cx="22276" cy="4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128" y="551532"/>
              <a:ext cx="1937106" cy="1162263"/>
            </a:xfrm>
            <a:prstGeom prst="rect">
              <a:avLst/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2128" y="551532"/>
              <a:ext cx="1937106" cy="1162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PE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320075" y="1086944"/>
              <a:ext cx="41493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AB5E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4516404" y="1130436"/>
              <a:ext cx="22276" cy="4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384769" y="551532"/>
              <a:ext cx="1937106" cy="1162263"/>
            </a:xfrm>
            <a:prstGeom prst="rect">
              <a:avLst/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2384769" y="551532"/>
              <a:ext cx="1937106" cy="1162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PE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if…else</a:t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519032" y="1086944"/>
              <a:ext cx="41493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AB5E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7715361" y="1130436"/>
              <a:ext cx="22276" cy="4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767410" y="551532"/>
              <a:ext cx="2753422" cy="1162263"/>
            </a:xfrm>
            <a:prstGeom prst="rect">
              <a:avLst/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4767410" y="551532"/>
              <a:ext cx="2753422" cy="1162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PE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if…else if…else</a:t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66366" y="551532"/>
              <a:ext cx="1937106" cy="1162263"/>
            </a:xfrm>
            <a:prstGeom prst="rect">
              <a:avLst/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7966366" y="551532"/>
              <a:ext cx="1937106" cy="1162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PE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Switch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Condicionales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7" name="Google Shape;11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19" name="Google Shape;119;p4"/>
          <p:cNvGraphicFramePr/>
          <p:nvPr/>
        </p:nvGraphicFramePr>
        <p:xfrm>
          <a:off x="933796" y="1103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{C55509C6-8209-4CB2-A522-C1A5B82AD44C}</a:tableStyleId>
              </a:tblPr>
              <a:tblGrid>
                <a:gridCol w="1975650"/>
                <a:gridCol w="3491350"/>
                <a:gridCol w="4857400"/>
              </a:tblGrid>
              <a:tr h="52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Sintaxis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if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Se usa para ejecutar un bloque de código si la condición es verdadera.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(condición)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bloque de código a ejecutar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 la condición es verdadera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if…else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Se usa para ejecutar un bloque de código si la condición es verdadera u otro bloque de código si la condición es falsa.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if(condición){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bloque de código a ejecutar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 la condición    es verdadera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else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bloque de código a ejecutar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 la condición    es falsa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Condicionales</a:t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27" name="Google Shape;12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9" name="Google Shape;129;p8"/>
          <p:cNvGraphicFramePr/>
          <p:nvPr/>
        </p:nvGraphicFramePr>
        <p:xfrm>
          <a:off x="933796" y="1103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{C55509C6-8209-4CB2-A522-C1A5B82AD44C}</a:tableStyleId>
              </a:tblPr>
              <a:tblGrid>
                <a:gridCol w="1975650"/>
                <a:gridCol w="3491350"/>
                <a:gridCol w="4857400"/>
              </a:tblGrid>
              <a:tr h="47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Sintaxis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if…else if…else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Se usa para seleccionar uno de los muchos bloques de código a ejecutar.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if(condición1){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bloque de código a ejecutar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 la condición1 es verdadera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else if(condición2){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bloque de código a ejecutar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 la condición2 es verdadera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else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bloque de código a ejecutar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 condición1 y condición2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no son verdaderas.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Condicionales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7" name="Google Shape;13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39" name="Google Shape;139;p18"/>
          <p:cNvGraphicFramePr/>
          <p:nvPr/>
        </p:nvGraphicFramePr>
        <p:xfrm>
          <a:off x="933795" y="981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{C55509C6-8209-4CB2-A522-C1A5B82AD44C}</a:tableStyleId>
              </a:tblPr>
              <a:tblGrid>
                <a:gridCol w="2038925"/>
                <a:gridCol w="3603150"/>
                <a:gridCol w="5012950"/>
              </a:tblGrid>
              <a:tr h="53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2200" u="none" cap="none" strike="noStrike">
                          <a:solidFill>
                            <a:srgbClr val="1B1B1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Sintaxis</a:t>
                      </a:r>
                      <a:endParaRPr sz="2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Switch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200" u="none" cap="none" strike="noStrike"/>
                        <a:t>Se usa para seleccionar uno de los varios bloques de código a ejecutar (igual).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switch([evaluación | valor])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case 1: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ejecuta este bloque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si el valor o la evaluación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son iguales a 1.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break;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case 2: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ejecuta este bloque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si el valor o la evaluación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son iguales a 2.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break;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default: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ejecuta este bloque si no ingresa a ninguno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de los "case" anteriores.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Bucles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9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9"/>
          <p:cNvSpPr txBox="1"/>
          <p:nvPr/>
        </p:nvSpPr>
        <p:spPr>
          <a:xfrm>
            <a:off x="1008611" y="1171661"/>
            <a:ext cx="101747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Los bucles ofrecen una forma rápida y sencilla de hacer algo repetidamente; es decir, repiten una acción varias veces. En esta sesión, revisaremos las declaraciones For y While. 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043290" y="2583184"/>
            <a:ext cx="10341033" cy="31031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Ciclo FOR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 ciclo for se repite hasta que una condición especificada se evalúe como false. El bucle for de JavaScript es similar al bucle for de Java y 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La declaración for tiene el siguiente aspecto: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4851" y="4462963"/>
            <a:ext cx="9599390" cy="83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Bucles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0"/>
          <p:cNvSpPr/>
          <p:nvPr/>
        </p:nvSpPr>
        <p:spPr>
          <a:xfrm>
            <a:off x="925483" y="1487454"/>
            <a:ext cx="10341033" cy="31031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Ciclo While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Una declaración while ejecuta sus instrucciones siempre que una condición especificada se evalúe como true. Una instrucción while tiene el siguiente aspecto: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7788" y="3429000"/>
            <a:ext cx="8736421" cy="77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2019-11-19T20:06:01Z</dcterms:created>
  <dc:creator>Microsoft Office User</dc:creator>
</cp:coreProperties>
</file>