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90" r:id="rId6"/>
    <p:sldId id="294" r:id="rId7"/>
    <p:sldId id="295" r:id="rId8"/>
    <p:sldId id="264" r:id="rId9"/>
    <p:sldId id="265" r:id="rId10"/>
    <p:sldId id="266" r:id="rId11"/>
    <p:sldId id="267" r:id="rId12"/>
    <p:sldId id="268" r:id="rId13"/>
    <p:sldId id="269" r:id="rId14"/>
    <p:sldId id="270"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iZQI9nXemSOt9usYAAIwbgOsYZ9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herine J. Huertas Maza" initials="KJHM" lastIdx="10" clrIdx="0">
    <p:extLst>
      <p:ext uri="{19B8F6BF-5375-455C-9EA6-DF929625EA0E}">
        <p15:presenceInfo xmlns:p15="http://schemas.microsoft.com/office/powerpoint/2012/main" userId="S::katherine.huertas@upn.edu.pe::b839cc67-73b3-4b03-8b27-61e14919310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84"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43" Type="http://customschemas.google.com/relationships/presentationmetadata" Target="metadata"/><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A7C33A-7067-4045-82C8-81454AB1EF3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s-PE"/>
        </a:p>
      </dgm:t>
    </dgm:pt>
    <dgm:pt modelId="{9C42A784-03C3-4E72-9D8C-3D62D73A6918}">
      <dgm:prSet phldrT="[Texto]" custT="1"/>
      <dgm:spPr/>
      <dgm:t>
        <a:bodyPr/>
        <a:lstStyle/>
        <a:p>
          <a:pPr>
            <a:buFont typeface="+mj-lt"/>
            <a:buAutoNum type="arabicPeriod"/>
          </a:pPr>
          <a:r>
            <a:rPr lang="es-PE" sz="2200" b="1" dirty="0">
              <a:solidFill>
                <a:srgbClr val="002060"/>
              </a:solidFill>
            </a:rPr>
            <a:t>1. </a:t>
          </a:r>
          <a:r>
            <a:rPr lang="es-PE" sz="2200" dirty="0">
              <a:solidFill>
                <a:srgbClr val="002060"/>
              </a:solidFill>
            </a:rPr>
            <a:t>Descarga el instalador de GIT para Windows.</a:t>
          </a:r>
        </a:p>
      </dgm:t>
    </dgm:pt>
    <dgm:pt modelId="{957B0A6C-8D0B-4D26-A3C8-D555CE7D83DA}" type="parTrans" cxnId="{CD5B5650-8A6C-42F1-96A7-6007C4995A76}">
      <dgm:prSet/>
      <dgm:spPr/>
      <dgm:t>
        <a:bodyPr/>
        <a:lstStyle/>
        <a:p>
          <a:endParaRPr lang="es-PE" sz="2200"/>
        </a:p>
      </dgm:t>
    </dgm:pt>
    <dgm:pt modelId="{AD0C349C-3DC6-46D9-B910-9619AC6DE3FB}" type="sibTrans" cxnId="{CD5B5650-8A6C-42F1-96A7-6007C4995A76}">
      <dgm:prSet custT="1"/>
      <dgm:spPr/>
      <dgm:t>
        <a:bodyPr/>
        <a:lstStyle/>
        <a:p>
          <a:endParaRPr lang="es-PE" sz="2200"/>
        </a:p>
      </dgm:t>
    </dgm:pt>
    <dgm:pt modelId="{E4C6C4AB-8CE2-4CBB-BAFA-0CDEDA1C4317}">
      <dgm:prSet phldrT="[Texto]" custT="1"/>
      <dgm:spPr/>
      <dgm:t>
        <a:bodyPr/>
        <a:lstStyle/>
        <a:p>
          <a:pPr algn="just"/>
          <a:r>
            <a:rPr lang="es-MX" sz="2200" b="1" dirty="0">
              <a:solidFill>
                <a:srgbClr val="002060"/>
              </a:solidFill>
            </a:rPr>
            <a:t>2. </a:t>
          </a:r>
          <a:r>
            <a:rPr lang="es-MX" sz="2200" dirty="0">
              <a:solidFill>
                <a:srgbClr val="002060"/>
              </a:solidFill>
            </a:rPr>
            <a:t>Una vez que hayas descargado el instalador, haz doble clic sobre el ejecutable para que comience el proceso de instalación y sigue las instrucciones que te aparecerán en pantalla. </a:t>
          </a:r>
          <a:endParaRPr lang="es-PE" sz="2200" dirty="0">
            <a:solidFill>
              <a:srgbClr val="002060"/>
            </a:solidFill>
          </a:endParaRPr>
        </a:p>
      </dgm:t>
    </dgm:pt>
    <dgm:pt modelId="{B30DDE1A-6853-4A17-92B5-BFE1DB29D274}" type="parTrans" cxnId="{7F50C1F1-1BDF-458E-82C9-DF74158D2D3C}">
      <dgm:prSet/>
      <dgm:spPr/>
      <dgm:t>
        <a:bodyPr/>
        <a:lstStyle/>
        <a:p>
          <a:endParaRPr lang="es-PE" sz="2200"/>
        </a:p>
      </dgm:t>
    </dgm:pt>
    <dgm:pt modelId="{83AB0D2B-E77D-448D-A398-9E6CC2070553}" type="sibTrans" cxnId="{7F50C1F1-1BDF-458E-82C9-DF74158D2D3C}">
      <dgm:prSet custT="1"/>
      <dgm:spPr/>
      <dgm:t>
        <a:bodyPr/>
        <a:lstStyle/>
        <a:p>
          <a:endParaRPr lang="es-PE" sz="2200"/>
        </a:p>
      </dgm:t>
    </dgm:pt>
    <dgm:pt modelId="{AFFB60E7-3C3F-4176-8D77-52E49F19569B}">
      <dgm:prSet phldrT="[Texto]" custT="1"/>
      <dgm:spPr/>
      <dgm:t>
        <a:bodyPr/>
        <a:lstStyle/>
        <a:p>
          <a:pPr algn="just">
            <a:buFont typeface="+mj-lt"/>
            <a:buAutoNum type="arabicPeriod"/>
          </a:pPr>
          <a:r>
            <a:rPr lang="es-PE" sz="2200" b="1" dirty="0">
              <a:solidFill>
                <a:srgbClr val="002060"/>
              </a:solidFill>
            </a:rPr>
            <a:t>3. </a:t>
          </a:r>
          <a:r>
            <a:rPr lang="es-PE" sz="2200" dirty="0">
              <a:solidFill>
                <a:srgbClr val="002060"/>
              </a:solidFill>
            </a:rPr>
            <a:t>Ahora tienes que abrir el símbolo de sistema y escribir los siguientes comandos en la terminal:</a:t>
          </a:r>
        </a:p>
      </dgm:t>
    </dgm:pt>
    <dgm:pt modelId="{E618229A-DE45-4B31-A13B-DD9257659558}" type="parTrans" cxnId="{B3BF644E-1767-422C-A39C-D2CAA1B937EF}">
      <dgm:prSet/>
      <dgm:spPr/>
      <dgm:t>
        <a:bodyPr/>
        <a:lstStyle/>
        <a:p>
          <a:endParaRPr lang="es-PE" sz="2200"/>
        </a:p>
      </dgm:t>
    </dgm:pt>
    <dgm:pt modelId="{D3618619-E16F-4538-8969-0D3967C67CF5}" type="sibTrans" cxnId="{B3BF644E-1767-422C-A39C-D2CAA1B937EF}">
      <dgm:prSet/>
      <dgm:spPr/>
      <dgm:t>
        <a:bodyPr/>
        <a:lstStyle/>
        <a:p>
          <a:endParaRPr lang="es-PE" sz="2200"/>
        </a:p>
      </dgm:t>
    </dgm:pt>
    <dgm:pt modelId="{17BFAFE2-17A6-4339-8B9F-ED40559B5E2E}" type="pres">
      <dgm:prSet presAssocID="{54A7C33A-7067-4045-82C8-81454AB1EF38}" presName="outerComposite" presStyleCnt="0">
        <dgm:presLayoutVars>
          <dgm:chMax val="5"/>
          <dgm:dir/>
          <dgm:resizeHandles val="exact"/>
        </dgm:presLayoutVars>
      </dgm:prSet>
      <dgm:spPr/>
    </dgm:pt>
    <dgm:pt modelId="{C2461A7C-4698-4154-9DD6-FEA7C03808B5}" type="pres">
      <dgm:prSet presAssocID="{54A7C33A-7067-4045-82C8-81454AB1EF38}" presName="dummyMaxCanvas" presStyleCnt="0">
        <dgm:presLayoutVars/>
      </dgm:prSet>
      <dgm:spPr/>
    </dgm:pt>
    <dgm:pt modelId="{C8372327-C1C5-4D52-BD2F-CE7D0618CC36}" type="pres">
      <dgm:prSet presAssocID="{54A7C33A-7067-4045-82C8-81454AB1EF38}" presName="ThreeNodes_1" presStyleLbl="node1" presStyleIdx="0" presStyleCnt="3" custScaleY="74392">
        <dgm:presLayoutVars>
          <dgm:bulletEnabled val="1"/>
        </dgm:presLayoutVars>
      </dgm:prSet>
      <dgm:spPr/>
    </dgm:pt>
    <dgm:pt modelId="{CEEACDD2-DECF-4AA5-8513-5586D5AEE4A0}" type="pres">
      <dgm:prSet presAssocID="{54A7C33A-7067-4045-82C8-81454AB1EF38}" presName="ThreeNodes_2" presStyleLbl="node1" presStyleIdx="1" presStyleCnt="3" custLinFactNeighborY="-21046">
        <dgm:presLayoutVars>
          <dgm:bulletEnabled val="1"/>
        </dgm:presLayoutVars>
      </dgm:prSet>
      <dgm:spPr/>
    </dgm:pt>
    <dgm:pt modelId="{65B46D3C-6790-49D5-AFB4-5E000EE66F86}" type="pres">
      <dgm:prSet presAssocID="{54A7C33A-7067-4045-82C8-81454AB1EF38}" presName="ThreeNodes_3" presStyleLbl="node1" presStyleIdx="2" presStyleCnt="3" custScaleY="86355" custLinFactNeighborY="-35902">
        <dgm:presLayoutVars>
          <dgm:bulletEnabled val="1"/>
        </dgm:presLayoutVars>
      </dgm:prSet>
      <dgm:spPr/>
    </dgm:pt>
    <dgm:pt modelId="{1609F156-F0F8-4819-8820-53985E5E2509}" type="pres">
      <dgm:prSet presAssocID="{54A7C33A-7067-4045-82C8-81454AB1EF38}" presName="ThreeConn_1-2" presStyleLbl="fgAccFollowNode1" presStyleIdx="0" presStyleCnt="2">
        <dgm:presLayoutVars>
          <dgm:bulletEnabled val="1"/>
        </dgm:presLayoutVars>
      </dgm:prSet>
      <dgm:spPr/>
    </dgm:pt>
    <dgm:pt modelId="{CFD76A9A-8971-445B-B324-EA3F2B356F89}" type="pres">
      <dgm:prSet presAssocID="{54A7C33A-7067-4045-82C8-81454AB1EF38}" presName="ThreeConn_2-3" presStyleLbl="fgAccFollowNode1" presStyleIdx="1" presStyleCnt="2">
        <dgm:presLayoutVars>
          <dgm:bulletEnabled val="1"/>
        </dgm:presLayoutVars>
      </dgm:prSet>
      <dgm:spPr/>
    </dgm:pt>
    <dgm:pt modelId="{54CE6F1F-1143-455E-AE42-49E405673014}" type="pres">
      <dgm:prSet presAssocID="{54A7C33A-7067-4045-82C8-81454AB1EF38}" presName="ThreeNodes_1_text" presStyleLbl="node1" presStyleIdx="2" presStyleCnt="3">
        <dgm:presLayoutVars>
          <dgm:bulletEnabled val="1"/>
        </dgm:presLayoutVars>
      </dgm:prSet>
      <dgm:spPr/>
    </dgm:pt>
    <dgm:pt modelId="{22DB09F5-F085-4864-897E-DE1CF3787610}" type="pres">
      <dgm:prSet presAssocID="{54A7C33A-7067-4045-82C8-81454AB1EF38}" presName="ThreeNodes_2_text" presStyleLbl="node1" presStyleIdx="2" presStyleCnt="3">
        <dgm:presLayoutVars>
          <dgm:bulletEnabled val="1"/>
        </dgm:presLayoutVars>
      </dgm:prSet>
      <dgm:spPr/>
    </dgm:pt>
    <dgm:pt modelId="{8764EC96-8D91-4DC1-B685-A06AD2FDB9C8}" type="pres">
      <dgm:prSet presAssocID="{54A7C33A-7067-4045-82C8-81454AB1EF38}" presName="ThreeNodes_3_text" presStyleLbl="node1" presStyleIdx="2" presStyleCnt="3">
        <dgm:presLayoutVars>
          <dgm:bulletEnabled val="1"/>
        </dgm:presLayoutVars>
      </dgm:prSet>
      <dgm:spPr/>
    </dgm:pt>
  </dgm:ptLst>
  <dgm:cxnLst>
    <dgm:cxn modelId="{80F9DF10-3C04-4D4E-96CE-73FE08628441}" type="presOf" srcId="{9C42A784-03C3-4E72-9D8C-3D62D73A6918}" destId="{54CE6F1F-1143-455E-AE42-49E405673014}" srcOrd="1" destOrd="0" presId="urn:microsoft.com/office/officeart/2005/8/layout/vProcess5"/>
    <dgm:cxn modelId="{5885DF18-F474-4462-9F81-6C264EB5CFAE}" type="presOf" srcId="{AFFB60E7-3C3F-4176-8D77-52E49F19569B}" destId="{65B46D3C-6790-49D5-AFB4-5E000EE66F86}" srcOrd="0" destOrd="0" presId="urn:microsoft.com/office/officeart/2005/8/layout/vProcess5"/>
    <dgm:cxn modelId="{3B2AF625-7D38-47AA-949A-3A1DC4063ABE}" type="presOf" srcId="{E4C6C4AB-8CE2-4CBB-BAFA-0CDEDA1C4317}" destId="{CEEACDD2-DECF-4AA5-8513-5586D5AEE4A0}" srcOrd="0" destOrd="0" presId="urn:microsoft.com/office/officeart/2005/8/layout/vProcess5"/>
    <dgm:cxn modelId="{61FECD38-E817-41B4-A5A8-643E2053FD84}" type="presOf" srcId="{E4C6C4AB-8CE2-4CBB-BAFA-0CDEDA1C4317}" destId="{22DB09F5-F085-4864-897E-DE1CF3787610}" srcOrd="1" destOrd="0" presId="urn:microsoft.com/office/officeart/2005/8/layout/vProcess5"/>
    <dgm:cxn modelId="{B3BF644E-1767-422C-A39C-D2CAA1B937EF}" srcId="{54A7C33A-7067-4045-82C8-81454AB1EF38}" destId="{AFFB60E7-3C3F-4176-8D77-52E49F19569B}" srcOrd="2" destOrd="0" parTransId="{E618229A-DE45-4B31-A13B-DD9257659558}" sibTransId="{D3618619-E16F-4538-8969-0D3967C67CF5}"/>
    <dgm:cxn modelId="{76D73D50-C81C-4141-9979-DBA7C1C603D8}" type="presOf" srcId="{83AB0D2B-E77D-448D-A398-9E6CC2070553}" destId="{CFD76A9A-8971-445B-B324-EA3F2B356F89}" srcOrd="0" destOrd="0" presId="urn:microsoft.com/office/officeart/2005/8/layout/vProcess5"/>
    <dgm:cxn modelId="{CD5B5650-8A6C-42F1-96A7-6007C4995A76}" srcId="{54A7C33A-7067-4045-82C8-81454AB1EF38}" destId="{9C42A784-03C3-4E72-9D8C-3D62D73A6918}" srcOrd="0" destOrd="0" parTransId="{957B0A6C-8D0B-4D26-A3C8-D555CE7D83DA}" sibTransId="{AD0C349C-3DC6-46D9-B910-9619AC6DE3FB}"/>
    <dgm:cxn modelId="{E50A4756-2735-4A82-B342-B5F06442781E}" type="presOf" srcId="{AD0C349C-3DC6-46D9-B910-9619AC6DE3FB}" destId="{1609F156-F0F8-4819-8820-53985E5E2509}" srcOrd="0" destOrd="0" presId="urn:microsoft.com/office/officeart/2005/8/layout/vProcess5"/>
    <dgm:cxn modelId="{71A3238C-2884-4006-8590-46BA72CCCABD}" type="presOf" srcId="{54A7C33A-7067-4045-82C8-81454AB1EF38}" destId="{17BFAFE2-17A6-4339-8B9F-ED40559B5E2E}" srcOrd="0" destOrd="0" presId="urn:microsoft.com/office/officeart/2005/8/layout/vProcess5"/>
    <dgm:cxn modelId="{579D0ECE-19C9-406E-B459-ADCA131F3651}" type="presOf" srcId="{9C42A784-03C3-4E72-9D8C-3D62D73A6918}" destId="{C8372327-C1C5-4D52-BD2F-CE7D0618CC36}" srcOrd="0" destOrd="0" presId="urn:microsoft.com/office/officeart/2005/8/layout/vProcess5"/>
    <dgm:cxn modelId="{220BEAE6-FEF5-4AEB-8D28-E8F03D9EFFA8}" type="presOf" srcId="{AFFB60E7-3C3F-4176-8D77-52E49F19569B}" destId="{8764EC96-8D91-4DC1-B685-A06AD2FDB9C8}" srcOrd="1" destOrd="0" presId="urn:microsoft.com/office/officeart/2005/8/layout/vProcess5"/>
    <dgm:cxn modelId="{7F50C1F1-1BDF-458E-82C9-DF74158D2D3C}" srcId="{54A7C33A-7067-4045-82C8-81454AB1EF38}" destId="{E4C6C4AB-8CE2-4CBB-BAFA-0CDEDA1C4317}" srcOrd="1" destOrd="0" parTransId="{B30DDE1A-6853-4A17-92B5-BFE1DB29D274}" sibTransId="{83AB0D2B-E77D-448D-A398-9E6CC2070553}"/>
    <dgm:cxn modelId="{15A68BA0-4AEA-4E47-902C-5ACBA2DCAC41}" type="presParOf" srcId="{17BFAFE2-17A6-4339-8B9F-ED40559B5E2E}" destId="{C2461A7C-4698-4154-9DD6-FEA7C03808B5}" srcOrd="0" destOrd="0" presId="urn:microsoft.com/office/officeart/2005/8/layout/vProcess5"/>
    <dgm:cxn modelId="{7BC10657-A20B-43E8-B668-53368C793608}" type="presParOf" srcId="{17BFAFE2-17A6-4339-8B9F-ED40559B5E2E}" destId="{C8372327-C1C5-4D52-BD2F-CE7D0618CC36}" srcOrd="1" destOrd="0" presId="urn:microsoft.com/office/officeart/2005/8/layout/vProcess5"/>
    <dgm:cxn modelId="{85587585-4BD3-4121-A7DF-273AF88500FC}" type="presParOf" srcId="{17BFAFE2-17A6-4339-8B9F-ED40559B5E2E}" destId="{CEEACDD2-DECF-4AA5-8513-5586D5AEE4A0}" srcOrd="2" destOrd="0" presId="urn:microsoft.com/office/officeart/2005/8/layout/vProcess5"/>
    <dgm:cxn modelId="{2E3B7A5F-E0D7-43E3-921B-58A583C54A52}" type="presParOf" srcId="{17BFAFE2-17A6-4339-8B9F-ED40559B5E2E}" destId="{65B46D3C-6790-49D5-AFB4-5E000EE66F86}" srcOrd="3" destOrd="0" presId="urn:microsoft.com/office/officeart/2005/8/layout/vProcess5"/>
    <dgm:cxn modelId="{EB4B3A7B-0BDF-4B65-A6F8-5853737ACE15}" type="presParOf" srcId="{17BFAFE2-17A6-4339-8B9F-ED40559B5E2E}" destId="{1609F156-F0F8-4819-8820-53985E5E2509}" srcOrd="4" destOrd="0" presId="urn:microsoft.com/office/officeart/2005/8/layout/vProcess5"/>
    <dgm:cxn modelId="{6048A394-599A-4DCF-AECB-9DB418ACC633}" type="presParOf" srcId="{17BFAFE2-17A6-4339-8B9F-ED40559B5E2E}" destId="{CFD76A9A-8971-445B-B324-EA3F2B356F89}" srcOrd="5" destOrd="0" presId="urn:microsoft.com/office/officeart/2005/8/layout/vProcess5"/>
    <dgm:cxn modelId="{1E26CA00-CA52-4447-B205-ABBA1F8528D9}" type="presParOf" srcId="{17BFAFE2-17A6-4339-8B9F-ED40559B5E2E}" destId="{54CE6F1F-1143-455E-AE42-49E405673014}" srcOrd="6" destOrd="0" presId="urn:microsoft.com/office/officeart/2005/8/layout/vProcess5"/>
    <dgm:cxn modelId="{16A25466-382D-4677-ADF5-5C5932DC2062}" type="presParOf" srcId="{17BFAFE2-17A6-4339-8B9F-ED40559B5E2E}" destId="{22DB09F5-F085-4864-897E-DE1CF3787610}" srcOrd="7" destOrd="0" presId="urn:microsoft.com/office/officeart/2005/8/layout/vProcess5"/>
    <dgm:cxn modelId="{145032CC-ADB3-4411-88EF-C4B0C8FB4B5E}" type="presParOf" srcId="{17BFAFE2-17A6-4339-8B9F-ED40559B5E2E}" destId="{8764EC96-8D91-4DC1-B685-A06AD2FDB9C8}" srcOrd="8" destOrd="0" presId="urn:microsoft.com/office/officeart/2005/8/layout/vProcess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A7C33A-7067-4045-82C8-81454AB1EF3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s-PE"/>
        </a:p>
      </dgm:t>
    </dgm:pt>
    <dgm:pt modelId="{9C42A784-03C3-4E72-9D8C-3D62D73A6918}">
      <dgm:prSet phldrT="[Texto]" custT="1"/>
      <dgm:spPr/>
      <dgm:t>
        <a:bodyPr/>
        <a:lstStyle/>
        <a:p>
          <a:pPr>
            <a:buFont typeface="+mj-lt"/>
            <a:buAutoNum type="arabicPeriod"/>
          </a:pPr>
          <a:r>
            <a:rPr lang="es-MX" sz="2200" b="1" dirty="0">
              <a:solidFill>
                <a:srgbClr val="002060"/>
              </a:solidFill>
            </a:rPr>
            <a:t>1. </a:t>
          </a:r>
          <a:r>
            <a:rPr lang="es-MX" sz="2200" dirty="0">
              <a:solidFill>
                <a:srgbClr val="002060"/>
              </a:solidFill>
            </a:rPr>
            <a:t>En GitHub.com, vaya a la página principal del repositorio.</a:t>
          </a:r>
          <a:endParaRPr lang="es-PE" sz="2200" dirty="0">
            <a:solidFill>
              <a:srgbClr val="002060"/>
            </a:solidFill>
          </a:endParaRPr>
        </a:p>
      </dgm:t>
    </dgm:pt>
    <dgm:pt modelId="{957B0A6C-8D0B-4D26-A3C8-D555CE7D83DA}" type="parTrans" cxnId="{CD5B5650-8A6C-42F1-96A7-6007C4995A76}">
      <dgm:prSet/>
      <dgm:spPr/>
      <dgm:t>
        <a:bodyPr/>
        <a:lstStyle/>
        <a:p>
          <a:endParaRPr lang="es-PE" sz="2200"/>
        </a:p>
      </dgm:t>
    </dgm:pt>
    <dgm:pt modelId="{AD0C349C-3DC6-46D9-B910-9619AC6DE3FB}" type="sibTrans" cxnId="{CD5B5650-8A6C-42F1-96A7-6007C4995A76}">
      <dgm:prSet custT="1"/>
      <dgm:spPr/>
      <dgm:t>
        <a:bodyPr/>
        <a:lstStyle/>
        <a:p>
          <a:endParaRPr lang="es-PE" sz="2200"/>
        </a:p>
      </dgm:t>
    </dgm:pt>
    <dgm:pt modelId="{E4C6C4AB-8CE2-4CBB-BAFA-0CDEDA1C4317}">
      <dgm:prSet phldrT="[Texto]" custT="1"/>
      <dgm:spPr/>
      <dgm:t>
        <a:bodyPr/>
        <a:lstStyle/>
        <a:p>
          <a:pPr algn="just"/>
          <a:r>
            <a:rPr lang="es-MX" sz="2200" b="1" dirty="0">
              <a:solidFill>
                <a:srgbClr val="002060"/>
              </a:solidFill>
            </a:rPr>
            <a:t>2. </a:t>
          </a:r>
          <a:r>
            <a:rPr lang="es-MX" sz="2200" dirty="0">
              <a:solidFill>
                <a:srgbClr val="002060"/>
              </a:solidFill>
            </a:rPr>
            <a:t>Encima de la lista de archivos, haga clic en </a:t>
          </a:r>
          <a:r>
            <a:rPr lang="es-MX" sz="2200" dirty="0" err="1">
              <a:solidFill>
                <a:srgbClr val="002060"/>
              </a:solidFill>
            </a:rPr>
            <a:t>Upload</a:t>
          </a:r>
          <a:r>
            <a:rPr lang="es-MX" sz="2200" dirty="0">
              <a:solidFill>
                <a:srgbClr val="002060"/>
              </a:solidFill>
            </a:rPr>
            <a:t> files (Cargar archivos) mediante la lista desplegable </a:t>
          </a:r>
          <a:r>
            <a:rPr lang="es-MX" sz="2200" dirty="0" err="1">
              <a:solidFill>
                <a:srgbClr val="002060"/>
              </a:solidFill>
            </a:rPr>
            <a:t>Add</a:t>
          </a:r>
          <a:r>
            <a:rPr lang="es-MX" sz="2200" dirty="0">
              <a:solidFill>
                <a:srgbClr val="002060"/>
              </a:solidFill>
            </a:rPr>
            <a:t> file (Agregar archivo).</a:t>
          </a:r>
          <a:endParaRPr lang="es-PE" sz="2200" dirty="0">
            <a:solidFill>
              <a:srgbClr val="002060"/>
            </a:solidFill>
          </a:endParaRPr>
        </a:p>
      </dgm:t>
    </dgm:pt>
    <dgm:pt modelId="{B30DDE1A-6853-4A17-92B5-BFE1DB29D274}" type="parTrans" cxnId="{7F50C1F1-1BDF-458E-82C9-DF74158D2D3C}">
      <dgm:prSet/>
      <dgm:spPr/>
      <dgm:t>
        <a:bodyPr/>
        <a:lstStyle/>
        <a:p>
          <a:endParaRPr lang="es-PE" sz="2200"/>
        </a:p>
      </dgm:t>
    </dgm:pt>
    <dgm:pt modelId="{83AB0D2B-E77D-448D-A398-9E6CC2070553}" type="sibTrans" cxnId="{7F50C1F1-1BDF-458E-82C9-DF74158D2D3C}">
      <dgm:prSet custT="1"/>
      <dgm:spPr/>
      <dgm:t>
        <a:bodyPr/>
        <a:lstStyle/>
        <a:p>
          <a:endParaRPr lang="es-PE" sz="2200"/>
        </a:p>
      </dgm:t>
    </dgm:pt>
    <dgm:pt modelId="{AFFB60E7-3C3F-4176-8D77-52E49F19569B}">
      <dgm:prSet phldrT="[Texto]" custT="1"/>
      <dgm:spPr/>
      <dgm:t>
        <a:bodyPr/>
        <a:lstStyle/>
        <a:p>
          <a:pPr algn="just">
            <a:buFont typeface="+mj-lt"/>
            <a:buAutoNum type="arabicPeriod"/>
          </a:pPr>
          <a:r>
            <a:rPr lang="es-PE" sz="2200" b="1" dirty="0">
              <a:solidFill>
                <a:srgbClr val="002060"/>
              </a:solidFill>
            </a:rPr>
            <a:t>3. </a:t>
          </a:r>
          <a:r>
            <a:rPr lang="es-MX" sz="2200" dirty="0">
              <a:solidFill>
                <a:srgbClr val="002060"/>
              </a:solidFill>
            </a:rPr>
            <a:t>Arrastra y suelta el archivo o la carpeta que te gustaría cargar en tu repositorio en el árbol del archivo.</a:t>
          </a:r>
          <a:endParaRPr lang="es-PE" sz="2200" dirty="0">
            <a:solidFill>
              <a:srgbClr val="002060"/>
            </a:solidFill>
          </a:endParaRPr>
        </a:p>
      </dgm:t>
    </dgm:pt>
    <dgm:pt modelId="{E618229A-DE45-4B31-A13B-DD9257659558}" type="parTrans" cxnId="{B3BF644E-1767-422C-A39C-D2CAA1B937EF}">
      <dgm:prSet/>
      <dgm:spPr/>
      <dgm:t>
        <a:bodyPr/>
        <a:lstStyle/>
        <a:p>
          <a:endParaRPr lang="es-PE" sz="2200"/>
        </a:p>
      </dgm:t>
    </dgm:pt>
    <dgm:pt modelId="{D3618619-E16F-4538-8969-0D3967C67CF5}" type="sibTrans" cxnId="{B3BF644E-1767-422C-A39C-D2CAA1B937EF}">
      <dgm:prSet/>
      <dgm:spPr/>
      <dgm:t>
        <a:bodyPr/>
        <a:lstStyle/>
        <a:p>
          <a:endParaRPr lang="es-PE" sz="2200"/>
        </a:p>
      </dgm:t>
    </dgm:pt>
    <dgm:pt modelId="{908ADC49-5354-4436-93B4-76175099C142}">
      <dgm:prSet custT="1"/>
      <dgm:spPr/>
      <dgm:t>
        <a:bodyPr/>
        <a:lstStyle/>
        <a:p>
          <a:pPr algn="l">
            <a:buFont typeface="+mj-lt"/>
            <a:buAutoNum type="arabicPeriod"/>
          </a:pPr>
          <a:r>
            <a:rPr lang="es-PE" sz="2200" b="1" dirty="0">
              <a:solidFill>
                <a:srgbClr val="002060"/>
              </a:solidFill>
            </a:rPr>
            <a:t>4.</a:t>
          </a:r>
          <a:r>
            <a:rPr lang="es-PE" sz="2200" dirty="0">
              <a:solidFill>
                <a:srgbClr val="002060"/>
              </a:solidFill>
            </a:rPr>
            <a:t>Haga clic en Commit changes (Confirmar cambios).</a:t>
          </a:r>
        </a:p>
      </dgm:t>
    </dgm:pt>
    <dgm:pt modelId="{D0CB6C92-7ABC-4080-8A00-AA58C12963D9}" type="parTrans" cxnId="{95C90229-227F-4C83-B4AC-2161C222C2EF}">
      <dgm:prSet/>
      <dgm:spPr/>
      <dgm:t>
        <a:bodyPr/>
        <a:lstStyle/>
        <a:p>
          <a:endParaRPr lang="es-PE"/>
        </a:p>
      </dgm:t>
    </dgm:pt>
    <dgm:pt modelId="{338011AE-AC82-426C-8133-47DC9C05D5FC}" type="sibTrans" cxnId="{95C90229-227F-4C83-B4AC-2161C222C2EF}">
      <dgm:prSet/>
      <dgm:spPr/>
      <dgm:t>
        <a:bodyPr/>
        <a:lstStyle/>
        <a:p>
          <a:endParaRPr lang="es-PE"/>
        </a:p>
      </dgm:t>
    </dgm:pt>
    <dgm:pt modelId="{17BFAFE2-17A6-4339-8B9F-ED40559B5E2E}" type="pres">
      <dgm:prSet presAssocID="{54A7C33A-7067-4045-82C8-81454AB1EF38}" presName="outerComposite" presStyleCnt="0">
        <dgm:presLayoutVars>
          <dgm:chMax val="5"/>
          <dgm:dir/>
          <dgm:resizeHandles val="exact"/>
        </dgm:presLayoutVars>
      </dgm:prSet>
      <dgm:spPr/>
    </dgm:pt>
    <dgm:pt modelId="{C2461A7C-4698-4154-9DD6-FEA7C03808B5}" type="pres">
      <dgm:prSet presAssocID="{54A7C33A-7067-4045-82C8-81454AB1EF38}" presName="dummyMaxCanvas" presStyleCnt="0">
        <dgm:presLayoutVars/>
      </dgm:prSet>
      <dgm:spPr/>
    </dgm:pt>
    <dgm:pt modelId="{539F4B0E-77CE-425E-B19E-544D89F61EB7}" type="pres">
      <dgm:prSet presAssocID="{54A7C33A-7067-4045-82C8-81454AB1EF38}" presName="FourNodes_1" presStyleLbl="node1" presStyleIdx="0" presStyleCnt="4" custLinFactNeighborY="9723">
        <dgm:presLayoutVars>
          <dgm:bulletEnabled val="1"/>
        </dgm:presLayoutVars>
      </dgm:prSet>
      <dgm:spPr/>
    </dgm:pt>
    <dgm:pt modelId="{8C435C20-0BE6-4664-8F05-92EEC503CF1C}" type="pres">
      <dgm:prSet presAssocID="{54A7C33A-7067-4045-82C8-81454AB1EF38}" presName="FourNodes_2" presStyleLbl="node1" presStyleIdx="1" presStyleCnt="4">
        <dgm:presLayoutVars>
          <dgm:bulletEnabled val="1"/>
        </dgm:presLayoutVars>
      </dgm:prSet>
      <dgm:spPr/>
    </dgm:pt>
    <dgm:pt modelId="{D781B472-F539-436B-9BE3-DC30A006FABD}" type="pres">
      <dgm:prSet presAssocID="{54A7C33A-7067-4045-82C8-81454AB1EF38}" presName="FourNodes_3" presStyleLbl="node1" presStyleIdx="2" presStyleCnt="4" custLinFactNeighborY="-6945">
        <dgm:presLayoutVars>
          <dgm:bulletEnabled val="1"/>
        </dgm:presLayoutVars>
      </dgm:prSet>
      <dgm:spPr/>
    </dgm:pt>
    <dgm:pt modelId="{128C7B59-A864-4C8A-BFEC-6CABD58C4582}" type="pres">
      <dgm:prSet presAssocID="{54A7C33A-7067-4045-82C8-81454AB1EF38}" presName="FourNodes_4" presStyleLbl="node1" presStyleIdx="3" presStyleCnt="4" custScaleY="74376" custLinFactNeighborY="-23613">
        <dgm:presLayoutVars>
          <dgm:bulletEnabled val="1"/>
        </dgm:presLayoutVars>
      </dgm:prSet>
      <dgm:spPr/>
    </dgm:pt>
    <dgm:pt modelId="{6FF4BF3A-1185-441D-A8C2-3FC84ADEE93C}" type="pres">
      <dgm:prSet presAssocID="{54A7C33A-7067-4045-82C8-81454AB1EF38}" presName="FourConn_1-2" presStyleLbl="fgAccFollowNode1" presStyleIdx="0" presStyleCnt="3">
        <dgm:presLayoutVars>
          <dgm:bulletEnabled val="1"/>
        </dgm:presLayoutVars>
      </dgm:prSet>
      <dgm:spPr/>
    </dgm:pt>
    <dgm:pt modelId="{90141F48-392E-4A1A-8F6C-E499E658D0AE}" type="pres">
      <dgm:prSet presAssocID="{54A7C33A-7067-4045-82C8-81454AB1EF38}" presName="FourConn_2-3" presStyleLbl="fgAccFollowNode1" presStyleIdx="1" presStyleCnt="3">
        <dgm:presLayoutVars>
          <dgm:bulletEnabled val="1"/>
        </dgm:presLayoutVars>
      </dgm:prSet>
      <dgm:spPr/>
    </dgm:pt>
    <dgm:pt modelId="{EBBA306B-0E9A-497F-AF23-619459597EF7}" type="pres">
      <dgm:prSet presAssocID="{54A7C33A-7067-4045-82C8-81454AB1EF38}" presName="FourConn_3-4" presStyleLbl="fgAccFollowNode1" presStyleIdx="2" presStyleCnt="3">
        <dgm:presLayoutVars>
          <dgm:bulletEnabled val="1"/>
        </dgm:presLayoutVars>
      </dgm:prSet>
      <dgm:spPr/>
    </dgm:pt>
    <dgm:pt modelId="{D1106A38-C1F8-4026-A402-1C4CB978B20A}" type="pres">
      <dgm:prSet presAssocID="{54A7C33A-7067-4045-82C8-81454AB1EF38}" presName="FourNodes_1_text" presStyleLbl="node1" presStyleIdx="3" presStyleCnt="4">
        <dgm:presLayoutVars>
          <dgm:bulletEnabled val="1"/>
        </dgm:presLayoutVars>
      </dgm:prSet>
      <dgm:spPr/>
    </dgm:pt>
    <dgm:pt modelId="{F7BBAA1A-B041-456B-8392-098052B27D92}" type="pres">
      <dgm:prSet presAssocID="{54A7C33A-7067-4045-82C8-81454AB1EF38}" presName="FourNodes_2_text" presStyleLbl="node1" presStyleIdx="3" presStyleCnt="4">
        <dgm:presLayoutVars>
          <dgm:bulletEnabled val="1"/>
        </dgm:presLayoutVars>
      </dgm:prSet>
      <dgm:spPr/>
    </dgm:pt>
    <dgm:pt modelId="{145D8CA5-AC1F-4A62-9FBA-33EBACA67143}" type="pres">
      <dgm:prSet presAssocID="{54A7C33A-7067-4045-82C8-81454AB1EF38}" presName="FourNodes_3_text" presStyleLbl="node1" presStyleIdx="3" presStyleCnt="4">
        <dgm:presLayoutVars>
          <dgm:bulletEnabled val="1"/>
        </dgm:presLayoutVars>
      </dgm:prSet>
      <dgm:spPr/>
    </dgm:pt>
    <dgm:pt modelId="{6C02A257-F6A8-446C-9CD9-3B3EEDC9A269}" type="pres">
      <dgm:prSet presAssocID="{54A7C33A-7067-4045-82C8-81454AB1EF38}" presName="FourNodes_4_text" presStyleLbl="node1" presStyleIdx="3" presStyleCnt="4">
        <dgm:presLayoutVars>
          <dgm:bulletEnabled val="1"/>
        </dgm:presLayoutVars>
      </dgm:prSet>
      <dgm:spPr/>
    </dgm:pt>
  </dgm:ptLst>
  <dgm:cxnLst>
    <dgm:cxn modelId="{0804B30B-5B3E-48AF-85F8-81814B33401D}" type="presOf" srcId="{E4C6C4AB-8CE2-4CBB-BAFA-0CDEDA1C4317}" destId="{F7BBAA1A-B041-456B-8392-098052B27D92}" srcOrd="1" destOrd="0" presId="urn:microsoft.com/office/officeart/2005/8/layout/vProcess5"/>
    <dgm:cxn modelId="{69014127-5345-49A6-B376-69D1D2678E70}" type="presOf" srcId="{AFFB60E7-3C3F-4176-8D77-52E49F19569B}" destId="{D781B472-F539-436B-9BE3-DC30A006FABD}" srcOrd="0" destOrd="0" presId="urn:microsoft.com/office/officeart/2005/8/layout/vProcess5"/>
    <dgm:cxn modelId="{95C90229-227F-4C83-B4AC-2161C222C2EF}" srcId="{54A7C33A-7067-4045-82C8-81454AB1EF38}" destId="{908ADC49-5354-4436-93B4-76175099C142}" srcOrd="3" destOrd="0" parTransId="{D0CB6C92-7ABC-4080-8A00-AA58C12963D9}" sibTransId="{338011AE-AC82-426C-8133-47DC9C05D5FC}"/>
    <dgm:cxn modelId="{9650DD34-C5D7-47C8-AC12-E94AC000B5F7}" type="presOf" srcId="{908ADC49-5354-4436-93B4-76175099C142}" destId="{128C7B59-A864-4C8A-BFEC-6CABD58C4582}" srcOrd="0" destOrd="0" presId="urn:microsoft.com/office/officeart/2005/8/layout/vProcess5"/>
    <dgm:cxn modelId="{9F8E3236-6B15-4EB5-B2D8-FEF39F3E9852}" type="presOf" srcId="{E4C6C4AB-8CE2-4CBB-BAFA-0CDEDA1C4317}" destId="{8C435C20-0BE6-4664-8F05-92EEC503CF1C}" srcOrd="0" destOrd="0" presId="urn:microsoft.com/office/officeart/2005/8/layout/vProcess5"/>
    <dgm:cxn modelId="{B3BF644E-1767-422C-A39C-D2CAA1B937EF}" srcId="{54A7C33A-7067-4045-82C8-81454AB1EF38}" destId="{AFFB60E7-3C3F-4176-8D77-52E49F19569B}" srcOrd="2" destOrd="0" parTransId="{E618229A-DE45-4B31-A13B-DD9257659558}" sibTransId="{D3618619-E16F-4538-8969-0D3967C67CF5}"/>
    <dgm:cxn modelId="{CD5B5650-8A6C-42F1-96A7-6007C4995A76}" srcId="{54A7C33A-7067-4045-82C8-81454AB1EF38}" destId="{9C42A784-03C3-4E72-9D8C-3D62D73A6918}" srcOrd="0" destOrd="0" parTransId="{957B0A6C-8D0B-4D26-A3C8-D555CE7D83DA}" sibTransId="{AD0C349C-3DC6-46D9-B910-9619AC6DE3FB}"/>
    <dgm:cxn modelId="{387F0373-6D42-400F-99E5-62F3E5BD801A}" type="presOf" srcId="{D3618619-E16F-4538-8969-0D3967C67CF5}" destId="{EBBA306B-0E9A-497F-AF23-619459597EF7}" srcOrd="0" destOrd="0" presId="urn:microsoft.com/office/officeart/2005/8/layout/vProcess5"/>
    <dgm:cxn modelId="{71A3238C-2884-4006-8590-46BA72CCCABD}" type="presOf" srcId="{54A7C33A-7067-4045-82C8-81454AB1EF38}" destId="{17BFAFE2-17A6-4339-8B9F-ED40559B5E2E}" srcOrd="0" destOrd="0" presId="urn:microsoft.com/office/officeart/2005/8/layout/vProcess5"/>
    <dgm:cxn modelId="{23609A8E-4688-4C69-973C-98765D77E08F}" type="presOf" srcId="{AFFB60E7-3C3F-4176-8D77-52E49F19569B}" destId="{145D8CA5-AC1F-4A62-9FBA-33EBACA67143}" srcOrd="1" destOrd="0" presId="urn:microsoft.com/office/officeart/2005/8/layout/vProcess5"/>
    <dgm:cxn modelId="{013B27A8-D959-4709-9AF0-D8A0D816745C}" type="presOf" srcId="{908ADC49-5354-4436-93B4-76175099C142}" destId="{6C02A257-F6A8-446C-9CD9-3B3EEDC9A269}" srcOrd="1" destOrd="0" presId="urn:microsoft.com/office/officeart/2005/8/layout/vProcess5"/>
    <dgm:cxn modelId="{370E8BBE-E0DF-436C-B630-89D0D44B8635}" type="presOf" srcId="{9C42A784-03C3-4E72-9D8C-3D62D73A6918}" destId="{D1106A38-C1F8-4026-A402-1C4CB978B20A}" srcOrd="1" destOrd="0" presId="urn:microsoft.com/office/officeart/2005/8/layout/vProcess5"/>
    <dgm:cxn modelId="{81E414D2-AEDD-44EF-ACD5-24CF9BE15521}" type="presOf" srcId="{AD0C349C-3DC6-46D9-B910-9619AC6DE3FB}" destId="{6FF4BF3A-1185-441D-A8C2-3FC84ADEE93C}" srcOrd="0" destOrd="0" presId="urn:microsoft.com/office/officeart/2005/8/layout/vProcess5"/>
    <dgm:cxn modelId="{94A6DADE-D1DF-41AD-9273-E500CA41E702}" type="presOf" srcId="{83AB0D2B-E77D-448D-A398-9E6CC2070553}" destId="{90141F48-392E-4A1A-8F6C-E499E658D0AE}" srcOrd="0" destOrd="0" presId="urn:microsoft.com/office/officeart/2005/8/layout/vProcess5"/>
    <dgm:cxn modelId="{7F50C1F1-1BDF-458E-82C9-DF74158D2D3C}" srcId="{54A7C33A-7067-4045-82C8-81454AB1EF38}" destId="{E4C6C4AB-8CE2-4CBB-BAFA-0CDEDA1C4317}" srcOrd="1" destOrd="0" parTransId="{B30DDE1A-6853-4A17-92B5-BFE1DB29D274}" sibTransId="{83AB0D2B-E77D-448D-A398-9E6CC2070553}"/>
    <dgm:cxn modelId="{A9DA40F5-662E-4881-B80E-8F648CF375E8}" type="presOf" srcId="{9C42A784-03C3-4E72-9D8C-3D62D73A6918}" destId="{539F4B0E-77CE-425E-B19E-544D89F61EB7}" srcOrd="0" destOrd="0" presId="urn:microsoft.com/office/officeart/2005/8/layout/vProcess5"/>
    <dgm:cxn modelId="{15A68BA0-4AEA-4E47-902C-5ACBA2DCAC41}" type="presParOf" srcId="{17BFAFE2-17A6-4339-8B9F-ED40559B5E2E}" destId="{C2461A7C-4698-4154-9DD6-FEA7C03808B5}" srcOrd="0" destOrd="0" presId="urn:microsoft.com/office/officeart/2005/8/layout/vProcess5"/>
    <dgm:cxn modelId="{2ED3753D-5687-4FD8-8512-C716260AC53C}" type="presParOf" srcId="{17BFAFE2-17A6-4339-8B9F-ED40559B5E2E}" destId="{539F4B0E-77CE-425E-B19E-544D89F61EB7}" srcOrd="1" destOrd="0" presId="urn:microsoft.com/office/officeart/2005/8/layout/vProcess5"/>
    <dgm:cxn modelId="{0D60BDD8-F00B-4873-986B-B81027357348}" type="presParOf" srcId="{17BFAFE2-17A6-4339-8B9F-ED40559B5E2E}" destId="{8C435C20-0BE6-4664-8F05-92EEC503CF1C}" srcOrd="2" destOrd="0" presId="urn:microsoft.com/office/officeart/2005/8/layout/vProcess5"/>
    <dgm:cxn modelId="{1BBCA689-7587-4980-A338-17EE210E0E56}" type="presParOf" srcId="{17BFAFE2-17A6-4339-8B9F-ED40559B5E2E}" destId="{D781B472-F539-436B-9BE3-DC30A006FABD}" srcOrd="3" destOrd="0" presId="urn:microsoft.com/office/officeart/2005/8/layout/vProcess5"/>
    <dgm:cxn modelId="{A4A1DF63-7448-411F-B00A-6115ABF2B5E0}" type="presParOf" srcId="{17BFAFE2-17A6-4339-8B9F-ED40559B5E2E}" destId="{128C7B59-A864-4C8A-BFEC-6CABD58C4582}" srcOrd="4" destOrd="0" presId="urn:microsoft.com/office/officeart/2005/8/layout/vProcess5"/>
    <dgm:cxn modelId="{B62F828A-E51B-4E01-905C-7CB626AEC303}" type="presParOf" srcId="{17BFAFE2-17A6-4339-8B9F-ED40559B5E2E}" destId="{6FF4BF3A-1185-441D-A8C2-3FC84ADEE93C}" srcOrd="5" destOrd="0" presId="urn:microsoft.com/office/officeart/2005/8/layout/vProcess5"/>
    <dgm:cxn modelId="{687D531F-CB0E-48E9-A0C3-3C37F6B964E7}" type="presParOf" srcId="{17BFAFE2-17A6-4339-8B9F-ED40559B5E2E}" destId="{90141F48-392E-4A1A-8F6C-E499E658D0AE}" srcOrd="6" destOrd="0" presId="urn:microsoft.com/office/officeart/2005/8/layout/vProcess5"/>
    <dgm:cxn modelId="{65816480-5BD3-493E-9433-D97E5752F042}" type="presParOf" srcId="{17BFAFE2-17A6-4339-8B9F-ED40559B5E2E}" destId="{EBBA306B-0E9A-497F-AF23-619459597EF7}" srcOrd="7" destOrd="0" presId="urn:microsoft.com/office/officeart/2005/8/layout/vProcess5"/>
    <dgm:cxn modelId="{BDDEC3A1-6D17-4F03-8AC7-72B9C489344C}" type="presParOf" srcId="{17BFAFE2-17A6-4339-8B9F-ED40559B5E2E}" destId="{D1106A38-C1F8-4026-A402-1C4CB978B20A}" srcOrd="8" destOrd="0" presId="urn:microsoft.com/office/officeart/2005/8/layout/vProcess5"/>
    <dgm:cxn modelId="{C4E13E9C-66A2-4516-9FC2-5916BCE98425}" type="presParOf" srcId="{17BFAFE2-17A6-4339-8B9F-ED40559B5E2E}" destId="{F7BBAA1A-B041-456B-8392-098052B27D92}" srcOrd="9" destOrd="0" presId="urn:microsoft.com/office/officeart/2005/8/layout/vProcess5"/>
    <dgm:cxn modelId="{BF8AF7C0-CAB9-4E12-93CB-0423F3B8278F}" type="presParOf" srcId="{17BFAFE2-17A6-4339-8B9F-ED40559B5E2E}" destId="{145D8CA5-AC1F-4A62-9FBA-33EBACA67143}" srcOrd="10" destOrd="0" presId="urn:microsoft.com/office/officeart/2005/8/layout/vProcess5"/>
    <dgm:cxn modelId="{69835EE0-36A2-4FF9-A2EB-0892E251E6C9}" type="presParOf" srcId="{17BFAFE2-17A6-4339-8B9F-ED40559B5E2E}" destId="{6C02A257-F6A8-446C-9CD9-3B3EEDC9A269}" srcOrd="11" destOrd="0" presId="urn:microsoft.com/office/officeart/2005/8/layout/vProcess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72327-C1C5-4D52-BD2F-CE7D0618CC36}">
      <dsp:nvSpPr>
        <dsp:cNvPr id="0" name=""/>
        <dsp:cNvSpPr/>
      </dsp:nvSpPr>
      <dsp:spPr>
        <a:xfrm>
          <a:off x="0" y="171923"/>
          <a:ext cx="8765106" cy="9988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mj-lt"/>
            <a:buNone/>
          </a:pPr>
          <a:r>
            <a:rPr lang="es-PE" sz="2200" b="1" kern="1200" dirty="0">
              <a:solidFill>
                <a:srgbClr val="002060"/>
              </a:solidFill>
            </a:rPr>
            <a:t>1. </a:t>
          </a:r>
          <a:r>
            <a:rPr lang="es-PE" sz="2200" kern="1200" dirty="0">
              <a:solidFill>
                <a:srgbClr val="002060"/>
              </a:solidFill>
            </a:rPr>
            <a:t>Descarga el instalador de GIT para Windows.</a:t>
          </a:r>
        </a:p>
      </dsp:txBody>
      <dsp:txXfrm>
        <a:off x="29256" y="201179"/>
        <a:ext cx="7336332" cy="940376"/>
      </dsp:txXfrm>
    </dsp:sp>
    <dsp:sp modelId="{CEEACDD2-DECF-4AA5-8513-5586D5AEE4A0}">
      <dsp:nvSpPr>
        <dsp:cNvPr id="0" name=""/>
        <dsp:cNvSpPr/>
      </dsp:nvSpPr>
      <dsp:spPr>
        <a:xfrm>
          <a:off x="773391" y="1283933"/>
          <a:ext cx="8765106" cy="13427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just" defTabSz="977900">
            <a:lnSpc>
              <a:spcPct val="90000"/>
            </a:lnSpc>
            <a:spcBef>
              <a:spcPct val="0"/>
            </a:spcBef>
            <a:spcAft>
              <a:spcPct val="35000"/>
            </a:spcAft>
            <a:buNone/>
          </a:pPr>
          <a:r>
            <a:rPr lang="es-MX" sz="2200" b="1" kern="1200" dirty="0">
              <a:solidFill>
                <a:srgbClr val="002060"/>
              </a:solidFill>
            </a:rPr>
            <a:t>2. </a:t>
          </a:r>
          <a:r>
            <a:rPr lang="es-MX" sz="2200" kern="1200" dirty="0">
              <a:solidFill>
                <a:srgbClr val="002060"/>
              </a:solidFill>
            </a:rPr>
            <a:t>Una vez que hayas descargado el instalador, haz doble clic sobre el ejecutable para que comience el proceso de instalación y sigue las instrucciones que te aparecerán en pantalla. </a:t>
          </a:r>
          <a:endParaRPr lang="es-PE" sz="2200" kern="1200" dirty="0">
            <a:solidFill>
              <a:srgbClr val="002060"/>
            </a:solidFill>
          </a:endParaRPr>
        </a:p>
      </dsp:txBody>
      <dsp:txXfrm>
        <a:off x="812718" y="1323260"/>
        <a:ext cx="7040282" cy="1264082"/>
      </dsp:txXfrm>
    </dsp:sp>
    <dsp:sp modelId="{65B46D3C-6790-49D5-AFB4-5E000EE66F86}">
      <dsp:nvSpPr>
        <dsp:cNvPr id="0" name=""/>
        <dsp:cNvSpPr/>
      </dsp:nvSpPr>
      <dsp:spPr>
        <a:xfrm>
          <a:off x="1546783" y="2742590"/>
          <a:ext cx="8765106" cy="11595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just" defTabSz="977900">
            <a:lnSpc>
              <a:spcPct val="90000"/>
            </a:lnSpc>
            <a:spcBef>
              <a:spcPct val="0"/>
            </a:spcBef>
            <a:spcAft>
              <a:spcPct val="35000"/>
            </a:spcAft>
            <a:buFont typeface="+mj-lt"/>
            <a:buNone/>
          </a:pPr>
          <a:r>
            <a:rPr lang="es-PE" sz="2200" b="1" kern="1200" dirty="0">
              <a:solidFill>
                <a:srgbClr val="002060"/>
              </a:solidFill>
            </a:rPr>
            <a:t>3. </a:t>
          </a:r>
          <a:r>
            <a:rPr lang="es-PE" sz="2200" kern="1200" dirty="0">
              <a:solidFill>
                <a:srgbClr val="002060"/>
              </a:solidFill>
            </a:rPr>
            <a:t>Ahora tienes que abrir el símbolo de sistema y escribir los siguientes comandos en la terminal:</a:t>
          </a:r>
        </a:p>
      </dsp:txBody>
      <dsp:txXfrm>
        <a:off x="1580744" y="2776551"/>
        <a:ext cx="7051014" cy="1091598"/>
      </dsp:txXfrm>
    </dsp:sp>
    <dsp:sp modelId="{1609F156-F0F8-4819-8820-53985E5E2509}">
      <dsp:nvSpPr>
        <dsp:cNvPr id="0" name=""/>
        <dsp:cNvSpPr/>
      </dsp:nvSpPr>
      <dsp:spPr>
        <a:xfrm>
          <a:off x="7892327" y="1018241"/>
          <a:ext cx="872778" cy="872778"/>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s-PE" sz="2200" kern="1200"/>
        </a:p>
      </dsp:txBody>
      <dsp:txXfrm>
        <a:off x="8088702" y="1018241"/>
        <a:ext cx="480028" cy="656765"/>
      </dsp:txXfrm>
    </dsp:sp>
    <dsp:sp modelId="{CFD76A9A-8971-445B-B324-EA3F2B356F89}">
      <dsp:nvSpPr>
        <dsp:cNvPr id="0" name=""/>
        <dsp:cNvSpPr/>
      </dsp:nvSpPr>
      <dsp:spPr>
        <a:xfrm>
          <a:off x="8665719" y="2575815"/>
          <a:ext cx="872778" cy="872778"/>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s-PE" sz="2200" kern="1200"/>
        </a:p>
      </dsp:txBody>
      <dsp:txXfrm>
        <a:off x="8862094" y="2575815"/>
        <a:ext cx="480028" cy="6567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9F4B0E-77CE-425E-B19E-544D89F61EB7}">
      <dsp:nvSpPr>
        <dsp:cNvPr id="0" name=""/>
        <dsp:cNvSpPr/>
      </dsp:nvSpPr>
      <dsp:spPr>
        <a:xfrm>
          <a:off x="0" y="116385"/>
          <a:ext cx="8385305" cy="11970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mj-lt"/>
            <a:buNone/>
          </a:pPr>
          <a:r>
            <a:rPr lang="es-MX" sz="2200" b="1" kern="1200" dirty="0">
              <a:solidFill>
                <a:srgbClr val="002060"/>
              </a:solidFill>
            </a:rPr>
            <a:t>1. </a:t>
          </a:r>
          <a:r>
            <a:rPr lang="es-MX" sz="2200" kern="1200" dirty="0">
              <a:solidFill>
                <a:srgbClr val="002060"/>
              </a:solidFill>
            </a:rPr>
            <a:t>En GitHub.com, vaya a la página principal del repositorio.</a:t>
          </a:r>
          <a:endParaRPr lang="es-PE" sz="2200" kern="1200" dirty="0">
            <a:solidFill>
              <a:srgbClr val="002060"/>
            </a:solidFill>
          </a:endParaRPr>
        </a:p>
      </dsp:txBody>
      <dsp:txXfrm>
        <a:off x="35059" y="151444"/>
        <a:ext cx="6992489" cy="1126894"/>
      </dsp:txXfrm>
    </dsp:sp>
    <dsp:sp modelId="{8C435C20-0BE6-4664-8F05-92EEC503CF1C}">
      <dsp:nvSpPr>
        <dsp:cNvPr id="0" name=""/>
        <dsp:cNvSpPr/>
      </dsp:nvSpPr>
      <dsp:spPr>
        <a:xfrm>
          <a:off x="702269" y="1414650"/>
          <a:ext cx="8385305" cy="11970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just" defTabSz="977900">
            <a:lnSpc>
              <a:spcPct val="90000"/>
            </a:lnSpc>
            <a:spcBef>
              <a:spcPct val="0"/>
            </a:spcBef>
            <a:spcAft>
              <a:spcPct val="35000"/>
            </a:spcAft>
            <a:buNone/>
          </a:pPr>
          <a:r>
            <a:rPr lang="es-MX" sz="2200" b="1" kern="1200" dirty="0">
              <a:solidFill>
                <a:srgbClr val="002060"/>
              </a:solidFill>
            </a:rPr>
            <a:t>2. </a:t>
          </a:r>
          <a:r>
            <a:rPr lang="es-MX" sz="2200" kern="1200" dirty="0">
              <a:solidFill>
                <a:srgbClr val="002060"/>
              </a:solidFill>
            </a:rPr>
            <a:t>Encima de la lista de archivos, haga clic en </a:t>
          </a:r>
          <a:r>
            <a:rPr lang="es-MX" sz="2200" kern="1200" dirty="0" err="1">
              <a:solidFill>
                <a:srgbClr val="002060"/>
              </a:solidFill>
            </a:rPr>
            <a:t>Upload</a:t>
          </a:r>
          <a:r>
            <a:rPr lang="es-MX" sz="2200" kern="1200" dirty="0">
              <a:solidFill>
                <a:srgbClr val="002060"/>
              </a:solidFill>
            </a:rPr>
            <a:t> files (Cargar archivos) mediante la lista desplegable </a:t>
          </a:r>
          <a:r>
            <a:rPr lang="es-MX" sz="2200" kern="1200" dirty="0" err="1">
              <a:solidFill>
                <a:srgbClr val="002060"/>
              </a:solidFill>
            </a:rPr>
            <a:t>Add</a:t>
          </a:r>
          <a:r>
            <a:rPr lang="es-MX" sz="2200" kern="1200" dirty="0">
              <a:solidFill>
                <a:srgbClr val="002060"/>
              </a:solidFill>
            </a:rPr>
            <a:t> file (Agregar archivo).</a:t>
          </a:r>
          <a:endParaRPr lang="es-PE" sz="2200" kern="1200" dirty="0">
            <a:solidFill>
              <a:srgbClr val="002060"/>
            </a:solidFill>
          </a:endParaRPr>
        </a:p>
      </dsp:txBody>
      <dsp:txXfrm>
        <a:off x="737328" y="1449709"/>
        <a:ext cx="6834860" cy="1126894"/>
      </dsp:txXfrm>
    </dsp:sp>
    <dsp:sp modelId="{D781B472-F539-436B-9BE3-DC30A006FABD}">
      <dsp:nvSpPr>
        <dsp:cNvPr id="0" name=""/>
        <dsp:cNvSpPr/>
      </dsp:nvSpPr>
      <dsp:spPr>
        <a:xfrm>
          <a:off x="1394057" y="2746169"/>
          <a:ext cx="8385305" cy="11970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just" defTabSz="977900">
            <a:lnSpc>
              <a:spcPct val="90000"/>
            </a:lnSpc>
            <a:spcBef>
              <a:spcPct val="0"/>
            </a:spcBef>
            <a:spcAft>
              <a:spcPct val="35000"/>
            </a:spcAft>
            <a:buFont typeface="+mj-lt"/>
            <a:buNone/>
          </a:pPr>
          <a:r>
            <a:rPr lang="es-PE" sz="2200" b="1" kern="1200" dirty="0">
              <a:solidFill>
                <a:srgbClr val="002060"/>
              </a:solidFill>
            </a:rPr>
            <a:t>3. </a:t>
          </a:r>
          <a:r>
            <a:rPr lang="es-MX" sz="2200" kern="1200" dirty="0">
              <a:solidFill>
                <a:srgbClr val="002060"/>
              </a:solidFill>
            </a:rPr>
            <a:t>Arrastra y suelta el archivo o la carpeta que te gustaría cargar en tu repositorio en el árbol del archivo.</a:t>
          </a:r>
          <a:endParaRPr lang="es-PE" sz="2200" kern="1200" dirty="0">
            <a:solidFill>
              <a:srgbClr val="002060"/>
            </a:solidFill>
          </a:endParaRPr>
        </a:p>
      </dsp:txBody>
      <dsp:txXfrm>
        <a:off x="1429116" y="2781228"/>
        <a:ext cx="6845341" cy="1126894"/>
      </dsp:txXfrm>
    </dsp:sp>
    <dsp:sp modelId="{128C7B59-A864-4C8A-BFEC-6CABD58C4582}">
      <dsp:nvSpPr>
        <dsp:cNvPr id="0" name=""/>
        <dsp:cNvSpPr/>
      </dsp:nvSpPr>
      <dsp:spPr>
        <a:xfrm>
          <a:off x="2096326" y="4114663"/>
          <a:ext cx="8385305" cy="890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mj-lt"/>
            <a:buNone/>
          </a:pPr>
          <a:r>
            <a:rPr lang="es-PE" sz="2200" b="1" kern="1200" dirty="0">
              <a:solidFill>
                <a:srgbClr val="002060"/>
              </a:solidFill>
            </a:rPr>
            <a:t>4.</a:t>
          </a:r>
          <a:r>
            <a:rPr lang="es-PE" sz="2200" kern="1200" dirty="0">
              <a:solidFill>
                <a:srgbClr val="002060"/>
              </a:solidFill>
            </a:rPr>
            <a:t>Haga clic en Commit changes (Confirmar cambios).</a:t>
          </a:r>
        </a:p>
      </dsp:txBody>
      <dsp:txXfrm>
        <a:off x="2122402" y="4140739"/>
        <a:ext cx="6852826" cy="838137"/>
      </dsp:txXfrm>
    </dsp:sp>
    <dsp:sp modelId="{6FF4BF3A-1185-441D-A8C2-3FC84ADEE93C}">
      <dsp:nvSpPr>
        <dsp:cNvPr id="0" name=""/>
        <dsp:cNvSpPr/>
      </dsp:nvSpPr>
      <dsp:spPr>
        <a:xfrm>
          <a:off x="7607247" y="916802"/>
          <a:ext cx="778057" cy="778057"/>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s-PE" sz="2200" kern="1200"/>
        </a:p>
      </dsp:txBody>
      <dsp:txXfrm>
        <a:off x="7782310" y="916802"/>
        <a:ext cx="427931" cy="585488"/>
      </dsp:txXfrm>
    </dsp:sp>
    <dsp:sp modelId="{90141F48-392E-4A1A-8F6C-E499E658D0AE}">
      <dsp:nvSpPr>
        <dsp:cNvPr id="0" name=""/>
        <dsp:cNvSpPr/>
      </dsp:nvSpPr>
      <dsp:spPr>
        <a:xfrm>
          <a:off x="8309516" y="2331453"/>
          <a:ext cx="778057" cy="778057"/>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s-PE" sz="2200" kern="1200"/>
        </a:p>
      </dsp:txBody>
      <dsp:txXfrm>
        <a:off x="8484579" y="2331453"/>
        <a:ext cx="427931" cy="585488"/>
      </dsp:txXfrm>
    </dsp:sp>
    <dsp:sp modelId="{EBBA306B-0E9A-497F-AF23-619459597EF7}">
      <dsp:nvSpPr>
        <dsp:cNvPr id="0" name=""/>
        <dsp:cNvSpPr/>
      </dsp:nvSpPr>
      <dsp:spPr>
        <a:xfrm>
          <a:off x="9001304" y="3746104"/>
          <a:ext cx="778057" cy="778057"/>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s-PE" sz="3600" kern="1200"/>
        </a:p>
      </dsp:txBody>
      <dsp:txXfrm>
        <a:off x="9176367" y="3746104"/>
        <a:ext cx="427931" cy="58548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57" name="Google Shape;5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72d453eb4_1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g1372d453eb4_1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72d453eb4_1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g1372d453eb4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372d453eb4_1_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6" name="Google Shape;176;g1372d453eb4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372d453eb4_1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g1372d453eb4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195" name="Google Shape;19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372d453eb4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7" name="Google Shape;77;g1372d453eb4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25636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9861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00214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372d453eb4_1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g1372d453eb4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3" name="Google Shape;13;p6"/>
          <p:cNvPicPr preferRelativeResize="0"/>
          <p:nvPr/>
        </p:nvPicPr>
        <p:blipFill rotWithShape="1">
          <a:blip r:embed="rId2">
            <a:alphaModFix/>
          </a:blip>
          <a:srcRect/>
          <a:stretch/>
        </p:blipFill>
        <p:spPr>
          <a:xfrm>
            <a:off x="6892155" y="0"/>
            <a:ext cx="5299845" cy="6858000"/>
          </a:xfrm>
          <a:prstGeom prst="rect">
            <a:avLst/>
          </a:prstGeom>
          <a:noFill/>
          <a:ln>
            <a:noFill/>
          </a:ln>
        </p:spPr>
      </p:pic>
      <p:sp>
        <p:nvSpPr>
          <p:cNvPr id="14" name="Google Shape;14;p6"/>
          <p:cNvSpPr txBox="1">
            <a:spLocks noGrp="1"/>
          </p:cNvSpPr>
          <p:nvPr>
            <p:ph type="ctrTitle"/>
          </p:nvPr>
        </p:nvSpPr>
        <p:spPr>
          <a:xfrm>
            <a:off x="838200" y="2129164"/>
            <a:ext cx="4799798" cy="19097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2060"/>
              </a:buClr>
              <a:buSzPts val="4000"/>
              <a:buFont typeface="Calibri"/>
              <a:buNone/>
              <a:defRPr sz="40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6"/>
          <p:cNvSpPr txBox="1">
            <a:spLocks noGrp="1"/>
          </p:cNvSpPr>
          <p:nvPr>
            <p:ph type="subTitle" idx="1"/>
          </p:nvPr>
        </p:nvSpPr>
        <p:spPr>
          <a:xfrm>
            <a:off x="831783" y="4198804"/>
            <a:ext cx="4799798" cy="149935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002060"/>
              </a:buClr>
              <a:buSzPts val="2400"/>
              <a:buNone/>
              <a:defRPr sz="2400"/>
            </a:lvl1pPr>
            <a:lvl2pPr lvl="1" algn="ctr">
              <a:lnSpc>
                <a:spcPct val="90000"/>
              </a:lnSpc>
              <a:spcBef>
                <a:spcPts val="500"/>
              </a:spcBef>
              <a:spcAft>
                <a:spcPts val="0"/>
              </a:spcAft>
              <a:buClr>
                <a:srgbClr val="002060"/>
              </a:buClr>
              <a:buSzPts val="2000"/>
              <a:buNone/>
              <a:defRPr sz="2000"/>
            </a:lvl2pPr>
            <a:lvl3pPr lvl="2" algn="ctr">
              <a:lnSpc>
                <a:spcPct val="90000"/>
              </a:lnSpc>
              <a:spcBef>
                <a:spcPts val="500"/>
              </a:spcBef>
              <a:spcAft>
                <a:spcPts val="0"/>
              </a:spcAft>
              <a:buClr>
                <a:srgbClr val="002060"/>
              </a:buClr>
              <a:buSzPts val="1800"/>
              <a:buNone/>
              <a:defRPr sz="1800"/>
            </a:lvl3pPr>
            <a:lvl4pPr lvl="3" algn="ctr">
              <a:lnSpc>
                <a:spcPct val="90000"/>
              </a:lnSpc>
              <a:spcBef>
                <a:spcPts val="500"/>
              </a:spcBef>
              <a:spcAft>
                <a:spcPts val="0"/>
              </a:spcAft>
              <a:buClr>
                <a:srgbClr val="002060"/>
              </a:buClr>
              <a:buSzPts val="1600"/>
              <a:buNone/>
              <a:defRPr sz="1600"/>
            </a:lvl4pPr>
            <a:lvl5pPr lvl="4" algn="ctr">
              <a:lnSpc>
                <a:spcPct val="90000"/>
              </a:lnSpc>
              <a:spcBef>
                <a:spcPts val="500"/>
              </a:spcBef>
              <a:spcAft>
                <a:spcPts val="0"/>
              </a:spcAft>
              <a:buClr>
                <a:srgbClr val="002060"/>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 name="Google Shape;1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7"/>
          <p:cNvSpPr txBox="1">
            <a:spLocks noGrp="1"/>
          </p:cNvSpPr>
          <p:nvPr>
            <p:ph type="title"/>
          </p:nvPr>
        </p:nvSpPr>
        <p:spPr>
          <a:xfrm>
            <a:off x="1769445" y="136526"/>
            <a:ext cx="9819372" cy="73937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body" idx="1"/>
          </p:nvPr>
        </p:nvSpPr>
        <p:spPr>
          <a:xfrm>
            <a:off x="838200" y="1825625"/>
            <a:ext cx="10515600" cy="330464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2060"/>
              </a:buClr>
              <a:buSzPts val="1800"/>
              <a:buChar char="•"/>
              <a:defRPr/>
            </a:lvl1pPr>
            <a:lvl2pPr marL="914400" lvl="1" indent="-342900" algn="l">
              <a:lnSpc>
                <a:spcPct val="90000"/>
              </a:lnSpc>
              <a:spcBef>
                <a:spcPts val="500"/>
              </a:spcBef>
              <a:spcAft>
                <a:spcPts val="0"/>
              </a:spcAft>
              <a:buClr>
                <a:srgbClr val="00206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00206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2060"/>
              </a:buClr>
              <a:buSzPts val="6000"/>
              <a:buFont typeface="Calibri"/>
              <a:buNone/>
              <a:defRPr sz="60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4" name="Google Shape;2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5"/>
        <p:cNvGrpSpPr/>
        <p:nvPr/>
      </p:nvGrpSpPr>
      <p:grpSpPr>
        <a:xfrm>
          <a:off x="0" y="0"/>
          <a:ext cx="0" cy="0"/>
          <a:chOff x="0" y="0"/>
          <a:chExt cx="0" cy="0"/>
        </a:xfrm>
      </p:grpSpPr>
      <p:sp>
        <p:nvSpPr>
          <p:cNvPr id="26" name="Google Shape;26;p10"/>
          <p:cNvSpPr txBox="1">
            <a:spLocks noGrp="1"/>
          </p:cNvSpPr>
          <p:nvPr>
            <p:ph type="title"/>
          </p:nvPr>
        </p:nvSpPr>
        <p:spPr>
          <a:xfrm>
            <a:off x="1769445" y="136526"/>
            <a:ext cx="9819372" cy="73937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2060"/>
              </a:buClr>
              <a:buSzPts val="1800"/>
              <a:buChar char="•"/>
              <a:defRPr/>
            </a:lvl1pPr>
            <a:lvl2pPr marL="914400" lvl="1" indent="-342900" algn="l">
              <a:lnSpc>
                <a:spcPct val="90000"/>
              </a:lnSpc>
              <a:spcBef>
                <a:spcPts val="500"/>
              </a:spcBef>
              <a:spcAft>
                <a:spcPts val="0"/>
              </a:spcAft>
              <a:buClr>
                <a:srgbClr val="00206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00206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2060"/>
              </a:buClr>
              <a:buSzPts val="1800"/>
              <a:buChar char="•"/>
              <a:defRPr/>
            </a:lvl1pPr>
            <a:lvl2pPr marL="914400" lvl="1" indent="-342900" algn="l">
              <a:lnSpc>
                <a:spcPct val="90000"/>
              </a:lnSpc>
              <a:spcBef>
                <a:spcPts val="500"/>
              </a:spcBef>
              <a:spcAft>
                <a:spcPts val="0"/>
              </a:spcAft>
              <a:buClr>
                <a:srgbClr val="00206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00206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0"/>
        <p:cNvGrpSpPr/>
        <p:nvPr/>
      </p:nvGrpSpPr>
      <p:grpSpPr>
        <a:xfrm>
          <a:off x="0" y="0"/>
          <a:ext cx="0" cy="0"/>
          <a:chOff x="0" y="0"/>
          <a:chExt cx="0" cy="0"/>
        </a:xfrm>
      </p:grpSpPr>
      <p:sp>
        <p:nvSpPr>
          <p:cNvPr id="31" name="Google Shape;31;p1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 name="Google Shape;32;p11"/>
          <p:cNvSpPr/>
          <p:nvPr/>
        </p:nvSpPr>
        <p:spPr>
          <a:xfrm>
            <a:off x="0" y="0"/>
            <a:ext cx="4308859" cy="6858000"/>
          </a:xfrm>
          <a:prstGeom prst="rect">
            <a:avLst/>
          </a:prstGeom>
          <a:solidFill>
            <a:srgbClr val="192A6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 name="Google Shape;33;p11"/>
          <p:cNvSpPr txBox="1">
            <a:spLocks noGrp="1"/>
          </p:cNvSpPr>
          <p:nvPr>
            <p:ph type="title"/>
          </p:nvPr>
        </p:nvSpPr>
        <p:spPr>
          <a:xfrm>
            <a:off x="664545" y="2438802"/>
            <a:ext cx="3361355" cy="186649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1855788" y="85726"/>
            <a:ext cx="9764712" cy="6985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Calibri"/>
              <a:buNone/>
              <a:defRPr sz="3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2"/>
          <p:cNvSpPr txBox="1">
            <a:spLocks noGrp="1"/>
          </p:cNvSpPr>
          <p:nvPr>
            <p:ph type="body" idx="1"/>
          </p:nvPr>
        </p:nvSpPr>
        <p:spPr>
          <a:xfrm>
            <a:off x="6616700" y="889000"/>
            <a:ext cx="5575300" cy="5968999"/>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002060"/>
              </a:buClr>
              <a:buSzPts val="3200"/>
              <a:buChar char="•"/>
              <a:defRPr sz="3200"/>
            </a:lvl1pPr>
            <a:lvl2pPr marL="914400" lvl="1" indent="-406400" algn="l">
              <a:lnSpc>
                <a:spcPct val="90000"/>
              </a:lnSpc>
              <a:spcBef>
                <a:spcPts val="500"/>
              </a:spcBef>
              <a:spcAft>
                <a:spcPts val="0"/>
              </a:spcAft>
              <a:buClr>
                <a:srgbClr val="002060"/>
              </a:buClr>
              <a:buSzPts val="2800"/>
              <a:buChar char="•"/>
              <a:defRPr sz="2800"/>
            </a:lvl2pPr>
            <a:lvl3pPr marL="1371600" lvl="2" indent="-381000" algn="l">
              <a:lnSpc>
                <a:spcPct val="90000"/>
              </a:lnSpc>
              <a:spcBef>
                <a:spcPts val="500"/>
              </a:spcBef>
              <a:spcAft>
                <a:spcPts val="0"/>
              </a:spcAft>
              <a:buClr>
                <a:srgbClr val="002060"/>
              </a:buClr>
              <a:buSzPts val="2400"/>
              <a:buChar char="•"/>
              <a:defRPr sz="2400"/>
            </a:lvl3pPr>
            <a:lvl4pPr marL="1828800" lvl="3" indent="-355600" algn="l">
              <a:lnSpc>
                <a:spcPct val="90000"/>
              </a:lnSpc>
              <a:spcBef>
                <a:spcPts val="500"/>
              </a:spcBef>
              <a:spcAft>
                <a:spcPts val="0"/>
              </a:spcAft>
              <a:buClr>
                <a:srgbClr val="002060"/>
              </a:buClr>
              <a:buSzPts val="2000"/>
              <a:buChar char="•"/>
              <a:defRPr sz="2000"/>
            </a:lvl4pPr>
            <a:lvl5pPr marL="2286000" lvl="4" indent="-355600" algn="l">
              <a:lnSpc>
                <a:spcPct val="90000"/>
              </a:lnSpc>
              <a:spcBef>
                <a:spcPts val="500"/>
              </a:spcBef>
              <a:spcAft>
                <a:spcPts val="0"/>
              </a:spcAft>
              <a:buClr>
                <a:srgbClr val="002060"/>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8" name="Google Shape;38;p12"/>
          <p:cNvSpPr txBox="1">
            <a:spLocks noGrp="1"/>
          </p:cNvSpPr>
          <p:nvPr>
            <p:ph type="body" idx="2"/>
          </p:nvPr>
        </p:nvSpPr>
        <p:spPr>
          <a:xfrm>
            <a:off x="839789" y="5207000"/>
            <a:ext cx="2601912" cy="4460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02060"/>
              </a:buClr>
              <a:buSzPts val="1200"/>
              <a:buNone/>
              <a:defRPr sz="1200"/>
            </a:lvl1pPr>
            <a:lvl2pPr marL="914400" lvl="1" indent="-228600" algn="l">
              <a:lnSpc>
                <a:spcPct val="90000"/>
              </a:lnSpc>
              <a:spcBef>
                <a:spcPts val="500"/>
              </a:spcBef>
              <a:spcAft>
                <a:spcPts val="0"/>
              </a:spcAft>
              <a:buClr>
                <a:srgbClr val="002060"/>
              </a:buClr>
              <a:buSzPts val="1400"/>
              <a:buNone/>
              <a:defRPr sz="1400"/>
            </a:lvl2pPr>
            <a:lvl3pPr marL="1371600" lvl="2" indent="-228600" algn="l">
              <a:lnSpc>
                <a:spcPct val="90000"/>
              </a:lnSpc>
              <a:spcBef>
                <a:spcPts val="500"/>
              </a:spcBef>
              <a:spcAft>
                <a:spcPts val="0"/>
              </a:spcAft>
              <a:buClr>
                <a:srgbClr val="002060"/>
              </a:buClr>
              <a:buSzPts val="1200"/>
              <a:buNone/>
              <a:defRPr sz="1200"/>
            </a:lvl3pPr>
            <a:lvl4pPr marL="1828800" lvl="3" indent="-228600" algn="l">
              <a:lnSpc>
                <a:spcPct val="90000"/>
              </a:lnSpc>
              <a:spcBef>
                <a:spcPts val="500"/>
              </a:spcBef>
              <a:spcAft>
                <a:spcPts val="0"/>
              </a:spcAft>
              <a:buClr>
                <a:srgbClr val="002060"/>
              </a:buClr>
              <a:buSzPts val="1000"/>
              <a:buNone/>
              <a:defRPr sz="1000"/>
            </a:lvl4pPr>
            <a:lvl5pPr marL="2286000" lvl="4" indent="-228600" algn="l">
              <a:lnSpc>
                <a:spcPct val="90000"/>
              </a:lnSpc>
              <a:spcBef>
                <a:spcPts val="500"/>
              </a:spcBef>
              <a:spcAft>
                <a:spcPts val="0"/>
              </a:spcAft>
              <a:buClr>
                <a:srgbClr val="002060"/>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2"/>
          <p:cNvSpPr txBox="1">
            <a:spLocks noGrp="1"/>
          </p:cNvSpPr>
          <p:nvPr>
            <p:ph type="body" idx="3"/>
          </p:nvPr>
        </p:nvSpPr>
        <p:spPr>
          <a:xfrm>
            <a:off x="839789" y="4102100"/>
            <a:ext cx="2601912" cy="4460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02060"/>
              </a:buClr>
              <a:buSzPts val="1200"/>
              <a:buNone/>
              <a:defRPr sz="1200"/>
            </a:lvl1pPr>
            <a:lvl2pPr marL="914400" lvl="1" indent="-228600" algn="l">
              <a:lnSpc>
                <a:spcPct val="90000"/>
              </a:lnSpc>
              <a:spcBef>
                <a:spcPts val="500"/>
              </a:spcBef>
              <a:spcAft>
                <a:spcPts val="0"/>
              </a:spcAft>
              <a:buClr>
                <a:srgbClr val="002060"/>
              </a:buClr>
              <a:buSzPts val="1400"/>
              <a:buNone/>
              <a:defRPr sz="1400"/>
            </a:lvl2pPr>
            <a:lvl3pPr marL="1371600" lvl="2" indent="-228600" algn="l">
              <a:lnSpc>
                <a:spcPct val="90000"/>
              </a:lnSpc>
              <a:spcBef>
                <a:spcPts val="500"/>
              </a:spcBef>
              <a:spcAft>
                <a:spcPts val="0"/>
              </a:spcAft>
              <a:buClr>
                <a:srgbClr val="002060"/>
              </a:buClr>
              <a:buSzPts val="1200"/>
              <a:buNone/>
              <a:defRPr sz="1200"/>
            </a:lvl3pPr>
            <a:lvl4pPr marL="1828800" lvl="3" indent="-228600" algn="l">
              <a:lnSpc>
                <a:spcPct val="90000"/>
              </a:lnSpc>
              <a:spcBef>
                <a:spcPts val="500"/>
              </a:spcBef>
              <a:spcAft>
                <a:spcPts val="0"/>
              </a:spcAft>
              <a:buClr>
                <a:srgbClr val="002060"/>
              </a:buClr>
              <a:buSzPts val="1000"/>
              <a:buNone/>
              <a:defRPr sz="1000"/>
            </a:lvl4pPr>
            <a:lvl5pPr marL="2286000" lvl="4" indent="-228600" algn="l">
              <a:lnSpc>
                <a:spcPct val="90000"/>
              </a:lnSpc>
              <a:spcBef>
                <a:spcPts val="500"/>
              </a:spcBef>
              <a:spcAft>
                <a:spcPts val="0"/>
              </a:spcAft>
              <a:buClr>
                <a:srgbClr val="002060"/>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1" name="Google Shape;41;p12"/>
          <p:cNvSpPr txBox="1">
            <a:spLocks noGrp="1"/>
          </p:cNvSpPr>
          <p:nvPr>
            <p:ph type="body" idx="4"/>
          </p:nvPr>
        </p:nvSpPr>
        <p:spPr>
          <a:xfrm>
            <a:off x="839789" y="3213100"/>
            <a:ext cx="2601912" cy="4460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02060"/>
              </a:buClr>
              <a:buSzPts val="1200"/>
              <a:buNone/>
              <a:defRPr sz="1200"/>
            </a:lvl1pPr>
            <a:lvl2pPr marL="914400" lvl="1" indent="-228600" algn="l">
              <a:lnSpc>
                <a:spcPct val="90000"/>
              </a:lnSpc>
              <a:spcBef>
                <a:spcPts val="500"/>
              </a:spcBef>
              <a:spcAft>
                <a:spcPts val="0"/>
              </a:spcAft>
              <a:buClr>
                <a:srgbClr val="002060"/>
              </a:buClr>
              <a:buSzPts val="1400"/>
              <a:buNone/>
              <a:defRPr sz="1400"/>
            </a:lvl2pPr>
            <a:lvl3pPr marL="1371600" lvl="2" indent="-228600" algn="l">
              <a:lnSpc>
                <a:spcPct val="90000"/>
              </a:lnSpc>
              <a:spcBef>
                <a:spcPts val="500"/>
              </a:spcBef>
              <a:spcAft>
                <a:spcPts val="0"/>
              </a:spcAft>
              <a:buClr>
                <a:srgbClr val="002060"/>
              </a:buClr>
              <a:buSzPts val="1200"/>
              <a:buNone/>
              <a:defRPr sz="1200"/>
            </a:lvl3pPr>
            <a:lvl4pPr marL="1828800" lvl="3" indent="-228600" algn="l">
              <a:lnSpc>
                <a:spcPct val="90000"/>
              </a:lnSpc>
              <a:spcBef>
                <a:spcPts val="500"/>
              </a:spcBef>
              <a:spcAft>
                <a:spcPts val="0"/>
              </a:spcAft>
              <a:buClr>
                <a:srgbClr val="002060"/>
              </a:buClr>
              <a:buSzPts val="1000"/>
              <a:buNone/>
              <a:defRPr sz="1000"/>
            </a:lvl4pPr>
            <a:lvl5pPr marL="2286000" lvl="4" indent="-228600" algn="l">
              <a:lnSpc>
                <a:spcPct val="90000"/>
              </a:lnSpc>
              <a:spcBef>
                <a:spcPts val="500"/>
              </a:spcBef>
              <a:spcAft>
                <a:spcPts val="0"/>
              </a:spcAft>
              <a:buClr>
                <a:srgbClr val="002060"/>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1793081" y="136525"/>
            <a:ext cx="9738519" cy="68897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3"/>
          <p:cNvSpPr>
            <a:spLocks noGrp="1"/>
          </p:cNvSpPr>
          <p:nvPr>
            <p:ph type="pic" idx="2"/>
          </p:nvPr>
        </p:nvSpPr>
        <p:spPr>
          <a:xfrm>
            <a:off x="5181600" y="1523206"/>
            <a:ext cx="6172200" cy="3803650"/>
          </a:xfrm>
          <a:prstGeom prst="rect">
            <a:avLst/>
          </a:prstGeom>
          <a:noFill/>
          <a:ln>
            <a:noFill/>
          </a:ln>
        </p:spPr>
      </p:sp>
      <p:sp>
        <p:nvSpPr>
          <p:cNvPr id="45" name="Google Shape;45;p13"/>
          <p:cNvSpPr txBox="1">
            <a:spLocks noGrp="1"/>
          </p:cNvSpPr>
          <p:nvPr>
            <p:ph type="body" idx="1"/>
          </p:nvPr>
        </p:nvSpPr>
        <p:spPr>
          <a:xfrm>
            <a:off x="838200" y="1523206"/>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02060"/>
              </a:buClr>
              <a:buSzPts val="1600"/>
              <a:buNone/>
              <a:defRPr sz="1600"/>
            </a:lvl1pPr>
            <a:lvl2pPr marL="914400" lvl="1" indent="-228600" algn="l">
              <a:lnSpc>
                <a:spcPct val="90000"/>
              </a:lnSpc>
              <a:spcBef>
                <a:spcPts val="500"/>
              </a:spcBef>
              <a:spcAft>
                <a:spcPts val="0"/>
              </a:spcAft>
              <a:buClr>
                <a:srgbClr val="002060"/>
              </a:buClr>
              <a:buSzPts val="1400"/>
              <a:buNone/>
              <a:defRPr sz="1400"/>
            </a:lvl2pPr>
            <a:lvl3pPr marL="1371600" lvl="2" indent="-228600" algn="l">
              <a:lnSpc>
                <a:spcPct val="90000"/>
              </a:lnSpc>
              <a:spcBef>
                <a:spcPts val="500"/>
              </a:spcBef>
              <a:spcAft>
                <a:spcPts val="0"/>
              </a:spcAft>
              <a:buClr>
                <a:srgbClr val="002060"/>
              </a:buClr>
              <a:buSzPts val="1200"/>
              <a:buNone/>
              <a:defRPr sz="1200"/>
            </a:lvl3pPr>
            <a:lvl4pPr marL="1828800" lvl="3" indent="-228600" algn="l">
              <a:lnSpc>
                <a:spcPct val="90000"/>
              </a:lnSpc>
              <a:spcBef>
                <a:spcPts val="500"/>
              </a:spcBef>
              <a:spcAft>
                <a:spcPts val="0"/>
              </a:spcAft>
              <a:buClr>
                <a:srgbClr val="002060"/>
              </a:buClr>
              <a:buSzPts val="1000"/>
              <a:buNone/>
              <a:defRPr sz="1000"/>
            </a:lvl4pPr>
            <a:lvl5pPr marL="2286000" lvl="4" indent="-228600" algn="l">
              <a:lnSpc>
                <a:spcPct val="90000"/>
              </a:lnSpc>
              <a:spcBef>
                <a:spcPts val="500"/>
              </a:spcBef>
              <a:spcAft>
                <a:spcPts val="0"/>
              </a:spcAft>
              <a:buClr>
                <a:srgbClr val="002060"/>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 name="Google Shape;4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47"/>
        <p:cNvGrpSpPr/>
        <p:nvPr/>
      </p:nvGrpSpPr>
      <p:grpSpPr>
        <a:xfrm>
          <a:off x="0" y="0"/>
          <a:ext cx="0" cy="0"/>
          <a:chOff x="0" y="0"/>
          <a:chExt cx="0" cy="0"/>
        </a:xfrm>
      </p:grpSpPr>
      <p:sp>
        <p:nvSpPr>
          <p:cNvPr id="48" name="Google Shape;48;p14"/>
          <p:cNvSpPr txBox="1">
            <a:spLocks noGrp="1"/>
          </p:cNvSpPr>
          <p:nvPr>
            <p:ph type="title"/>
          </p:nvPr>
        </p:nvSpPr>
        <p:spPr>
          <a:xfrm>
            <a:off x="1769445" y="136526"/>
            <a:ext cx="9819372" cy="73937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4"/>
          <p:cNvSpPr txBox="1">
            <a:spLocks noGrp="1"/>
          </p:cNvSpPr>
          <p:nvPr>
            <p:ph type="body" idx="1"/>
          </p:nvPr>
        </p:nvSpPr>
        <p:spPr>
          <a:xfrm rot="5400000">
            <a:off x="4443680" y="-1779855"/>
            <a:ext cx="3304640"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2060"/>
              </a:buClr>
              <a:buSzPts val="1800"/>
              <a:buChar char="•"/>
              <a:defRPr/>
            </a:lvl1pPr>
            <a:lvl2pPr marL="914400" lvl="1" indent="-342900" algn="l">
              <a:lnSpc>
                <a:spcPct val="90000"/>
              </a:lnSpc>
              <a:spcBef>
                <a:spcPts val="500"/>
              </a:spcBef>
              <a:spcAft>
                <a:spcPts val="0"/>
              </a:spcAft>
              <a:buClr>
                <a:srgbClr val="00206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00206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51"/>
        <p:cNvGrpSpPr/>
        <p:nvPr/>
      </p:nvGrpSpPr>
      <p:grpSpPr>
        <a:xfrm>
          <a:off x="0" y="0"/>
          <a:ext cx="0" cy="0"/>
          <a:chOff x="0" y="0"/>
          <a:chExt cx="0" cy="0"/>
        </a:xfrm>
      </p:grpSpPr>
      <p:sp>
        <p:nvSpPr>
          <p:cNvPr id="52" name="Google Shape;52;p15"/>
          <p:cNvSpPr txBox="1">
            <a:spLocks noGrp="1"/>
          </p:cNvSpPr>
          <p:nvPr>
            <p:ph type="title"/>
          </p:nvPr>
        </p:nvSpPr>
        <p:spPr>
          <a:xfrm>
            <a:off x="1939130" y="85726"/>
            <a:ext cx="9706769" cy="77390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5"/>
          <p:cNvSpPr txBox="1">
            <a:spLocks noGrp="1"/>
          </p:cNvSpPr>
          <p:nvPr>
            <p:ph type="body" idx="1"/>
          </p:nvPr>
        </p:nvSpPr>
        <p:spPr>
          <a:xfrm>
            <a:off x="1968501" y="1562895"/>
            <a:ext cx="8453439" cy="288210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2060"/>
              </a:buClr>
              <a:buSzPts val="1800"/>
              <a:buChar char="•"/>
              <a:defRPr/>
            </a:lvl1pPr>
            <a:lvl2pPr marL="914400" lvl="1" indent="-342900" algn="l">
              <a:lnSpc>
                <a:spcPct val="90000"/>
              </a:lnSpc>
              <a:spcBef>
                <a:spcPts val="500"/>
              </a:spcBef>
              <a:spcAft>
                <a:spcPts val="0"/>
              </a:spcAft>
              <a:buClr>
                <a:srgbClr val="00206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00206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p:nvPr/>
        </p:nvSpPr>
        <p:spPr>
          <a:xfrm>
            <a:off x="0" y="0"/>
            <a:ext cx="12192000" cy="875899"/>
          </a:xfrm>
          <a:prstGeom prst="rect">
            <a:avLst/>
          </a:prstGeom>
          <a:solidFill>
            <a:srgbClr val="0D2D6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7" name="Google Shape;7;p5"/>
          <p:cNvPicPr preferRelativeResize="0"/>
          <p:nvPr/>
        </p:nvPicPr>
        <p:blipFill rotWithShape="1">
          <a:blip r:embed="rId11">
            <a:alphaModFix/>
          </a:blip>
          <a:srcRect l="1" r="-116" b="83395"/>
          <a:stretch/>
        </p:blipFill>
        <p:spPr>
          <a:xfrm>
            <a:off x="0" y="0"/>
            <a:ext cx="9402572" cy="875899"/>
          </a:xfrm>
          <a:prstGeom prst="rect">
            <a:avLst/>
          </a:prstGeom>
          <a:noFill/>
          <a:ln>
            <a:noFill/>
          </a:ln>
        </p:spPr>
      </p:pic>
      <p:sp>
        <p:nvSpPr>
          <p:cNvPr id="8" name="Google Shape;8;p5"/>
          <p:cNvSpPr txBox="1">
            <a:spLocks noGrp="1"/>
          </p:cNvSpPr>
          <p:nvPr>
            <p:ph type="title"/>
          </p:nvPr>
        </p:nvSpPr>
        <p:spPr>
          <a:xfrm>
            <a:off x="1769445" y="136526"/>
            <a:ext cx="9819372" cy="73937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lt1"/>
              </a:buClr>
              <a:buSzPts val="3200"/>
              <a:buFont typeface="Calibri"/>
              <a:buNone/>
              <a:defRPr sz="3200" b="1"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5"/>
          <p:cNvSpPr txBox="1">
            <a:spLocks noGrp="1"/>
          </p:cNvSpPr>
          <p:nvPr>
            <p:ph type="body" idx="1"/>
          </p:nvPr>
        </p:nvSpPr>
        <p:spPr>
          <a:xfrm>
            <a:off x="838200" y="1825625"/>
            <a:ext cx="10515600" cy="330464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002060"/>
              </a:buClr>
              <a:buSzPts val="2800"/>
              <a:buFont typeface="Arial"/>
              <a:buChar char="•"/>
              <a:defRPr sz="2800" b="0" i="0" u="none" strike="noStrike" cap="none">
                <a:solidFill>
                  <a:srgbClr val="002060"/>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2060"/>
              </a:buClr>
              <a:buSzPts val="2400"/>
              <a:buFont typeface="Arial"/>
              <a:buChar char="•"/>
              <a:defRPr sz="2400" b="0" i="0" u="none" strike="noStrike" cap="none">
                <a:solidFill>
                  <a:srgbClr val="002060"/>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2060"/>
              </a:buClr>
              <a:buSzPts val="2000"/>
              <a:buFont typeface="Arial"/>
              <a:buChar char="•"/>
              <a:defRPr sz="2000" b="0" i="0" u="none" strike="noStrike" cap="none">
                <a:solidFill>
                  <a:srgbClr val="002060"/>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2060"/>
              </a:buClr>
              <a:buSzPts val="1800"/>
              <a:buFont typeface="Arial"/>
              <a:buChar char="•"/>
              <a:defRPr sz="1800" b="0" i="0" u="none" strike="noStrike" cap="none">
                <a:solidFill>
                  <a:srgbClr val="002060"/>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2060"/>
              </a:buClr>
              <a:buSzPts val="1800"/>
              <a:buFont typeface="Arial"/>
              <a:buChar char="•"/>
              <a:defRPr sz="1800" b="0" i="0" u="none" strike="noStrike" cap="none">
                <a:solidFill>
                  <a:srgbClr val="002060"/>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 name="Google Shape;1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image" Target="../media/image7.png"/><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image" Target="../media/image4.jpg"/><Relationship Id="rId9" Type="http://schemas.openxmlformats.org/officeDocument/2006/relationships/diagramColors" Target="../diagrams/colors1.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3.png"/><Relationship Id="rId7" Type="http://schemas.openxmlformats.org/officeDocument/2006/relationships/diagramLayout" Target="../diagrams/layout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5.png"/><Relationship Id="rId10" Type="http://schemas.microsoft.com/office/2007/relationships/diagramDrawing" Target="../diagrams/drawing2.xml"/><Relationship Id="rId4" Type="http://schemas.openxmlformats.org/officeDocument/2006/relationships/image" Target="../media/image4.jpg"/><Relationship Id="rId9" Type="http://schemas.openxmlformats.org/officeDocument/2006/relationships/diagramColors" Target="../diagrams/colors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eQMcIGVc8N0"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hyperlink" Target="https://github.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6"/>
          <p:cNvSpPr txBox="1">
            <a:spLocks noGrp="1"/>
          </p:cNvSpPr>
          <p:nvPr>
            <p:ph type="ctrTitle"/>
          </p:nvPr>
        </p:nvSpPr>
        <p:spPr>
          <a:xfrm>
            <a:off x="838200" y="2129175"/>
            <a:ext cx="5692500" cy="1909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002060"/>
              </a:buClr>
              <a:buSzPts val="4000"/>
              <a:buFont typeface="Calibri"/>
              <a:buNone/>
            </a:pPr>
            <a:r>
              <a:rPr lang="es-MX" dirty="0">
                <a:latin typeface="Arial"/>
                <a:ea typeface="Arial"/>
                <a:cs typeface="Arial"/>
                <a:sym typeface="Arial"/>
              </a:rPr>
              <a:t>Publicación de proyecto web en </a:t>
            </a:r>
            <a:r>
              <a:rPr lang="es-MX" dirty="0" err="1">
                <a:latin typeface="Arial"/>
                <a:ea typeface="Arial"/>
                <a:cs typeface="Arial"/>
                <a:sym typeface="Arial"/>
              </a:rPr>
              <a:t>GitHubPages</a:t>
            </a:r>
            <a:endParaRPr lang="es-PE" dirty="0">
              <a:latin typeface="Arial"/>
              <a:ea typeface="Arial"/>
              <a:cs typeface="Arial"/>
              <a:sym typeface="Arial"/>
            </a:endParaRPr>
          </a:p>
        </p:txBody>
      </p:sp>
      <p:sp>
        <p:nvSpPr>
          <p:cNvPr id="60" name="Google Shape;60;p16"/>
          <p:cNvSpPr txBox="1">
            <a:spLocks noGrp="1"/>
          </p:cNvSpPr>
          <p:nvPr>
            <p:ph type="subTitle" idx="1"/>
          </p:nvPr>
        </p:nvSpPr>
        <p:spPr>
          <a:xfrm>
            <a:off x="831783" y="4198804"/>
            <a:ext cx="4799798" cy="1499352"/>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rgbClr val="002060"/>
              </a:buClr>
              <a:buSzPts val="2400"/>
              <a:buNone/>
            </a:pPr>
            <a:r>
              <a:rPr lang="es-PE" dirty="0">
                <a:latin typeface="Arial"/>
                <a:ea typeface="Arial"/>
                <a:cs typeface="Arial"/>
                <a:sym typeface="Arial"/>
              </a:rPr>
              <a:t>Sesión 12</a:t>
            </a:r>
            <a:endParaRPr dirty="0">
              <a:highlight>
                <a:srgbClr val="FFFF00"/>
              </a:highlight>
              <a:latin typeface="Arial"/>
              <a:ea typeface="Arial"/>
              <a:cs typeface="Arial"/>
              <a:sym typeface="Arial"/>
            </a:endParaRPr>
          </a:p>
        </p:txBody>
      </p:sp>
      <p:pic>
        <p:nvPicPr>
          <p:cNvPr id="61" name="Google Shape;61;p16"/>
          <p:cNvPicPr preferRelativeResize="0"/>
          <p:nvPr/>
        </p:nvPicPr>
        <p:blipFill rotWithShape="1">
          <a:blip r:embed="rId3">
            <a:alphaModFix/>
          </a:blip>
          <a:srcRect/>
          <a:stretch/>
        </p:blipFill>
        <p:spPr>
          <a:xfrm>
            <a:off x="414616" y="541554"/>
            <a:ext cx="3902475" cy="1179670"/>
          </a:xfrm>
          <a:prstGeom prst="rect">
            <a:avLst/>
          </a:prstGeom>
          <a:noFill/>
          <a:ln>
            <a:noFill/>
          </a:ln>
        </p:spPr>
      </p:pic>
      <p:grpSp>
        <p:nvGrpSpPr>
          <p:cNvPr id="62" name="Google Shape;62;p16"/>
          <p:cNvGrpSpPr/>
          <p:nvPr/>
        </p:nvGrpSpPr>
        <p:grpSpPr>
          <a:xfrm>
            <a:off x="254922" y="6013150"/>
            <a:ext cx="3591527" cy="780025"/>
            <a:chOff x="254922" y="6013150"/>
            <a:chExt cx="3591527" cy="780025"/>
          </a:xfrm>
        </p:grpSpPr>
        <p:pic>
          <p:nvPicPr>
            <p:cNvPr id="63" name="Google Shape;63;p16"/>
            <p:cNvPicPr preferRelativeResize="0"/>
            <p:nvPr/>
          </p:nvPicPr>
          <p:blipFill rotWithShape="1">
            <a:blip r:embed="rId4">
              <a:alphaModFix/>
            </a:blip>
            <a:srcRect/>
            <a:stretch/>
          </p:blipFill>
          <p:spPr>
            <a:xfrm>
              <a:off x="254922" y="6266192"/>
              <a:ext cx="1923502" cy="371806"/>
            </a:xfrm>
            <a:prstGeom prst="rect">
              <a:avLst/>
            </a:prstGeom>
            <a:noFill/>
            <a:ln>
              <a:noFill/>
            </a:ln>
          </p:spPr>
        </p:pic>
        <p:pic>
          <p:nvPicPr>
            <p:cNvPr id="64" name="Google Shape;64;p16"/>
            <p:cNvPicPr preferRelativeResize="0"/>
            <p:nvPr/>
          </p:nvPicPr>
          <p:blipFill>
            <a:blip r:embed="rId5">
              <a:alphaModFix/>
            </a:blip>
            <a:stretch>
              <a:fillRect/>
            </a:stretch>
          </p:blipFill>
          <p:spPr>
            <a:xfrm>
              <a:off x="2460450" y="6013150"/>
              <a:ext cx="1385999" cy="780025"/>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1372d453eb4_1_80"/>
          <p:cNvSpPr txBox="1">
            <a:spLocks noGrp="1"/>
          </p:cNvSpPr>
          <p:nvPr>
            <p:ph type="title"/>
          </p:nvPr>
        </p:nvSpPr>
        <p:spPr>
          <a:xfrm>
            <a:off x="1769445" y="136526"/>
            <a:ext cx="9819300" cy="739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s-PE"/>
              <a:t>Indicaciones para realizar la actividad</a:t>
            </a:r>
            <a:endParaRPr/>
          </a:p>
        </p:txBody>
      </p:sp>
      <p:sp>
        <p:nvSpPr>
          <p:cNvPr id="160" name="Google Shape;160;g1372d453eb4_1_80"/>
          <p:cNvSpPr txBox="1">
            <a:spLocks noGrp="1"/>
          </p:cNvSpPr>
          <p:nvPr>
            <p:ph type="body" idx="1"/>
          </p:nvPr>
        </p:nvSpPr>
        <p:spPr>
          <a:xfrm>
            <a:off x="828173" y="1397526"/>
            <a:ext cx="10535653" cy="3581644"/>
          </a:xfrm>
          <a:prstGeom prst="rect">
            <a:avLst/>
          </a:prstGeom>
          <a:noFill/>
          <a:ln>
            <a:noFill/>
          </a:ln>
        </p:spPr>
        <p:txBody>
          <a:bodyPr spcFirstLastPara="1" wrap="square" lIns="91425" tIns="45700" rIns="91425" bIns="45700" anchor="t" anchorCtr="0">
            <a:normAutofit fontScale="85000" lnSpcReduction="10000"/>
          </a:bodyPr>
          <a:lstStyle/>
          <a:p>
            <a:pPr marL="114300" lvl="0" indent="0" algn="just" rtl="0">
              <a:lnSpc>
                <a:spcPct val="90000"/>
              </a:lnSpc>
              <a:spcBef>
                <a:spcPts val="1000"/>
              </a:spcBef>
              <a:spcAft>
                <a:spcPts val="0"/>
              </a:spcAft>
              <a:buClr>
                <a:srgbClr val="002060"/>
              </a:buClr>
              <a:buSzPts val="1800"/>
              <a:buNone/>
            </a:pPr>
            <a:r>
              <a:rPr lang="es-PE" b="1" dirty="0">
                <a:latin typeface="Arial"/>
                <a:ea typeface="Arial"/>
                <a:cs typeface="Arial"/>
                <a:sym typeface="Arial"/>
              </a:rPr>
              <a:t>Para desarrollar esta actividad, debes tener en cuenta lo siguiente:</a:t>
            </a:r>
          </a:p>
          <a:p>
            <a:pPr marL="114300" lvl="0" indent="0" algn="l" rtl="0">
              <a:lnSpc>
                <a:spcPct val="90000"/>
              </a:lnSpc>
              <a:spcBef>
                <a:spcPts val="1000"/>
              </a:spcBef>
              <a:spcAft>
                <a:spcPts val="0"/>
              </a:spcAft>
              <a:buClr>
                <a:srgbClr val="002060"/>
              </a:buClr>
              <a:buSzPts val="1800"/>
              <a:buNone/>
            </a:pPr>
            <a:endParaRPr lang="es-PE" dirty="0">
              <a:highlight>
                <a:srgbClr val="FFFF00"/>
              </a:highlight>
              <a:latin typeface="Arial"/>
              <a:ea typeface="Arial"/>
              <a:cs typeface="Arial"/>
              <a:sym typeface="Arial"/>
            </a:endParaRPr>
          </a:p>
          <a:p>
            <a:pPr marL="457200" lvl="0" indent="-342900" algn="l" rtl="0">
              <a:lnSpc>
                <a:spcPct val="90000"/>
              </a:lnSpc>
              <a:spcBef>
                <a:spcPts val="1000"/>
              </a:spcBef>
              <a:spcAft>
                <a:spcPts val="0"/>
              </a:spcAft>
              <a:buClr>
                <a:srgbClr val="002060"/>
              </a:buClr>
              <a:buSzPts val="1800"/>
              <a:buChar char="•"/>
            </a:pPr>
            <a:r>
              <a:rPr lang="es-PE" dirty="0">
                <a:solidFill>
                  <a:schemeClr val="bg2">
                    <a:lumMod val="75000"/>
                  </a:schemeClr>
                </a:solidFill>
                <a:latin typeface="Arial"/>
                <a:ea typeface="Arial"/>
                <a:cs typeface="Arial"/>
                <a:sym typeface="Arial"/>
              </a:rPr>
              <a:t>Es necesario estar registrado en GitHub.</a:t>
            </a:r>
          </a:p>
          <a:p>
            <a:pPr marL="457200" lvl="0" indent="-342900" algn="l" rtl="0">
              <a:lnSpc>
                <a:spcPct val="90000"/>
              </a:lnSpc>
              <a:spcBef>
                <a:spcPts val="1000"/>
              </a:spcBef>
              <a:spcAft>
                <a:spcPts val="0"/>
              </a:spcAft>
              <a:buClr>
                <a:srgbClr val="002060"/>
              </a:buClr>
              <a:buSzPts val="1800"/>
              <a:buChar char="•"/>
            </a:pPr>
            <a:r>
              <a:rPr lang="es-PE" dirty="0">
                <a:solidFill>
                  <a:schemeClr val="bg2">
                    <a:lumMod val="75000"/>
                  </a:schemeClr>
                </a:solidFill>
                <a:latin typeface="Arial"/>
                <a:ea typeface="Arial"/>
                <a:cs typeface="Arial"/>
                <a:sym typeface="Arial"/>
              </a:rPr>
              <a:t>En un documento de Word, realizar los pasos para crear una cuenta en GitHub, tomar captura de pantalla y colocar comentarios.</a:t>
            </a:r>
          </a:p>
          <a:p>
            <a:pPr marL="457200" lvl="0" indent="-342900" algn="l" rtl="0">
              <a:lnSpc>
                <a:spcPct val="90000"/>
              </a:lnSpc>
              <a:spcBef>
                <a:spcPts val="1000"/>
              </a:spcBef>
              <a:spcAft>
                <a:spcPts val="0"/>
              </a:spcAft>
              <a:buClr>
                <a:srgbClr val="002060"/>
              </a:buClr>
              <a:buSzPts val="1800"/>
              <a:buChar char="•"/>
            </a:pPr>
            <a:r>
              <a:rPr lang="es-PE" dirty="0">
                <a:solidFill>
                  <a:schemeClr val="bg2">
                    <a:lumMod val="75000"/>
                  </a:schemeClr>
                </a:solidFill>
                <a:latin typeface="Arial"/>
                <a:ea typeface="Arial"/>
                <a:cs typeface="Arial"/>
                <a:sym typeface="Arial"/>
              </a:rPr>
              <a:t>Crear un repositorio y documentar cada paso en el documento de Word.</a:t>
            </a:r>
          </a:p>
          <a:p>
            <a:pPr marL="457200" lvl="0" indent="-342900" algn="l" rtl="0">
              <a:lnSpc>
                <a:spcPct val="90000"/>
              </a:lnSpc>
              <a:spcBef>
                <a:spcPts val="1000"/>
              </a:spcBef>
              <a:spcAft>
                <a:spcPts val="0"/>
              </a:spcAft>
              <a:buClr>
                <a:srgbClr val="002060"/>
              </a:buClr>
              <a:buSzPts val="1800"/>
              <a:buChar char="•"/>
            </a:pPr>
            <a:r>
              <a:rPr lang="es-PE" dirty="0">
                <a:solidFill>
                  <a:schemeClr val="bg2">
                    <a:lumMod val="75000"/>
                  </a:schemeClr>
                </a:solidFill>
                <a:latin typeface="Arial"/>
                <a:ea typeface="Arial"/>
                <a:cs typeface="Arial"/>
                <a:sym typeface="Arial"/>
              </a:rPr>
              <a:t>Subir el documento al aula virtual</a:t>
            </a:r>
          </a:p>
          <a:p>
            <a:pPr marL="114300" lvl="0" indent="0" algn="l" rtl="0">
              <a:lnSpc>
                <a:spcPct val="90000"/>
              </a:lnSpc>
              <a:spcBef>
                <a:spcPts val="1000"/>
              </a:spcBef>
              <a:spcAft>
                <a:spcPts val="0"/>
              </a:spcAft>
              <a:buClr>
                <a:srgbClr val="002060"/>
              </a:buClr>
              <a:buSzPts val="1800"/>
              <a:buNone/>
            </a:pPr>
            <a:endParaRPr lang="es-PE" dirty="0">
              <a:latin typeface="Arial"/>
              <a:ea typeface="Arial"/>
              <a:cs typeface="Arial"/>
              <a:sym typeface="Arial"/>
            </a:endParaRPr>
          </a:p>
          <a:p>
            <a:pPr marL="114300" lvl="0" indent="0" algn="l" rtl="0">
              <a:lnSpc>
                <a:spcPct val="90000"/>
              </a:lnSpc>
              <a:spcBef>
                <a:spcPts val="1000"/>
              </a:spcBef>
              <a:spcAft>
                <a:spcPts val="0"/>
              </a:spcAft>
              <a:buClr>
                <a:srgbClr val="002060"/>
              </a:buClr>
              <a:buSzPts val="1800"/>
              <a:buNone/>
            </a:pPr>
            <a:endParaRPr dirty="0">
              <a:latin typeface="Arial"/>
              <a:ea typeface="Arial"/>
              <a:cs typeface="Arial"/>
              <a:sym typeface="Arial"/>
            </a:endParaRPr>
          </a:p>
        </p:txBody>
      </p:sp>
      <p:pic>
        <p:nvPicPr>
          <p:cNvPr id="161" name="Google Shape;161;g1372d453eb4_1_80"/>
          <p:cNvPicPr preferRelativeResize="0"/>
          <p:nvPr/>
        </p:nvPicPr>
        <p:blipFill rotWithShape="1">
          <a:blip r:embed="rId3">
            <a:alphaModFix/>
          </a:blip>
          <a:srcRect/>
          <a:stretch/>
        </p:blipFill>
        <p:spPr>
          <a:xfrm>
            <a:off x="9164741" y="5883431"/>
            <a:ext cx="2772337" cy="838043"/>
          </a:xfrm>
          <a:prstGeom prst="rect">
            <a:avLst/>
          </a:prstGeom>
          <a:noFill/>
          <a:ln>
            <a:noFill/>
          </a:ln>
        </p:spPr>
      </p:pic>
      <p:grpSp>
        <p:nvGrpSpPr>
          <p:cNvPr id="162" name="Google Shape;162;g1372d453eb4_1_80"/>
          <p:cNvGrpSpPr/>
          <p:nvPr/>
        </p:nvGrpSpPr>
        <p:grpSpPr>
          <a:xfrm>
            <a:off x="254922" y="6013150"/>
            <a:ext cx="3591527" cy="780025"/>
            <a:chOff x="254922" y="6013150"/>
            <a:chExt cx="3591527" cy="780025"/>
          </a:xfrm>
        </p:grpSpPr>
        <p:pic>
          <p:nvPicPr>
            <p:cNvPr id="163" name="Google Shape;163;g1372d453eb4_1_80"/>
            <p:cNvPicPr preferRelativeResize="0"/>
            <p:nvPr/>
          </p:nvPicPr>
          <p:blipFill rotWithShape="1">
            <a:blip r:embed="rId4">
              <a:alphaModFix/>
            </a:blip>
            <a:srcRect/>
            <a:stretch/>
          </p:blipFill>
          <p:spPr>
            <a:xfrm>
              <a:off x="254922" y="6266192"/>
              <a:ext cx="1923501" cy="371806"/>
            </a:xfrm>
            <a:prstGeom prst="rect">
              <a:avLst/>
            </a:prstGeom>
            <a:noFill/>
            <a:ln>
              <a:noFill/>
            </a:ln>
          </p:spPr>
        </p:pic>
        <p:pic>
          <p:nvPicPr>
            <p:cNvPr id="164" name="Google Shape;164;g1372d453eb4_1_80"/>
            <p:cNvPicPr preferRelativeResize="0"/>
            <p:nvPr/>
          </p:nvPicPr>
          <p:blipFill>
            <a:blip r:embed="rId5">
              <a:alphaModFix/>
            </a:blip>
            <a:stretch>
              <a:fillRect/>
            </a:stretch>
          </p:blipFill>
          <p:spPr>
            <a:xfrm>
              <a:off x="2460450" y="6013150"/>
              <a:ext cx="1385999" cy="780025"/>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g1372d453eb4_1_88"/>
          <p:cNvPicPr preferRelativeResize="0"/>
          <p:nvPr/>
        </p:nvPicPr>
        <p:blipFill rotWithShape="1">
          <a:blip r:embed="rId3">
            <a:alphaModFix/>
          </a:blip>
          <a:srcRect/>
          <a:stretch/>
        </p:blipFill>
        <p:spPr>
          <a:xfrm>
            <a:off x="1" y="-1"/>
            <a:ext cx="4449551" cy="1345050"/>
          </a:xfrm>
          <a:prstGeom prst="rect">
            <a:avLst/>
          </a:prstGeom>
          <a:noFill/>
          <a:ln>
            <a:noFill/>
          </a:ln>
        </p:spPr>
      </p:pic>
      <p:sp>
        <p:nvSpPr>
          <p:cNvPr id="170" name="Google Shape;170;g1372d453eb4_1_88"/>
          <p:cNvSpPr txBox="1">
            <a:spLocks noGrp="1"/>
          </p:cNvSpPr>
          <p:nvPr>
            <p:ph type="title"/>
          </p:nvPr>
        </p:nvSpPr>
        <p:spPr>
          <a:xfrm>
            <a:off x="4737050" y="1679775"/>
            <a:ext cx="6873000" cy="26985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002060"/>
              </a:buClr>
              <a:buSzPts val="4000"/>
              <a:buFont typeface="Calibri"/>
              <a:buNone/>
            </a:pPr>
            <a:r>
              <a:rPr lang="es-PE" sz="4400">
                <a:solidFill>
                  <a:srgbClr val="0D2D6B"/>
                </a:solidFill>
                <a:latin typeface="Arial"/>
                <a:ea typeface="Arial"/>
                <a:cs typeface="Arial"/>
                <a:sym typeface="Arial"/>
              </a:rPr>
              <a:t>Presentación y sustentación de equipos</a:t>
            </a:r>
            <a:endParaRPr sz="4400">
              <a:solidFill>
                <a:srgbClr val="0D2D6B"/>
              </a:solidFill>
              <a:latin typeface="Arial"/>
              <a:ea typeface="Arial"/>
              <a:cs typeface="Arial"/>
              <a:sym typeface="Arial"/>
            </a:endParaRPr>
          </a:p>
        </p:txBody>
      </p:sp>
      <p:grpSp>
        <p:nvGrpSpPr>
          <p:cNvPr id="171" name="Google Shape;171;g1372d453eb4_1_88"/>
          <p:cNvGrpSpPr/>
          <p:nvPr/>
        </p:nvGrpSpPr>
        <p:grpSpPr>
          <a:xfrm>
            <a:off x="254922" y="6013150"/>
            <a:ext cx="3591527" cy="780025"/>
            <a:chOff x="254922" y="6013150"/>
            <a:chExt cx="3591527" cy="780025"/>
          </a:xfrm>
        </p:grpSpPr>
        <p:pic>
          <p:nvPicPr>
            <p:cNvPr id="172" name="Google Shape;172;g1372d453eb4_1_88"/>
            <p:cNvPicPr preferRelativeResize="0"/>
            <p:nvPr/>
          </p:nvPicPr>
          <p:blipFill rotWithShape="1">
            <a:blip r:embed="rId4">
              <a:alphaModFix/>
            </a:blip>
            <a:srcRect/>
            <a:stretch/>
          </p:blipFill>
          <p:spPr>
            <a:xfrm>
              <a:off x="254922" y="6266192"/>
              <a:ext cx="1923501" cy="371806"/>
            </a:xfrm>
            <a:prstGeom prst="rect">
              <a:avLst/>
            </a:prstGeom>
            <a:noFill/>
            <a:ln>
              <a:noFill/>
            </a:ln>
          </p:spPr>
        </p:pic>
        <p:pic>
          <p:nvPicPr>
            <p:cNvPr id="173" name="Google Shape;173;g1372d453eb4_1_88"/>
            <p:cNvPicPr preferRelativeResize="0"/>
            <p:nvPr/>
          </p:nvPicPr>
          <p:blipFill>
            <a:blip r:embed="rId5">
              <a:alphaModFix/>
            </a:blip>
            <a:stretch>
              <a:fillRect/>
            </a:stretch>
          </p:blipFill>
          <p:spPr>
            <a:xfrm>
              <a:off x="2460450" y="6013150"/>
              <a:ext cx="1385999" cy="780025"/>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1372d453eb4_1_96"/>
          <p:cNvSpPr txBox="1">
            <a:spLocks noGrp="1"/>
          </p:cNvSpPr>
          <p:nvPr>
            <p:ph type="body" idx="1"/>
          </p:nvPr>
        </p:nvSpPr>
        <p:spPr>
          <a:xfrm>
            <a:off x="838200" y="1825625"/>
            <a:ext cx="10280374" cy="3304500"/>
          </a:xfrm>
          <a:prstGeom prst="rect">
            <a:avLst/>
          </a:prstGeom>
        </p:spPr>
        <p:txBody>
          <a:bodyPr spcFirstLastPara="1" wrap="square" lIns="91425" tIns="45700" rIns="91425" bIns="45700" anchor="t" anchorCtr="0">
            <a:normAutofit fontScale="92500"/>
          </a:bodyPr>
          <a:lstStyle/>
          <a:p>
            <a:pPr marL="114300" lvl="0" indent="0" algn="l" rtl="0">
              <a:spcBef>
                <a:spcPts val="1000"/>
              </a:spcBef>
              <a:spcAft>
                <a:spcPts val="0"/>
              </a:spcAft>
              <a:buSzPct val="90000"/>
              <a:buNone/>
            </a:pPr>
            <a:r>
              <a:rPr lang="es-MX" sz="3000" b="1" dirty="0">
                <a:latin typeface="+mj-lt"/>
              </a:rPr>
              <a:t>Para finalizar, recordemos lo aprendido en esta sesión:</a:t>
            </a:r>
          </a:p>
          <a:p>
            <a:pPr marL="114300" lvl="0" indent="0" algn="l" rtl="0">
              <a:spcBef>
                <a:spcPts val="1000"/>
              </a:spcBef>
              <a:spcAft>
                <a:spcPts val="0"/>
              </a:spcAft>
              <a:buSzPct val="90000"/>
              <a:buNone/>
            </a:pPr>
            <a:endParaRPr lang="es-MX" sz="1000" dirty="0">
              <a:latin typeface="+mj-lt"/>
            </a:endParaRPr>
          </a:p>
          <a:p>
            <a:pPr marL="457200" lvl="0" indent="-342900" algn="just" rtl="0">
              <a:spcBef>
                <a:spcPts val="1000"/>
              </a:spcBef>
              <a:spcAft>
                <a:spcPts val="600"/>
              </a:spcAft>
              <a:buSzPct val="90000"/>
              <a:buAutoNum type="arabicPeriod"/>
            </a:pPr>
            <a:r>
              <a:rPr lang="es-PE" dirty="0">
                <a:solidFill>
                  <a:schemeClr val="bg2">
                    <a:lumMod val="75000"/>
                  </a:schemeClr>
                </a:solidFill>
                <a:latin typeface="+mj-lt"/>
              </a:rPr>
              <a:t>GitHub es un portal creado para alojar código de cualquier desarrollador.</a:t>
            </a:r>
          </a:p>
          <a:p>
            <a:pPr marL="457200" lvl="0" indent="-342900" algn="just" rtl="0">
              <a:spcBef>
                <a:spcPts val="1000"/>
              </a:spcBef>
              <a:spcAft>
                <a:spcPts val="600"/>
              </a:spcAft>
              <a:buSzPct val="90000"/>
              <a:buAutoNum type="arabicPeriod"/>
            </a:pPr>
            <a:r>
              <a:rPr lang="es-PE" dirty="0">
                <a:solidFill>
                  <a:schemeClr val="bg2">
                    <a:lumMod val="75000"/>
                  </a:schemeClr>
                </a:solidFill>
                <a:latin typeface="+mj-lt"/>
              </a:rPr>
              <a:t>Se puede instalar en los distintos sistemas operativos.</a:t>
            </a:r>
          </a:p>
          <a:p>
            <a:pPr marL="457200" lvl="0" indent="-342900" algn="just" rtl="0">
              <a:spcBef>
                <a:spcPts val="1000"/>
              </a:spcBef>
              <a:spcAft>
                <a:spcPts val="600"/>
              </a:spcAft>
              <a:buSzPct val="90000"/>
              <a:buAutoNum type="arabicPeriod"/>
            </a:pPr>
            <a:r>
              <a:rPr lang="es-PE" dirty="0">
                <a:solidFill>
                  <a:schemeClr val="bg2">
                    <a:lumMod val="75000"/>
                  </a:schemeClr>
                </a:solidFill>
                <a:latin typeface="+mj-lt"/>
              </a:rPr>
              <a:t>Se puede trabajar a nivel de consola y/o trabajar con una interfaz amigable.</a:t>
            </a:r>
            <a:endParaRPr dirty="0">
              <a:solidFill>
                <a:schemeClr val="bg2">
                  <a:lumMod val="75000"/>
                </a:schemeClr>
              </a:solidFill>
              <a:latin typeface="+mj-lt"/>
            </a:endParaRPr>
          </a:p>
        </p:txBody>
      </p:sp>
      <p:sp>
        <p:nvSpPr>
          <p:cNvPr id="179" name="Google Shape;179;g1372d453eb4_1_96"/>
          <p:cNvSpPr txBox="1">
            <a:spLocks noGrp="1"/>
          </p:cNvSpPr>
          <p:nvPr>
            <p:ph type="title"/>
          </p:nvPr>
        </p:nvSpPr>
        <p:spPr>
          <a:xfrm>
            <a:off x="1769445" y="136526"/>
            <a:ext cx="9819300" cy="739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s-PE"/>
              <a:t>Ideas clave</a:t>
            </a:r>
            <a:endParaRPr/>
          </a:p>
        </p:txBody>
      </p:sp>
      <p:grpSp>
        <p:nvGrpSpPr>
          <p:cNvPr id="180" name="Google Shape;180;g1372d453eb4_1_96"/>
          <p:cNvGrpSpPr/>
          <p:nvPr/>
        </p:nvGrpSpPr>
        <p:grpSpPr>
          <a:xfrm>
            <a:off x="254922" y="6013150"/>
            <a:ext cx="3591527" cy="780025"/>
            <a:chOff x="254922" y="6013150"/>
            <a:chExt cx="3591527" cy="780025"/>
          </a:xfrm>
        </p:grpSpPr>
        <p:pic>
          <p:nvPicPr>
            <p:cNvPr id="181" name="Google Shape;181;g1372d453eb4_1_96"/>
            <p:cNvPicPr preferRelativeResize="0"/>
            <p:nvPr/>
          </p:nvPicPr>
          <p:blipFill rotWithShape="1">
            <a:blip r:embed="rId3">
              <a:alphaModFix/>
            </a:blip>
            <a:srcRect/>
            <a:stretch/>
          </p:blipFill>
          <p:spPr>
            <a:xfrm>
              <a:off x="254922" y="6266192"/>
              <a:ext cx="1923501" cy="371806"/>
            </a:xfrm>
            <a:prstGeom prst="rect">
              <a:avLst/>
            </a:prstGeom>
            <a:noFill/>
            <a:ln>
              <a:noFill/>
            </a:ln>
          </p:spPr>
        </p:pic>
        <p:pic>
          <p:nvPicPr>
            <p:cNvPr id="182" name="Google Shape;182;g1372d453eb4_1_96"/>
            <p:cNvPicPr preferRelativeResize="0"/>
            <p:nvPr/>
          </p:nvPicPr>
          <p:blipFill>
            <a:blip r:embed="rId4">
              <a:alphaModFix/>
            </a:blip>
            <a:stretch>
              <a:fillRect/>
            </a:stretch>
          </p:blipFill>
          <p:spPr>
            <a:xfrm>
              <a:off x="2460450" y="6013150"/>
              <a:ext cx="1385999" cy="780025"/>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1372d453eb4_1_105"/>
          <p:cNvSpPr/>
          <p:nvPr/>
        </p:nvSpPr>
        <p:spPr>
          <a:xfrm>
            <a:off x="-21000" y="902700"/>
            <a:ext cx="12192000" cy="5955300"/>
          </a:xfrm>
          <a:prstGeom prst="rect">
            <a:avLst/>
          </a:prstGeom>
          <a:solidFill>
            <a:srgbClr val="0D2D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g1372d453eb4_1_105"/>
          <p:cNvSpPr txBox="1">
            <a:spLocks noGrp="1"/>
          </p:cNvSpPr>
          <p:nvPr>
            <p:ph type="body" idx="1"/>
          </p:nvPr>
        </p:nvSpPr>
        <p:spPr>
          <a:xfrm>
            <a:off x="2291900" y="1825625"/>
            <a:ext cx="8318100" cy="23601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r>
              <a:rPr lang="es-PE" sz="3600" dirty="0">
                <a:solidFill>
                  <a:srgbClr val="FFFFFF"/>
                </a:solidFill>
                <a:latin typeface="Arial"/>
                <a:ea typeface="Arial"/>
                <a:cs typeface="Arial"/>
                <a:sym typeface="Arial"/>
              </a:rPr>
              <a:t>“</a:t>
            </a:r>
            <a:r>
              <a:rPr lang="es-MX" sz="3600" dirty="0">
                <a:solidFill>
                  <a:srgbClr val="FFFFFF"/>
                </a:solidFill>
                <a:latin typeface="Arial"/>
                <a:ea typeface="Arial"/>
                <a:cs typeface="Arial"/>
                <a:sym typeface="Arial"/>
              </a:rPr>
              <a:t>Diseñar es pensar en hacerlo visual”.</a:t>
            </a:r>
          </a:p>
        </p:txBody>
      </p:sp>
      <p:grpSp>
        <p:nvGrpSpPr>
          <p:cNvPr id="190" name="Google Shape;190;g1372d453eb4_1_105"/>
          <p:cNvGrpSpPr/>
          <p:nvPr/>
        </p:nvGrpSpPr>
        <p:grpSpPr>
          <a:xfrm>
            <a:off x="254922" y="6013150"/>
            <a:ext cx="3591527" cy="780025"/>
            <a:chOff x="254922" y="6013150"/>
            <a:chExt cx="3591527" cy="780025"/>
          </a:xfrm>
        </p:grpSpPr>
        <p:pic>
          <p:nvPicPr>
            <p:cNvPr id="191" name="Google Shape;191;g1372d453eb4_1_105"/>
            <p:cNvPicPr preferRelativeResize="0"/>
            <p:nvPr/>
          </p:nvPicPr>
          <p:blipFill rotWithShape="1">
            <a:blip r:embed="rId3">
              <a:alphaModFix/>
            </a:blip>
            <a:srcRect/>
            <a:stretch/>
          </p:blipFill>
          <p:spPr>
            <a:xfrm>
              <a:off x="254922" y="6266192"/>
              <a:ext cx="1923501" cy="371806"/>
            </a:xfrm>
            <a:prstGeom prst="rect">
              <a:avLst/>
            </a:prstGeom>
            <a:noFill/>
            <a:ln>
              <a:noFill/>
            </a:ln>
          </p:spPr>
        </p:pic>
        <p:pic>
          <p:nvPicPr>
            <p:cNvPr id="192" name="Google Shape;192;g1372d453eb4_1_105"/>
            <p:cNvPicPr preferRelativeResize="0"/>
            <p:nvPr/>
          </p:nvPicPr>
          <p:blipFill>
            <a:blip r:embed="rId4">
              <a:alphaModFix/>
            </a:blip>
            <a:stretch>
              <a:fillRect/>
            </a:stretch>
          </p:blipFill>
          <p:spPr>
            <a:xfrm>
              <a:off x="2460450" y="6013150"/>
              <a:ext cx="1385999" cy="780025"/>
            </a:xfrm>
            <a:prstGeom prst="rect">
              <a:avLst/>
            </a:prstGeom>
            <a:noFill/>
            <a:ln>
              <a:noFill/>
            </a:ln>
          </p:spPr>
        </p:pic>
      </p:grpSp>
      <p:sp>
        <p:nvSpPr>
          <p:cNvPr id="2" name="CuadroTexto 1">
            <a:extLst>
              <a:ext uri="{FF2B5EF4-FFF2-40B4-BE49-F238E27FC236}">
                <a16:creationId xmlns:a16="http://schemas.microsoft.com/office/drawing/2014/main" id="{B7491C33-D014-6800-6263-343497F9FE0B}"/>
              </a:ext>
            </a:extLst>
          </p:cNvPr>
          <p:cNvSpPr txBox="1"/>
          <p:nvPr/>
        </p:nvSpPr>
        <p:spPr>
          <a:xfrm>
            <a:off x="8085221" y="3721768"/>
            <a:ext cx="2524779" cy="523220"/>
          </a:xfrm>
          <a:prstGeom prst="rect">
            <a:avLst/>
          </a:prstGeom>
          <a:noFill/>
        </p:spPr>
        <p:txBody>
          <a:bodyPr wrap="square" rtlCol="0">
            <a:spAutoFit/>
          </a:bodyPr>
          <a:lstStyle/>
          <a:p>
            <a:r>
              <a:rPr lang="es-PE" sz="2800" b="0" dirty="0">
                <a:solidFill>
                  <a:schemeClr val="bg1"/>
                </a:solidFill>
                <a:effectLst/>
                <a:latin typeface="Arial Black" panose="020B0A04020102020204" pitchFamily="34" charset="0"/>
                <a:ea typeface="Roboto Black" panose="02000000000000000000" pitchFamily="2" charset="0"/>
                <a:cs typeface="Roboto Black" panose="02000000000000000000" pitchFamily="2" charset="0"/>
              </a:rPr>
              <a:t>Saúl Bass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7"/>
          <p:cNvSpPr/>
          <p:nvPr/>
        </p:nvSpPr>
        <p:spPr>
          <a:xfrm>
            <a:off x="0" y="0"/>
            <a:ext cx="12192000" cy="68580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98" name="Google Shape;198;p17"/>
          <p:cNvPicPr preferRelativeResize="0"/>
          <p:nvPr/>
        </p:nvPicPr>
        <p:blipFill rotWithShape="1">
          <a:blip r:embed="rId3">
            <a:alphaModFix/>
          </a:blip>
          <a:srcRect/>
          <a:stretch/>
        </p:blipFill>
        <p:spPr>
          <a:xfrm>
            <a:off x="3238500" y="1662112"/>
            <a:ext cx="5715000" cy="3533775"/>
          </a:xfrm>
          <a:prstGeom prst="rect">
            <a:avLst/>
          </a:prstGeom>
          <a:noFill/>
          <a:ln>
            <a:noFill/>
          </a:ln>
        </p:spPr>
      </p:pic>
      <p:pic>
        <p:nvPicPr>
          <p:cNvPr id="199" name="Google Shape;199;p17"/>
          <p:cNvPicPr preferRelativeResize="0"/>
          <p:nvPr/>
        </p:nvPicPr>
        <p:blipFill rotWithShape="1">
          <a:blip r:embed="rId4">
            <a:alphaModFix/>
          </a:blip>
          <a:srcRect/>
          <a:stretch/>
        </p:blipFill>
        <p:spPr>
          <a:xfrm>
            <a:off x="254922" y="6266192"/>
            <a:ext cx="1923501" cy="371806"/>
          </a:xfrm>
          <a:prstGeom prst="rect">
            <a:avLst/>
          </a:prstGeom>
          <a:noFill/>
          <a:ln>
            <a:noFill/>
          </a:ln>
        </p:spPr>
      </p:pic>
      <p:pic>
        <p:nvPicPr>
          <p:cNvPr id="200" name="Google Shape;200;p17"/>
          <p:cNvPicPr preferRelativeResize="0"/>
          <p:nvPr/>
        </p:nvPicPr>
        <p:blipFill>
          <a:blip r:embed="rId5">
            <a:alphaModFix/>
          </a:blip>
          <a:stretch>
            <a:fillRect/>
          </a:stretch>
        </p:blipFill>
        <p:spPr>
          <a:xfrm>
            <a:off x="10537650" y="6013150"/>
            <a:ext cx="1385999" cy="780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1769445" y="136526"/>
            <a:ext cx="9819372" cy="73937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s-PE"/>
              <a:t>Resultado de aprendizaje</a:t>
            </a:r>
            <a:endParaRPr/>
          </a:p>
        </p:txBody>
      </p:sp>
      <p:sp>
        <p:nvSpPr>
          <p:cNvPr id="70" name="Google Shape;70;p2"/>
          <p:cNvSpPr txBox="1">
            <a:spLocks noGrp="1"/>
          </p:cNvSpPr>
          <p:nvPr>
            <p:ph type="body" idx="1"/>
          </p:nvPr>
        </p:nvSpPr>
        <p:spPr>
          <a:xfrm>
            <a:off x="838200" y="1825625"/>
            <a:ext cx="10515600" cy="3304640"/>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Clr>
                <a:srgbClr val="002060"/>
              </a:buClr>
              <a:buSzPts val="1800"/>
              <a:buNone/>
            </a:pPr>
            <a:r>
              <a:rPr lang="es-ES" dirty="0">
                <a:latin typeface="Arial"/>
                <a:ea typeface="Arial"/>
                <a:cs typeface="Arial"/>
                <a:sym typeface="Arial"/>
              </a:rPr>
              <a:t>Conoce GitHub, creando y subiendo archivos a su repositorio, para luego realizar la publicación de un sitio.</a:t>
            </a:r>
            <a:endParaRPr lang="es-ES" dirty="0">
              <a:solidFill>
                <a:srgbClr val="FF0000"/>
              </a:solidFill>
              <a:highlight>
                <a:srgbClr val="FFFF00"/>
              </a:highlight>
            </a:endParaRPr>
          </a:p>
        </p:txBody>
      </p:sp>
      <p:pic>
        <p:nvPicPr>
          <p:cNvPr id="71" name="Google Shape;71;p2"/>
          <p:cNvPicPr preferRelativeResize="0"/>
          <p:nvPr/>
        </p:nvPicPr>
        <p:blipFill rotWithShape="1">
          <a:blip r:embed="rId3">
            <a:alphaModFix/>
          </a:blip>
          <a:srcRect/>
          <a:stretch/>
        </p:blipFill>
        <p:spPr>
          <a:xfrm>
            <a:off x="9164741" y="5883431"/>
            <a:ext cx="2772337" cy="838043"/>
          </a:xfrm>
          <a:prstGeom prst="rect">
            <a:avLst/>
          </a:prstGeom>
          <a:noFill/>
          <a:ln>
            <a:noFill/>
          </a:ln>
        </p:spPr>
      </p:pic>
      <p:grpSp>
        <p:nvGrpSpPr>
          <p:cNvPr id="72" name="Google Shape;72;p2"/>
          <p:cNvGrpSpPr/>
          <p:nvPr/>
        </p:nvGrpSpPr>
        <p:grpSpPr>
          <a:xfrm>
            <a:off x="254922" y="6013150"/>
            <a:ext cx="3591527" cy="780025"/>
            <a:chOff x="254922" y="6013150"/>
            <a:chExt cx="3591527" cy="780025"/>
          </a:xfrm>
        </p:grpSpPr>
        <p:pic>
          <p:nvPicPr>
            <p:cNvPr id="73" name="Google Shape;73;p2"/>
            <p:cNvPicPr preferRelativeResize="0"/>
            <p:nvPr/>
          </p:nvPicPr>
          <p:blipFill rotWithShape="1">
            <a:blip r:embed="rId4">
              <a:alphaModFix/>
            </a:blip>
            <a:srcRect/>
            <a:stretch/>
          </p:blipFill>
          <p:spPr>
            <a:xfrm>
              <a:off x="254922" y="6266192"/>
              <a:ext cx="1923501" cy="371806"/>
            </a:xfrm>
            <a:prstGeom prst="rect">
              <a:avLst/>
            </a:prstGeom>
            <a:noFill/>
            <a:ln>
              <a:noFill/>
            </a:ln>
          </p:spPr>
        </p:pic>
        <p:pic>
          <p:nvPicPr>
            <p:cNvPr id="74" name="Google Shape;74;p2"/>
            <p:cNvPicPr preferRelativeResize="0"/>
            <p:nvPr/>
          </p:nvPicPr>
          <p:blipFill>
            <a:blip r:embed="rId5">
              <a:alphaModFix/>
            </a:blip>
            <a:stretch>
              <a:fillRect/>
            </a:stretch>
          </p:blipFill>
          <p:spPr>
            <a:xfrm>
              <a:off x="2460450" y="6013150"/>
              <a:ext cx="1385999" cy="780025"/>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g1372d453eb4_1_1"/>
          <p:cNvSpPr txBox="1">
            <a:spLocks noGrp="1"/>
          </p:cNvSpPr>
          <p:nvPr>
            <p:ph type="title"/>
          </p:nvPr>
        </p:nvSpPr>
        <p:spPr>
          <a:xfrm>
            <a:off x="1769445" y="136526"/>
            <a:ext cx="9819300" cy="739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s-PE" dirty="0"/>
              <a:t>Contenidos o temas</a:t>
            </a:r>
            <a:endParaRPr dirty="0"/>
          </a:p>
        </p:txBody>
      </p:sp>
      <p:sp>
        <p:nvSpPr>
          <p:cNvPr id="80" name="Google Shape;80;g1372d453eb4_1_1"/>
          <p:cNvSpPr txBox="1">
            <a:spLocks noGrp="1"/>
          </p:cNvSpPr>
          <p:nvPr>
            <p:ph type="body" idx="1"/>
          </p:nvPr>
        </p:nvSpPr>
        <p:spPr>
          <a:xfrm>
            <a:off x="690225" y="1348850"/>
            <a:ext cx="10592400" cy="4199400"/>
          </a:xfrm>
          <a:prstGeom prst="rect">
            <a:avLst/>
          </a:prstGeom>
          <a:noFill/>
          <a:ln>
            <a:noFill/>
          </a:ln>
        </p:spPr>
        <p:txBody>
          <a:bodyPr spcFirstLastPara="1" wrap="square" lIns="91425" tIns="45700" rIns="91425" bIns="45700" anchor="t" anchorCtr="0">
            <a:normAutofit/>
          </a:bodyPr>
          <a:lstStyle/>
          <a:p>
            <a:pPr>
              <a:lnSpc>
                <a:spcPct val="115000"/>
              </a:lnSpc>
            </a:pPr>
            <a:r>
              <a:rPr lang="es-MX" dirty="0">
                <a:latin typeface="Arial"/>
                <a:ea typeface="Arial"/>
                <a:cs typeface="Arial"/>
                <a:sym typeface="Arial"/>
              </a:rPr>
              <a:t>¿Qué es GitHub?</a:t>
            </a:r>
          </a:p>
          <a:p>
            <a:pPr>
              <a:lnSpc>
                <a:spcPct val="115000"/>
              </a:lnSpc>
            </a:pPr>
            <a:r>
              <a:rPr lang="es-MX" dirty="0">
                <a:latin typeface="Arial"/>
                <a:ea typeface="Arial"/>
                <a:cs typeface="Arial"/>
                <a:sym typeface="Arial"/>
              </a:rPr>
              <a:t>Instalación</a:t>
            </a:r>
          </a:p>
          <a:p>
            <a:pPr>
              <a:lnSpc>
                <a:spcPct val="115000"/>
              </a:lnSpc>
            </a:pPr>
            <a:r>
              <a:rPr lang="es-MX" dirty="0">
                <a:latin typeface="Arial"/>
                <a:ea typeface="Arial"/>
                <a:cs typeface="Arial"/>
                <a:sym typeface="Arial"/>
              </a:rPr>
              <a:t>Crear repositorio</a:t>
            </a:r>
          </a:p>
          <a:p>
            <a:pPr>
              <a:lnSpc>
                <a:spcPct val="115000"/>
              </a:lnSpc>
            </a:pPr>
            <a:r>
              <a:rPr lang="es-MX" dirty="0">
                <a:latin typeface="Arial"/>
                <a:ea typeface="Arial"/>
                <a:cs typeface="Arial"/>
                <a:sym typeface="Arial"/>
              </a:rPr>
              <a:t>Subir archivos al repositorio</a:t>
            </a:r>
          </a:p>
          <a:p>
            <a:pPr>
              <a:lnSpc>
                <a:spcPct val="115000"/>
              </a:lnSpc>
            </a:pPr>
            <a:r>
              <a:rPr lang="es-MX" dirty="0">
                <a:latin typeface="Arial"/>
                <a:ea typeface="Arial"/>
                <a:cs typeface="Arial"/>
                <a:sym typeface="Arial"/>
              </a:rPr>
              <a:t>Configurar repositorio para ser publicado</a:t>
            </a:r>
          </a:p>
          <a:p>
            <a:pPr marL="457200" lvl="0" indent="-342900" algn="l" rtl="0">
              <a:lnSpc>
                <a:spcPct val="115000"/>
              </a:lnSpc>
              <a:spcBef>
                <a:spcPts val="1000"/>
              </a:spcBef>
              <a:spcAft>
                <a:spcPts val="0"/>
              </a:spcAft>
              <a:buSzPts val="1800"/>
              <a:buFont typeface="Arial"/>
              <a:buChar char="•"/>
            </a:pPr>
            <a:endParaRPr dirty="0">
              <a:latin typeface="Arial"/>
              <a:ea typeface="Arial"/>
              <a:cs typeface="Arial"/>
              <a:sym typeface="Arial"/>
            </a:endParaRPr>
          </a:p>
        </p:txBody>
      </p:sp>
      <p:pic>
        <p:nvPicPr>
          <p:cNvPr id="81" name="Google Shape;81;g1372d453eb4_1_1"/>
          <p:cNvPicPr preferRelativeResize="0"/>
          <p:nvPr/>
        </p:nvPicPr>
        <p:blipFill rotWithShape="1">
          <a:blip r:embed="rId3">
            <a:alphaModFix/>
          </a:blip>
          <a:srcRect/>
          <a:stretch/>
        </p:blipFill>
        <p:spPr>
          <a:xfrm>
            <a:off x="9164741" y="5883431"/>
            <a:ext cx="2772337" cy="838043"/>
          </a:xfrm>
          <a:prstGeom prst="rect">
            <a:avLst/>
          </a:prstGeom>
          <a:noFill/>
          <a:ln>
            <a:noFill/>
          </a:ln>
        </p:spPr>
      </p:pic>
      <p:grpSp>
        <p:nvGrpSpPr>
          <p:cNvPr id="82" name="Google Shape;82;g1372d453eb4_1_1"/>
          <p:cNvGrpSpPr/>
          <p:nvPr/>
        </p:nvGrpSpPr>
        <p:grpSpPr>
          <a:xfrm>
            <a:off x="254922" y="6013150"/>
            <a:ext cx="3591527" cy="780025"/>
            <a:chOff x="254922" y="6013150"/>
            <a:chExt cx="3591527" cy="780025"/>
          </a:xfrm>
        </p:grpSpPr>
        <p:pic>
          <p:nvPicPr>
            <p:cNvPr id="83" name="Google Shape;83;g1372d453eb4_1_1"/>
            <p:cNvPicPr preferRelativeResize="0"/>
            <p:nvPr/>
          </p:nvPicPr>
          <p:blipFill rotWithShape="1">
            <a:blip r:embed="rId4">
              <a:alphaModFix/>
            </a:blip>
            <a:srcRect/>
            <a:stretch/>
          </p:blipFill>
          <p:spPr>
            <a:xfrm>
              <a:off x="254922" y="6266192"/>
              <a:ext cx="1923501" cy="371806"/>
            </a:xfrm>
            <a:prstGeom prst="rect">
              <a:avLst/>
            </a:prstGeom>
            <a:noFill/>
            <a:ln>
              <a:noFill/>
            </a:ln>
          </p:spPr>
        </p:pic>
        <p:pic>
          <p:nvPicPr>
            <p:cNvPr id="84" name="Google Shape;84;g1372d453eb4_1_1"/>
            <p:cNvPicPr preferRelativeResize="0"/>
            <p:nvPr/>
          </p:nvPicPr>
          <p:blipFill>
            <a:blip r:embed="rId5">
              <a:alphaModFix/>
            </a:blip>
            <a:stretch>
              <a:fillRect/>
            </a:stretch>
          </p:blipFill>
          <p:spPr>
            <a:xfrm>
              <a:off x="2460450" y="6013150"/>
              <a:ext cx="1385999" cy="780025"/>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xfrm>
            <a:off x="1769445" y="136526"/>
            <a:ext cx="9819372" cy="739373"/>
          </a:xfrm>
          <a:prstGeom prst="rect">
            <a:avLst/>
          </a:prstGeom>
          <a:noFill/>
          <a:ln>
            <a:noFill/>
          </a:ln>
        </p:spPr>
        <p:txBody>
          <a:bodyPr spcFirstLastPara="1" wrap="square" lIns="91425" tIns="45700" rIns="91425" bIns="45700" anchor="ctr" anchorCtr="0">
            <a:noAutofit/>
          </a:bodyPr>
          <a:lstStyle/>
          <a:p>
            <a:pPr>
              <a:lnSpc>
                <a:spcPct val="115000"/>
              </a:lnSpc>
            </a:pPr>
            <a:r>
              <a:rPr lang="es-MX" dirty="0">
                <a:latin typeface="Arial"/>
                <a:ea typeface="Arial"/>
                <a:cs typeface="Arial"/>
                <a:sym typeface="Arial"/>
              </a:rPr>
              <a:t>¿Qué es GitHub?</a:t>
            </a:r>
          </a:p>
        </p:txBody>
      </p:sp>
      <p:pic>
        <p:nvPicPr>
          <p:cNvPr id="91" name="Google Shape;91;p3"/>
          <p:cNvPicPr preferRelativeResize="0"/>
          <p:nvPr/>
        </p:nvPicPr>
        <p:blipFill rotWithShape="1">
          <a:blip r:embed="rId3">
            <a:alphaModFix/>
          </a:blip>
          <a:srcRect/>
          <a:stretch/>
        </p:blipFill>
        <p:spPr>
          <a:xfrm>
            <a:off x="9164741" y="5883431"/>
            <a:ext cx="2772337" cy="838043"/>
          </a:xfrm>
          <a:prstGeom prst="rect">
            <a:avLst/>
          </a:prstGeom>
          <a:noFill/>
          <a:ln>
            <a:noFill/>
          </a:ln>
        </p:spPr>
      </p:pic>
      <p:grpSp>
        <p:nvGrpSpPr>
          <p:cNvPr id="92" name="Google Shape;92;p3"/>
          <p:cNvGrpSpPr/>
          <p:nvPr/>
        </p:nvGrpSpPr>
        <p:grpSpPr>
          <a:xfrm>
            <a:off x="254922" y="6013150"/>
            <a:ext cx="3591527" cy="780025"/>
            <a:chOff x="254922" y="6013150"/>
            <a:chExt cx="3591527" cy="780025"/>
          </a:xfrm>
        </p:grpSpPr>
        <p:pic>
          <p:nvPicPr>
            <p:cNvPr id="93" name="Google Shape;93;p3"/>
            <p:cNvPicPr preferRelativeResize="0"/>
            <p:nvPr/>
          </p:nvPicPr>
          <p:blipFill rotWithShape="1">
            <a:blip r:embed="rId4">
              <a:alphaModFix/>
            </a:blip>
            <a:srcRect/>
            <a:stretch/>
          </p:blipFill>
          <p:spPr>
            <a:xfrm>
              <a:off x="254922" y="6266192"/>
              <a:ext cx="1923501" cy="371806"/>
            </a:xfrm>
            <a:prstGeom prst="rect">
              <a:avLst/>
            </a:prstGeom>
            <a:noFill/>
            <a:ln>
              <a:noFill/>
            </a:ln>
          </p:spPr>
        </p:pic>
        <p:pic>
          <p:nvPicPr>
            <p:cNvPr id="94" name="Google Shape;94;p3"/>
            <p:cNvPicPr preferRelativeResize="0"/>
            <p:nvPr/>
          </p:nvPicPr>
          <p:blipFill>
            <a:blip r:embed="rId5">
              <a:alphaModFix/>
            </a:blip>
            <a:stretch>
              <a:fillRect/>
            </a:stretch>
          </p:blipFill>
          <p:spPr>
            <a:xfrm>
              <a:off x="2460450" y="6013150"/>
              <a:ext cx="1385999" cy="780025"/>
            </a:xfrm>
            <a:prstGeom prst="rect">
              <a:avLst/>
            </a:prstGeom>
            <a:noFill/>
            <a:ln>
              <a:noFill/>
            </a:ln>
          </p:spPr>
        </p:pic>
      </p:grpSp>
      <p:sp>
        <p:nvSpPr>
          <p:cNvPr id="8" name="CuadroTexto 7">
            <a:extLst>
              <a:ext uri="{FF2B5EF4-FFF2-40B4-BE49-F238E27FC236}">
                <a16:creationId xmlns:a16="http://schemas.microsoft.com/office/drawing/2014/main" id="{F118A1EF-B7E9-98E6-8CBF-D5E7A5E5FA64}"/>
              </a:ext>
            </a:extLst>
          </p:cNvPr>
          <p:cNvSpPr txBox="1"/>
          <p:nvPr/>
        </p:nvSpPr>
        <p:spPr>
          <a:xfrm>
            <a:off x="665507" y="1119503"/>
            <a:ext cx="6267308" cy="4893647"/>
          </a:xfrm>
          <a:prstGeom prst="rect">
            <a:avLst/>
          </a:prstGeom>
          <a:noFill/>
        </p:spPr>
        <p:txBody>
          <a:bodyPr wrap="square">
            <a:spAutoFit/>
          </a:bodyPr>
          <a:lstStyle/>
          <a:p>
            <a:pPr marL="342900" indent="-342900" algn="just">
              <a:buClr>
                <a:srgbClr val="002060"/>
              </a:buClr>
              <a:buFont typeface="Arial" panose="020B0604020202020204" pitchFamily="34" charset="0"/>
              <a:buChar char="•"/>
            </a:pPr>
            <a:r>
              <a:rPr lang="es-MX" sz="2400" dirty="0">
                <a:solidFill>
                  <a:srgbClr val="002060"/>
                </a:solidFill>
              </a:rPr>
              <a:t>Como su nombre indica, la web utiliza el sistema de control de versiones Git diseñado por Linus Torvalds. </a:t>
            </a:r>
          </a:p>
          <a:p>
            <a:pPr marL="342900" indent="-342900" algn="just">
              <a:buClr>
                <a:srgbClr val="002060"/>
              </a:buClr>
              <a:buFont typeface="Arial" panose="020B0604020202020204" pitchFamily="34" charset="0"/>
              <a:buChar char="•"/>
            </a:pPr>
            <a:r>
              <a:rPr lang="es-MX" sz="2400" dirty="0">
                <a:solidFill>
                  <a:srgbClr val="002060"/>
                </a:solidFill>
              </a:rPr>
              <a:t>Un sistema de gestión de versiones es con el que los desarrolladores pueden administrar su proyecto, ordenando el código de cada una de las nuevas versiones que sacan de sus aplicaciones para evitar confusiones. </a:t>
            </a:r>
          </a:p>
          <a:p>
            <a:pPr marL="342900" indent="-342900" algn="just">
              <a:buClr>
                <a:srgbClr val="002060"/>
              </a:buClr>
              <a:buFont typeface="Arial" panose="020B0604020202020204" pitchFamily="34" charset="0"/>
              <a:buChar char="•"/>
            </a:pPr>
            <a:r>
              <a:rPr lang="es-MX" sz="2400" dirty="0">
                <a:solidFill>
                  <a:srgbClr val="002060"/>
                </a:solidFill>
              </a:rPr>
              <a:t>Así, al tener copias de cada una de las versiones de su aplicación, no se perderán los estados anteriores cuando se va a actualizar.</a:t>
            </a:r>
            <a:endParaRPr lang="es-PE" sz="2400" dirty="0">
              <a:solidFill>
                <a:srgbClr val="002060"/>
              </a:solidFill>
            </a:endParaRPr>
          </a:p>
        </p:txBody>
      </p:sp>
      <p:pic>
        <p:nvPicPr>
          <p:cNvPr id="1026" name="Picture 2" descr="Qué es GitHub y por qué es útil al aprender programación | HACK A BOSS">
            <a:extLst>
              <a:ext uri="{FF2B5EF4-FFF2-40B4-BE49-F238E27FC236}">
                <a16:creationId xmlns:a16="http://schemas.microsoft.com/office/drawing/2014/main" id="{2A6322FC-3598-F194-0A89-6C3005611AB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7681" r="13295"/>
          <a:stretch/>
        </p:blipFill>
        <p:spPr bwMode="auto">
          <a:xfrm>
            <a:off x="7382575" y="1613948"/>
            <a:ext cx="4206242" cy="36301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xfrm>
            <a:off x="1769445" y="136526"/>
            <a:ext cx="9819372" cy="739373"/>
          </a:xfrm>
          <a:prstGeom prst="rect">
            <a:avLst/>
          </a:prstGeom>
          <a:noFill/>
          <a:ln>
            <a:noFill/>
          </a:ln>
        </p:spPr>
        <p:txBody>
          <a:bodyPr spcFirstLastPara="1" wrap="square" lIns="91425" tIns="45700" rIns="91425" bIns="45700" anchor="ctr" anchorCtr="0">
            <a:noAutofit/>
          </a:bodyPr>
          <a:lstStyle/>
          <a:p>
            <a:pPr>
              <a:lnSpc>
                <a:spcPct val="115000"/>
              </a:lnSpc>
            </a:pPr>
            <a:r>
              <a:rPr lang="es-MX" dirty="0">
                <a:latin typeface="Arial"/>
                <a:ea typeface="Arial"/>
                <a:cs typeface="Arial"/>
                <a:sym typeface="Arial"/>
              </a:rPr>
              <a:t>Crear repositorio</a:t>
            </a:r>
          </a:p>
        </p:txBody>
      </p:sp>
      <p:pic>
        <p:nvPicPr>
          <p:cNvPr id="91" name="Google Shape;91;p3"/>
          <p:cNvPicPr preferRelativeResize="0"/>
          <p:nvPr/>
        </p:nvPicPr>
        <p:blipFill rotWithShape="1">
          <a:blip r:embed="rId3">
            <a:alphaModFix/>
          </a:blip>
          <a:srcRect/>
          <a:stretch/>
        </p:blipFill>
        <p:spPr>
          <a:xfrm>
            <a:off x="9164741" y="5883431"/>
            <a:ext cx="2772337" cy="838043"/>
          </a:xfrm>
          <a:prstGeom prst="rect">
            <a:avLst/>
          </a:prstGeom>
          <a:noFill/>
          <a:ln>
            <a:noFill/>
          </a:ln>
        </p:spPr>
      </p:pic>
      <p:grpSp>
        <p:nvGrpSpPr>
          <p:cNvPr id="92" name="Google Shape;92;p3"/>
          <p:cNvGrpSpPr/>
          <p:nvPr/>
        </p:nvGrpSpPr>
        <p:grpSpPr>
          <a:xfrm>
            <a:off x="254922" y="6013150"/>
            <a:ext cx="3591527" cy="780025"/>
            <a:chOff x="254922" y="6013150"/>
            <a:chExt cx="3591527" cy="780025"/>
          </a:xfrm>
        </p:grpSpPr>
        <p:pic>
          <p:nvPicPr>
            <p:cNvPr id="93" name="Google Shape;93;p3"/>
            <p:cNvPicPr preferRelativeResize="0"/>
            <p:nvPr/>
          </p:nvPicPr>
          <p:blipFill rotWithShape="1">
            <a:blip r:embed="rId4">
              <a:alphaModFix/>
            </a:blip>
            <a:srcRect/>
            <a:stretch/>
          </p:blipFill>
          <p:spPr>
            <a:xfrm>
              <a:off x="254922" y="6266192"/>
              <a:ext cx="1923501" cy="371806"/>
            </a:xfrm>
            <a:prstGeom prst="rect">
              <a:avLst/>
            </a:prstGeom>
            <a:noFill/>
            <a:ln>
              <a:noFill/>
            </a:ln>
          </p:spPr>
        </p:pic>
        <p:pic>
          <p:nvPicPr>
            <p:cNvPr id="94" name="Google Shape;94;p3"/>
            <p:cNvPicPr preferRelativeResize="0"/>
            <p:nvPr/>
          </p:nvPicPr>
          <p:blipFill>
            <a:blip r:embed="rId5">
              <a:alphaModFix/>
            </a:blip>
            <a:stretch>
              <a:fillRect/>
            </a:stretch>
          </p:blipFill>
          <p:spPr>
            <a:xfrm>
              <a:off x="2460450" y="6013150"/>
              <a:ext cx="1385999" cy="780025"/>
            </a:xfrm>
            <a:prstGeom prst="rect">
              <a:avLst/>
            </a:prstGeom>
            <a:noFill/>
            <a:ln>
              <a:noFill/>
            </a:ln>
          </p:spPr>
        </p:pic>
      </p:grpSp>
      <p:graphicFrame>
        <p:nvGraphicFramePr>
          <p:cNvPr id="3" name="Diagrama 2">
            <a:extLst>
              <a:ext uri="{FF2B5EF4-FFF2-40B4-BE49-F238E27FC236}">
                <a16:creationId xmlns:a16="http://schemas.microsoft.com/office/drawing/2014/main" id="{43FA8B30-F62B-92E4-3652-2D4CFF66F8F5}"/>
              </a:ext>
            </a:extLst>
          </p:cNvPr>
          <p:cNvGraphicFramePr/>
          <p:nvPr>
            <p:extLst>
              <p:ext uri="{D42A27DB-BD31-4B8C-83A1-F6EECF244321}">
                <p14:modId xmlns:p14="http://schemas.microsoft.com/office/powerpoint/2010/main" val="2325421050"/>
              </p:ext>
            </p:extLst>
          </p:nvPr>
        </p:nvGraphicFramePr>
        <p:xfrm>
          <a:off x="940055" y="950391"/>
          <a:ext cx="10311890" cy="447578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5" name="Imagen 4">
            <a:extLst>
              <a:ext uri="{FF2B5EF4-FFF2-40B4-BE49-F238E27FC236}">
                <a16:creationId xmlns:a16="http://schemas.microsoft.com/office/drawing/2014/main" id="{CE51951E-D745-B730-AB05-49EEFE737C07}"/>
              </a:ext>
            </a:extLst>
          </p:cNvPr>
          <p:cNvPicPr>
            <a:picLocks noChangeAspect="1"/>
          </p:cNvPicPr>
          <p:nvPr/>
        </p:nvPicPr>
        <p:blipFill>
          <a:blip r:embed="rId11"/>
          <a:stretch>
            <a:fillRect/>
          </a:stretch>
        </p:blipFill>
        <p:spPr>
          <a:xfrm>
            <a:off x="2988530" y="4905021"/>
            <a:ext cx="7381201" cy="1128421"/>
          </a:xfrm>
          <a:prstGeom prst="rect">
            <a:avLst/>
          </a:prstGeom>
        </p:spPr>
      </p:pic>
    </p:spTree>
    <p:extLst>
      <p:ext uri="{BB962C8B-B14F-4D97-AF65-F5344CB8AC3E}">
        <p14:creationId xmlns:p14="http://schemas.microsoft.com/office/powerpoint/2010/main" val="3624215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xfrm>
            <a:off x="1769445" y="136526"/>
            <a:ext cx="9819372" cy="739373"/>
          </a:xfrm>
          <a:prstGeom prst="rect">
            <a:avLst/>
          </a:prstGeom>
          <a:noFill/>
          <a:ln>
            <a:noFill/>
          </a:ln>
        </p:spPr>
        <p:txBody>
          <a:bodyPr spcFirstLastPara="1" wrap="square" lIns="91425" tIns="45700" rIns="91425" bIns="45700" anchor="ctr" anchorCtr="0">
            <a:noAutofit/>
          </a:bodyPr>
          <a:lstStyle/>
          <a:p>
            <a:pPr>
              <a:lnSpc>
                <a:spcPct val="115000"/>
              </a:lnSpc>
            </a:pPr>
            <a:r>
              <a:rPr lang="es-MX" dirty="0">
                <a:latin typeface="Arial"/>
                <a:ea typeface="Arial"/>
                <a:cs typeface="Arial"/>
                <a:sym typeface="Arial"/>
              </a:rPr>
              <a:t>Subir archivos al repositorio</a:t>
            </a:r>
          </a:p>
        </p:txBody>
      </p:sp>
      <p:pic>
        <p:nvPicPr>
          <p:cNvPr id="91" name="Google Shape;91;p3"/>
          <p:cNvPicPr preferRelativeResize="0"/>
          <p:nvPr/>
        </p:nvPicPr>
        <p:blipFill rotWithShape="1">
          <a:blip r:embed="rId3">
            <a:alphaModFix/>
          </a:blip>
          <a:srcRect/>
          <a:stretch/>
        </p:blipFill>
        <p:spPr>
          <a:xfrm>
            <a:off x="9164741" y="5883431"/>
            <a:ext cx="2772337" cy="838043"/>
          </a:xfrm>
          <a:prstGeom prst="rect">
            <a:avLst/>
          </a:prstGeom>
          <a:noFill/>
          <a:ln>
            <a:noFill/>
          </a:ln>
        </p:spPr>
      </p:pic>
      <p:grpSp>
        <p:nvGrpSpPr>
          <p:cNvPr id="92" name="Google Shape;92;p3"/>
          <p:cNvGrpSpPr/>
          <p:nvPr/>
        </p:nvGrpSpPr>
        <p:grpSpPr>
          <a:xfrm>
            <a:off x="254922" y="6013150"/>
            <a:ext cx="3591527" cy="780025"/>
            <a:chOff x="254922" y="6013150"/>
            <a:chExt cx="3591527" cy="780025"/>
          </a:xfrm>
        </p:grpSpPr>
        <p:pic>
          <p:nvPicPr>
            <p:cNvPr id="93" name="Google Shape;93;p3"/>
            <p:cNvPicPr preferRelativeResize="0"/>
            <p:nvPr/>
          </p:nvPicPr>
          <p:blipFill rotWithShape="1">
            <a:blip r:embed="rId4">
              <a:alphaModFix/>
            </a:blip>
            <a:srcRect/>
            <a:stretch/>
          </p:blipFill>
          <p:spPr>
            <a:xfrm>
              <a:off x="254922" y="6266192"/>
              <a:ext cx="1923501" cy="371806"/>
            </a:xfrm>
            <a:prstGeom prst="rect">
              <a:avLst/>
            </a:prstGeom>
            <a:noFill/>
            <a:ln>
              <a:noFill/>
            </a:ln>
          </p:spPr>
        </p:pic>
        <p:pic>
          <p:nvPicPr>
            <p:cNvPr id="94" name="Google Shape;94;p3"/>
            <p:cNvPicPr preferRelativeResize="0"/>
            <p:nvPr/>
          </p:nvPicPr>
          <p:blipFill>
            <a:blip r:embed="rId5">
              <a:alphaModFix/>
            </a:blip>
            <a:stretch>
              <a:fillRect/>
            </a:stretch>
          </p:blipFill>
          <p:spPr>
            <a:xfrm>
              <a:off x="2460450" y="6013150"/>
              <a:ext cx="1385999" cy="780025"/>
            </a:xfrm>
            <a:prstGeom prst="rect">
              <a:avLst/>
            </a:prstGeom>
            <a:noFill/>
            <a:ln>
              <a:noFill/>
            </a:ln>
          </p:spPr>
        </p:pic>
      </p:grpSp>
      <p:graphicFrame>
        <p:nvGraphicFramePr>
          <p:cNvPr id="3" name="Diagrama 2">
            <a:extLst>
              <a:ext uri="{FF2B5EF4-FFF2-40B4-BE49-F238E27FC236}">
                <a16:creationId xmlns:a16="http://schemas.microsoft.com/office/drawing/2014/main" id="{43FA8B30-F62B-92E4-3652-2D4CFF66F8F5}"/>
              </a:ext>
            </a:extLst>
          </p:cNvPr>
          <p:cNvGraphicFramePr/>
          <p:nvPr>
            <p:extLst>
              <p:ext uri="{D42A27DB-BD31-4B8C-83A1-F6EECF244321}">
                <p14:modId xmlns:p14="http://schemas.microsoft.com/office/powerpoint/2010/main" val="2233325368"/>
              </p:ext>
            </p:extLst>
          </p:nvPr>
        </p:nvGraphicFramePr>
        <p:xfrm>
          <a:off x="855184" y="861487"/>
          <a:ext cx="10481632" cy="544096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47850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xfrm>
            <a:off x="1769445" y="136526"/>
            <a:ext cx="9819372" cy="739373"/>
          </a:xfrm>
          <a:prstGeom prst="rect">
            <a:avLst/>
          </a:prstGeom>
          <a:noFill/>
          <a:ln>
            <a:noFill/>
          </a:ln>
        </p:spPr>
        <p:txBody>
          <a:bodyPr spcFirstLastPara="1" wrap="square" lIns="91425" tIns="45700" rIns="91425" bIns="45700" anchor="ctr" anchorCtr="0">
            <a:noAutofit/>
          </a:bodyPr>
          <a:lstStyle/>
          <a:p>
            <a:pPr>
              <a:lnSpc>
                <a:spcPct val="115000"/>
              </a:lnSpc>
            </a:pPr>
            <a:r>
              <a:rPr lang="es-MX" dirty="0">
                <a:latin typeface="Arial"/>
                <a:ea typeface="Arial"/>
                <a:cs typeface="Arial"/>
                <a:sym typeface="Arial"/>
              </a:rPr>
              <a:t>Configurar repositorio para ser publicado</a:t>
            </a:r>
          </a:p>
        </p:txBody>
      </p:sp>
      <p:pic>
        <p:nvPicPr>
          <p:cNvPr id="91" name="Google Shape;91;p3"/>
          <p:cNvPicPr preferRelativeResize="0"/>
          <p:nvPr/>
        </p:nvPicPr>
        <p:blipFill rotWithShape="1">
          <a:blip r:embed="rId3">
            <a:alphaModFix/>
          </a:blip>
          <a:srcRect/>
          <a:stretch/>
        </p:blipFill>
        <p:spPr>
          <a:xfrm>
            <a:off x="9164741" y="5883431"/>
            <a:ext cx="2772337" cy="838043"/>
          </a:xfrm>
          <a:prstGeom prst="rect">
            <a:avLst/>
          </a:prstGeom>
          <a:noFill/>
          <a:ln>
            <a:noFill/>
          </a:ln>
        </p:spPr>
      </p:pic>
      <p:grpSp>
        <p:nvGrpSpPr>
          <p:cNvPr id="92" name="Google Shape;92;p3"/>
          <p:cNvGrpSpPr/>
          <p:nvPr/>
        </p:nvGrpSpPr>
        <p:grpSpPr>
          <a:xfrm>
            <a:off x="254922" y="6013150"/>
            <a:ext cx="3591527" cy="780025"/>
            <a:chOff x="254922" y="6013150"/>
            <a:chExt cx="3591527" cy="780025"/>
          </a:xfrm>
        </p:grpSpPr>
        <p:pic>
          <p:nvPicPr>
            <p:cNvPr id="93" name="Google Shape;93;p3"/>
            <p:cNvPicPr preferRelativeResize="0"/>
            <p:nvPr/>
          </p:nvPicPr>
          <p:blipFill rotWithShape="1">
            <a:blip r:embed="rId4">
              <a:alphaModFix/>
            </a:blip>
            <a:srcRect/>
            <a:stretch/>
          </p:blipFill>
          <p:spPr>
            <a:xfrm>
              <a:off x="254922" y="6266192"/>
              <a:ext cx="1923501" cy="371806"/>
            </a:xfrm>
            <a:prstGeom prst="rect">
              <a:avLst/>
            </a:prstGeom>
            <a:noFill/>
            <a:ln>
              <a:noFill/>
            </a:ln>
          </p:spPr>
        </p:pic>
        <p:pic>
          <p:nvPicPr>
            <p:cNvPr id="94" name="Google Shape;94;p3"/>
            <p:cNvPicPr preferRelativeResize="0"/>
            <p:nvPr/>
          </p:nvPicPr>
          <p:blipFill>
            <a:blip r:embed="rId5">
              <a:alphaModFix/>
            </a:blip>
            <a:stretch>
              <a:fillRect/>
            </a:stretch>
          </p:blipFill>
          <p:spPr>
            <a:xfrm>
              <a:off x="2460450" y="6013150"/>
              <a:ext cx="1385999" cy="780025"/>
            </a:xfrm>
            <a:prstGeom prst="rect">
              <a:avLst/>
            </a:prstGeom>
            <a:noFill/>
            <a:ln>
              <a:noFill/>
            </a:ln>
          </p:spPr>
        </p:pic>
      </p:grpSp>
      <p:sp>
        <p:nvSpPr>
          <p:cNvPr id="4" name="CuadroTexto 3">
            <a:extLst>
              <a:ext uri="{FF2B5EF4-FFF2-40B4-BE49-F238E27FC236}">
                <a16:creationId xmlns:a16="http://schemas.microsoft.com/office/drawing/2014/main" id="{0852C0AE-18FE-4F85-CE1B-49783434ED5B}"/>
              </a:ext>
            </a:extLst>
          </p:cNvPr>
          <p:cNvSpPr txBox="1"/>
          <p:nvPr/>
        </p:nvSpPr>
        <p:spPr>
          <a:xfrm>
            <a:off x="454794" y="1425178"/>
            <a:ext cx="5813002" cy="4154984"/>
          </a:xfrm>
          <a:prstGeom prst="rect">
            <a:avLst/>
          </a:prstGeom>
          <a:noFill/>
        </p:spPr>
        <p:txBody>
          <a:bodyPr wrap="square">
            <a:spAutoFit/>
          </a:bodyPr>
          <a:lstStyle/>
          <a:p>
            <a:pPr marL="342900" indent="-342900" algn="just">
              <a:buClr>
                <a:srgbClr val="002060"/>
              </a:buClr>
              <a:buFont typeface="Arial" panose="020B0604020202020204" pitchFamily="34" charset="0"/>
              <a:buChar char="•"/>
            </a:pPr>
            <a:r>
              <a:rPr lang="es-MX" sz="2400" dirty="0">
                <a:solidFill>
                  <a:srgbClr val="002060"/>
                </a:solidFill>
                <a:latin typeface="+mj-lt"/>
              </a:rPr>
              <a:t>Terminado el paso anterior se puede observar en la página del repositorio los archivos que subimos desde el directorio local.</a:t>
            </a:r>
          </a:p>
          <a:p>
            <a:pPr marL="342900" indent="-342900" algn="just">
              <a:buClr>
                <a:srgbClr val="002060"/>
              </a:buClr>
              <a:buFont typeface="Arial" panose="020B0604020202020204" pitchFamily="34" charset="0"/>
              <a:buChar char="•"/>
            </a:pPr>
            <a:endParaRPr lang="es-MX" sz="2400" dirty="0">
              <a:solidFill>
                <a:srgbClr val="002060"/>
              </a:solidFill>
              <a:latin typeface="+mj-lt"/>
            </a:endParaRPr>
          </a:p>
          <a:p>
            <a:pPr marL="342900" indent="-342900" algn="just">
              <a:buClr>
                <a:srgbClr val="002060"/>
              </a:buClr>
              <a:buFont typeface="Arial" panose="020B0604020202020204" pitchFamily="34" charset="0"/>
              <a:buChar char="•"/>
            </a:pPr>
            <a:r>
              <a:rPr lang="es-ES_tradnl" sz="2400" dirty="0">
                <a:solidFill>
                  <a:srgbClr val="002060"/>
                </a:solidFill>
                <a:effectLst/>
                <a:latin typeface="+mj-lt"/>
                <a:ea typeface="Arial" panose="020B0604020202020204" pitchFamily="34" charset="0"/>
              </a:rPr>
              <a:t>El último paso es configurar el repositorio para ser publicado desde la </a:t>
            </a:r>
            <a:r>
              <a:rPr lang="es-ES_tradnl" sz="2400" dirty="0" err="1">
                <a:solidFill>
                  <a:srgbClr val="002060"/>
                </a:solidFill>
                <a:effectLst/>
                <a:latin typeface="+mj-lt"/>
                <a:ea typeface="Arial" panose="020B0604020202020204" pitchFamily="34" charset="0"/>
              </a:rPr>
              <a:t>url</a:t>
            </a:r>
            <a:r>
              <a:rPr lang="es-ES_tradnl" sz="2400" dirty="0">
                <a:solidFill>
                  <a:srgbClr val="002060"/>
                </a:solidFill>
                <a:effectLst/>
                <a:latin typeface="+mj-lt"/>
                <a:ea typeface="Arial" panose="020B0604020202020204" pitchFamily="34" charset="0"/>
              </a:rPr>
              <a:t> username.github.io, para ello, se seleccionará la opción </a:t>
            </a:r>
            <a:r>
              <a:rPr lang="es-ES_tradnl" sz="2400" dirty="0" err="1">
                <a:solidFill>
                  <a:srgbClr val="002060"/>
                </a:solidFill>
                <a:effectLst/>
                <a:latin typeface="+mj-lt"/>
                <a:ea typeface="Arial" panose="020B0604020202020204" pitchFamily="34" charset="0"/>
              </a:rPr>
              <a:t>Settings</a:t>
            </a:r>
            <a:r>
              <a:rPr lang="es-ES_tradnl" sz="2400" dirty="0">
                <a:solidFill>
                  <a:srgbClr val="002060"/>
                </a:solidFill>
                <a:effectLst/>
                <a:latin typeface="+mj-lt"/>
                <a:ea typeface="Arial" panose="020B0604020202020204" pitchFamily="34" charset="0"/>
              </a:rPr>
              <a:t> que se encuentra en el menú del repositorio.</a:t>
            </a:r>
            <a:endParaRPr lang="es-PE" sz="2400" dirty="0">
              <a:solidFill>
                <a:srgbClr val="002060"/>
              </a:solidFill>
              <a:effectLst/>
              <a:latin typeface="+mj-lt"/>
              <a:ea typeface="Arial" panose="020B0604020202020204" pitchFamily="34" charset="0"/>
            </a:endParaRPr>
          </a:p>
          <a:p>
            <a:pPr marL="342900" indent="-342900" algn="just">
              <a:buClr>
                <a:srgbClr val="002060"/>
              </a:buClr>
              <a:buFont typeface="Arial" panose="020B0604020202020204" pitchFamily="34" charset="0"/>
              <a:buChar char="•"/>
            </a:pPr>
            <a:endParaRPr lang="es-PE" sz="2400" dirty="0">
              <a:solidFill>
                <a:srgbClr val="002060"/>
              </a:solidFill>
              <a:latin typeface="+mj-lt"/>
            </a:endParaRPr>
          </a:p>
        </p:txBody>
      </p:sp>
      <p:pic>
        <p:nvPicPr>
          <p:cNvPr id="5" name="Imagen 4">
            <a:extLst>
              <a:ext uri="{FF2B5EF4-FFF2-40B4-BE49-F238E27FC236}">
                <a16:creationId xmlns:a16="http://schemas.microsoft.com/office/drawing/2014/main" id="{59890952-FFF1-7FCA-CEAD-8F71D1730FDE}"/>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66626" y="1697647"/>
            <a:ext cx="5396230" cy="3462706"/>
          </a:xfrm>
          <a:prstGeom prst="rect">
            <a:avLst/>
          </a:prstGeom>
          <a:noFill/>
          <a:ln>
            <a:noFill/>
          </a:ln>
        </p:spPr>
      </p:pic>
    </p:spTree>
    <p:extLst>
      <p:ext uri="{BB962C8B-B14F-4D97-AF65-F5344CB8AC3E}">
        <p14:creationId xmlns:p14="http://schemas.microsoft.com/office/powerpoint/2010/main" val="3438768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title"/>
          </p:nvPr>
        </p:nvSpPr>
        <p:spPr>
          <a:xfrm>
            <a:off x="549500" y="2385725"/>
            <a:ext cx="3565200" cy="18531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002060"/>
              </a:buClr>
              <a:buSzPts val="4000"/>
              <a:buFont typeface="Calibri"/>
              <a:buNone/>
            </a:pPr>
            <a:r>
              <a:rPr lang="es-PE" sz="4000">
                <a:latin typeface="Arial"/>
                <a:ea typeface="Arial"/>
                <a:cs typeface="Arial"/>
                <a:sym typeface="Arial"/>
              </a:rPr>
              <a:t>Caso o reto a resolver</a:t>
            </a:r>
            <a:endParaRPr sz="4000">
              <a:latin typeface="Arial"/>
              <a:ea typeface="Arial"/>
              <a:cs typeface="Arial"/>
              <a:sym typeface="Arial"/>
            </a:endParaRPr>
          </a:p>
        </p:txBody>
      </p:sp>
      <p:pic>
        <p:nvPicPr>
          <p:cNvPr id="140" name="Google Shape;140;p1"/>
          <p:cNvPicPr preferRelativeResize="0"/>
          <p:nvPr/>
        </p:nvPicPr>
        <p:blipFill rotWithShape="1">
          <a:blip r:embed="rId3">
            <a:alphaModFix/>
          </a:blip>
          <a:srcRect/>
          <a:stretch/>
        </p:blipFill>
        <p:spPr>
          <a:xfrm>
            <a:off x="1" y="-1"/>
            <a:ext cx="4449551" cy="1345050"/>
          </a:xfrm>
          <a:prstGeom prst="rect">
            <a:avLst/>
          </a:prstGeom>
          <a:noFill/>
          <a:ln>
            <a:noFill/>
          </a:ln>
        </p:spPr>
      </p:pic>
      <p:sp>
        <p:nvSpPr>
          <p:cNvPr id="141" name="Google Shape;141;p1"/>
          <p:cNvSpPr txBox="1">
            <a:spLocks noGrp="1"/>
          </p:cNvSpPr>
          <p:nvPr>
            <p:ph type="title"/>
          </p:nvPr>
        </p:nvSpPr>
        <p:spPr>
          <a:xfrm>
            <a:off x="4737050" y="1679775"/>
            <a:ext cx="6873000" cy="26985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002060"/>
              </a:buClr>
              <a:buSzPts val="4000"/>
              <a:buFont typeface="Calibri"/>
              <a:buNone/>
            </a:pPr>
            <a:r>
              <a:rPr lang="es-PE" sz="4400" dirty="0">
                <a:solidFill>
                  <a:schemeClr val="bg2">
                    <a:lumMod val="75000"/>
                  </a:schemeClr>
                </a:solidFill>
                <a:latin typeface="Arial"/>
                <a:ea typeface="Arial"/>
                <a:cs typeface="Arial"/>
                <a:sym typeface="Arial"/>
              </a:rPr>
              <a:t>Creando un repositorio de GitHub </a:t>
            </a:r>
            <a:endParaRPr sz="4400" dirty="0">
              <a:solidFill>
                <a:schemeClr val="bg2">
                  <a:lumMod val="75000"/>
                </a:schemeClr>
              </a:solidFill>
              <a:latin typeface="Arial"/>
              <a:ea typeface="Arial"/>
              <a:cs typeface="Arial"/>
              <a:sym typeface="Arial"/>
            </a:endParaRPr>
          </a:p>
        </p:txBody>
      </p:sp>
      <p:grpSp>
        <p:nvGrpSpPr>
          <p:cNvPr id="142" name="Google Shape;142;p1"/>
          <p:cNvGrpSpPr/>
          <p:nvPr/>
        </p:nvGrpSpPr>
        <p:grpSpPr>
          <a:xfrm>
            <a:off x="254922" y="6013150"/>
            <a:ext cx="3591527" cy="780025"/>
            <a:chOff x="254922" y="6013150"/>
            <a:chExt cx="3591527" cy="780025"/>
          </a:xfrm>
        </p:grpSpPr>
        <p:pic>
          <p:nvPicPr>
            <p:cNvPr id="143" name="Google Shape;143;p1"/>
            <p:cNvPicPr preferRelativeResize="0"/>
            <p:nvPr/>
          </p:nvPicPr>
          <p:blipFill rotWithShape="1">
            <a:blip r:embed="rId4">
              <a:alphaModFix/>
            </a:blip>
            <a:srcRect/>
            <a:stretch/>
          </p:blipFill>
          <p:spPr>
            <a:xfrm>
              <a:off x="254922" y="6266192"/>
              <a:ext cx="1923501" cy="371806"/>
            </a:xfrm>
            <a:prstGeom prst="rect">
              <a:avLst/>
            </a:prstGeom>
            <a:noFill/>
            <a:ln>
              <a:noFill/>
            </a:ln>
          </p:spPr>
        </p:pic>
        <p:pic>
          <p:nvPicPr>
            <p:cNvPr id="144" name="Google Shape;144;p1"/>
            <p:cNvPicPr preferRelativeResize="0"/>
            <p:nvPr/>
          </p:nvPicPr>
          <p:blipFill>
            <a:blip r:embed="rId5">
              <a:alphaModFix/>
            </a:blip>
            <a:stretch>
              <a:fillRect/>
            </a:stretch>
          </p:blipFill>
          <p:spPr>
            <a:xfrm>
              <a:off x="2460450" y="6013150"/>
              <a:ext cx="1385999" cy="780025"/>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1372d453eb4_1_59"/>
          <p:cNvSpPr txBox="1">
            <a:spLocks noGrp="1"/>
          </p:cNvSpPr>
          <p:nvPr>
            <p:ph type="title"/>
          </p:nvPr>
        </p:nvSpPr>
        <p:spPr>
          <a:xfrm>
            <a:off x="1855788" y="85726"/>
            <a:ext cx="9764700" cy="698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002060"/>
              </a:buClr>
              <a:buSzPts val="4000"/>
              <a:buFont typeface="Calibri"/>
              <a:buNone/>
            </a:pPr>
            <a:r>
              <a:rPr lang="es-PE" sz="4000">
                <a:latin typeface="Arial"/>
                <a:ea typeface="Arial"/>
                <a:cs typeface="Arial"/>
                <a:sym typeface="Arial"/>
              </a:rPr>
              <a:t>Recurso del caso</a:t>
            </a:r>
            <a:endParaRPr sz="4000">
              <a:latin typeface="Arial"/>
              <a:ea typeface="Arial"/>
              <a:cs typeface="Arial"/>
              <a:sym typeface="Arial"/>
            </a:endParaRPr>
          </a:p>
        </p:txBody>
      </p:sp>
      <p:sp>
        <p:nvSpPr>
          <p:cNvPr id="154" name="Google Shape;154;g1372d453eb4_1_59"/>
          <p:cNvSpPr/>
          <p:nvPr/>
        </p:nvSpPr>
        <p:spPr>
          <a:xfrm>
            <a:off x="1609427" y="1603427"/>
            <a:ext cx="9150000" cy="4449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l" rtl="0">
              <a:spcBef>
                <a:spcPts val="0"/>
              </a:spcBef>
              <a:spcAft>
                <a:spcPts val="0"/>
              </a:spcAft>
            </a:pPr>
            <a:endParaRPr lang="es-MX" sz="2600" b="1" dirty="0">
              <a:solidFill>
                <a:schemeClr val="bg2">
                  <a:lumMod val="75000"/>
                </a:schemeClr>
              </a:solidFill>
            </a:endParaRPr>
          </a:p>
          <a:p>
            <a:pPr lvl="0" algn="l" rtl="0">
              <a:spcBef>
                <a:spcPts val="0"/>
              </a:spcBef>
              <a:spcAft>
                <a:spcPts val="0"/>
              </a:spcAft>
            </a:pPr>
            <a:endParaRPr lang="es-MX" sz="2600" b="1" dirty="0">
              <a:solidFill>
                <a:schemeClr val="bg2">
                  <a:lumMod val="75000"/>
                </a:schemeClr>
              </a:solidFill>
            </a:endParaRPr>
          </a:p>
          <a:p>
            <a:pPr lvl="0" algn="l" rtl="0">
              <a:spcBef>
                <a:spcPts val="0"/>
              </a:spcBef>
              <a:spcAft>
                <a:spcPts val="0"/>
              </a:spcAft>
            </a:pPr>
            <a:endParaRPr lang="es-MX" sz="2600" b="1" dirty="0">
              <a:solidFill>
                <a:schemeClr val="bg2">
                  <a:lumMod val="75000"/>
                </a:schemeClr>
              </a:solidFill>
            </a:endParaRPr>
          </a:p>
          <a:p>
            <a:pPr lvl="0" algn="l" rtl="0">
              <a:spcBef>
                <a:spcPts val="0"/>
              </a:spcBef>
              <a:spcAft>
                <a:spcPts val="0"/>
              </a:spcAft>
            </a:pPr>
            <a:r>
              <a:rPr lang="es-MX" sz="2600" b="1" dirty="0">
                <a:solidFill>
                  <a:schemeClr val="bg2">
                    <a:lumMod val="75000"/>
                  </a:schemeClr>
                </a:solidFill>
              </a:rPr>
              <a:t>Para desarrollar esta actividad, revisa lo siguiente:</a:t>
            </a:r>
          </a:p>
          <a:p>
            <a:pPr lvl="0" algn="l" rtl="0">
              <a:spcBef>
                <a:spcPts val="0"/>
              </a:spcBef>
              <a:spcAft>
                <a:spcPts val="0"/>
              </a:spcAft>
            </a:pPr>
            <a:endParaRPr lang="es-MX" sz="2800" dirty="0">
              <a:solidFill>
                <a:schemeClr val="bg2">
                  <a:lumMod val="75000"/>
                </a:schemeClr>
              </a:solidFill>
            </a:endParaRPr>
          </a:p>
          <a:p>
            <a:pPr marL="457200" lvl="0" indent="-457200" algn="l" rtl="0">
              <a:spcBef>
                <a:spcPts val="0"/>
              </a:spcBef>
              <a:spcAft>
                <a:spcPts val="0"/>
              </a:spcAft>
              <a:buClr>
                <a:srgbClr val="002060"/>
              </a:buClr>
              <a:buFont typeface="Arial" panose="020B0604020202020204" pitchFamily="34" charset="0"/>
              <a:buChar char="•"/>
            </a:pPr>
            <a:r>
              <a:rPr lang="es-MX" sz="2600" dirty="0">
                <a:solidFill>
                  <a:schemeClr val="bg2">
                    <a:lumMod val="75000"/>
                  </a:schemeClr>
                </a:solidFill>
              </a:rPr>
              <a:t>Video informativo:</a:t>
            </a:r>
          </a:p>
          <a:p>
            <a:pPr lvl="0" algn="l" rtl="0">
              <a:spcBef>
                <a:spcPts val="0"/>
              </a:spcBef>
              <a:spcAft>
                <a:spcPts val="0"/>
              </a:spcAft>
            </a:pPr>
            <a:r>
              <a:rPr lang="es-MX" sz="2000" dirty="0">
                <a:solidFill>
                  <a:schemeClr val="bg2">
                    <a:lumMod val="75000"/>
                  </a:schemeClr>
                </a:solidFill>
              </a:rPr>
              <a:t>Cristian Henao. (24 de marzo de 2021). 	Como crear un Repositorio y Subir Proyecto a 👉GITHUB👈 Paso a Paso [Archivo de video]. </a:t>
            </a:r>
            <a:r>
              <a:rPr lang="es-MX" sz="2000" dirty="0" err="1">
                <a:solidFill>
                  <a:schemeClr val="bg2">
                    <a:lumMod val="75000"/>
                  </a:schemeClr>
                </a:solidFill>
              </a:rPr>
              <a:t>Youtube</a:t>
            </a:r>
            <a:r>
              <a:rPr lang="es-MX" sz="2000" dirty="0">
                <a:solidFill>
                  <a:schemeClr val="bg2">
                    <a:lumMod val="75000"/>
                  </a:schemeClr>
                </a:solidFill>
              </a:rPr>
              <a:t>.</a:t>
            </a:r>
          </a:p>
          <a:p>
            <a:pPr lvl="0" algn="l" rtl="0">
              <a:spcBef>
                <a:spcPts val="0"/>
              </a:spcBef>
              <a:spcAft>
                <a:spcPts val="0"/>
              </a:spcAft>
            </a:pPr>
            <a:r>
              <a:rPr lang="es-MX" sz="2000" dirty="0">
                <a:solidFill>
                  <a:schemeClr val="bg2">
                    <a:lumMod val="75000"/>
                  </a:schemeClr>
                </a:solidFill>
                <a:hlinkClick r:id="rId3"/>
              </a:rPr>
              <a:t>https://www.youtube.com/watch?v=eQMcIGVc8N0</a:t>
            </a:r>
            <a:endParaRPr lang="es-MX" sz="2000" dirty="0">
              <a:solidFill>
                <a:schemeClr val="bg2">
                  <a:lumMod val="75000"/>
                </a:schemeClr>
              </a:solidFill>
            </a:endParaRPr>
          </a:p>
          <a:p>
            <a:pPr lvl="0" algn="l" rtl="0">
              <a:spcBef>
                <a:spcPts val="0"/>
              </a:spcBef>
              <a:spcAft>
                <a:spcPts val="0"/>
              </a:spcAft>
            </a:pPr>
            <a:endParaRPr lang="es-MX" sz="2000" dirty="0">
              <a:solidFill>
                <a:schemeClr val="bg2">
                  <a:lumMod val="75000"/>
                </a:schemeClr>
              </a:solidFill>
            </a:endParaRPr>
          </a:p>
          <a:p>
            <a:pPr marL="342900" lvl="0" indent="-342900" algn="l" rtl="0">
              <a:spcBef>
                <a:spcPts val="0"/>
              </a:spcBef>
              <a:spcAft>
                <a:spcPts val="0"/>
              </a:spcAft>
              <a:buClr>
                <a:srgbClr val="002060"/>
              </a:buClr>
              <a:buFont typeface="Arial" panose="020B0604020202020204" pitchFamily="34" charset="0"/>
              <a:buChar char="•"/>
            </a:pPr>
            <a:r>
              <a:rPr lang="es-MX" sz="2600" dirty="0">
                <a:solidFill>
                  <a:schemeClr val="bg2">
                    <a:lumMod val="75000"/>
                  </a:schemeClr>
                </a:solidFill>
              </a:rPr>
              <a:t>Página oficial de GitHub</a:t>
            </a:r>
          </a:p>
          <a:p>
            <a:pPr lvl="0" algn="l" rtl="0">
              <a:spcBef>
                <a:spcPts val="0"/>
              </a:spcBef>
              <a:spcAft>
                <a:spcPts val="0"/>
              </a:spcAft>
              <a:buClr>
                <a:srgbClr val="002060"/>
              </a:buClr>
            </a:pPr>
            <a:r>
              <a:rPr lang="es-MX" sz="2600" dirty="0">
                <a:solidFill>
                  <a:schemeClr val="bg2">
                    <a:lumMod val="75000"/>
                  </a:schemeClr>
                </a:solidFill>
                <a:hlinkClick r:id="rId4"/>
              </a:rPr>
              <a:t>https://github.com/</a:t>
            </a:r>
            <a:endParaRPr lang="es-MX" sz="2600" dirty="0">
              <a:solidFill>
                <a:schemeClr val="bg2">
                  <a:lumMod val="75000"/>
                </a:schemeClr>
              </a:solidFill>
            </a:endParaRPr>
          </a:p>
          <a:p>
            <a:pPr lvl="0" algn="l" rtl="0">
              <a:spcBef>
                <a:spcPts val="0"/>
              </a:spcBef>
              <a:spcAft>
                <a:spcPts val="0"/>
              </a:spcAft>
              <a:buClr>
                <a:srgbClr val="002060"/>
              </a:buClr>
            </a:pPr>
            <a:endParaRPr lang="es-MX" sz="2000" dirty="0">
              <a:solidFill>
                <a:schemeClr val="bg2">
                  <a:lumMod val="75000"/>
                </a:schemeClr>
              </a:solidFill>
            </a:endParaRPr>
          </a:p>
          <a:p>
            <a:pPr lvl="0" algn="l" rtl="0">
              <a:spcBef>
                <a:spcPts val="0"/>
              </a:spcBef>
              <a:spcAft>
                <a:spcPts val="0"/>
              </a:spcAft>
            </a:pPr>
            <a:endParaRPr lang="es-MX" sz="2800" dirty="0">
              <a:solidFill>
                <a:schemeClr val="bg2">
                  <a:lumMod val="75000"/>
                </a:schemeClr>
              </a:solidFill>
            </a:endParaRPr>
          </a:p>
          <a:p>
            <a:pPr lvl="0" algn="l" rtl="0">
              <a:spcBef>
                <a:spcPts val="0"/>
              </a:spcBef>
              <a:spcAft>
                <a:spcPts val="0"/>
              </a:spcAft>
            </a:pPr>
            <a:endParaRPr lang="es-MX" sz="2800" dirty="0">
              <a:solidFill>
                <a:schemeClr val="bg2">
                  <a:lumMod val="75000"/>
                </a:schemeClr>
              </a:solidFill>
            </a:endParaRPr>
          </a:p>
        </p:txBody>
      </p:sp>
    </p:spTree>
  </p:cSld>
  <p:clrMapOvr>
    <a:masterClrMapping/>
  </p:clrMapOvr>
</p:sld>
</file>

<file path=ppt/theme/theme1.xml><?xml version="1.0" encoding="utf-8"?>
<a:theme xmlns:a="http://schemas.openxmlformats.org/drawingml/2006/main" name="plantilla-certus ppt">
  <a:themeElements>
    <a:clrScheme name="Certus">
      <a:dk1>
        <a:srgbClr val="000000"/>
      </a:dk1>
      <a:lt1>
        <a:srgbClr val="FFFFFF"/>
      </a:lt1>
      <a:dk2>
        <a:srgbClr val="192A66"/>
      </a:dk2>
      <a:lt2>
        <a:srgbClr val="E7E6E6"/>
      </a:lt2>
      <a:accent1>
        <a:srgbClr val="2BB5E4"/>
      </a:accent1>
      <a:accent2>
        <a:srgbClr val="EE196B"/>
      </a:accent2>
      <a:accent3>
        <a:srgbClr val="9F07AA"/>
      </a:accent3>
      <a:accent4>
        <a:srgbClr val="00C3CF"/>
      </a:accent4>
      <a:accent5>
        <a:srgbClr val="4472C4"/>
      </a:accent5>
      <a:accent6>
        <a:srgbClr val="70AD47"/>
      </a:accent6>
      <a:hlink>
        <a:srgbClr val="0563C1"/>
      </a:hlink>
      <a:folHlink>
        <a:srgbClr val="EFF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TotalTime>
  <Words>557</Words>
  <Application>Microsoft Office PowerPoint</Application>
  <PresentationFormat>Panorámica</PresentationFormat>
  <Paragraphs>58</Paragraphs>
  <Slides>14</Slides>
  <Notes>14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Arial Black</vt:lpstr>
      <vt:lpstr>Calibri</vt:lpstr>
      <vt:lpstr>plantilla-certus ppt</vt:lpstr>
      <vt:lpstr>Publicación de proyecto web en GitHubPages</vt:lpstr>
      <vt:lpstr>Resultado de aprendizaje</vt:lpstr>
      <vt:lpstr>Contenidos o temas</vt:lpstr>
      <vt:lpstr>¿Qué es GitHub?</vt:lpstr>
      <vt:lpstr>Crear repositorio</vt:lpstr>
      <vt:lpstr>Subir archivos al repositorio</vt:lpstr>
      <vt:lpstr>Configurar repositorio para ser publicado</vt:lpstr>
      <vt:lpstr>Caso o reto a resolver</vt:lpstr>
      <vt:lpstr>Recurso del caso</vt:lpstr>
      <vt:lpstr>Indicaciones para realizar la actividad</vt:lpstr>
      <vt:lpstr>Presentación y sustentación de equipos</vt:lpstr>
      <vt:lpstr>Ideas clave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Mookup y HTML Básico</dc:title>
  <dc:creator>Microsoft Office User</dc:creator>
  <cp:lastModifiedBy>Katherine J. Huertas Maza</cp:lastModifiedBy>
  <cp:revision>49</cp:revision>
  <dcterms:created xsi:type="dcterms:W3CDTF">2019-11-19T20:06:01Z</dcterms:created>
  <dcterms:modified xsi:type="dcterms:W3CDTF">2022-09-28T00:28:59Z</dcterms:modified>
</cp:coreProperties>
</file>