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99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32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58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462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1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19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4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56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45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1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71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10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9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81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2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29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4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26935-AB25-4D34-B8B9-5A8E18245CCD}" type="datetimeFigureOut">
              <a:rPr lang="es-CO" smtClean="0"/>
              <a:t>3/11/2023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AEEF39-5A94-4C41-9D5E-A4D1F0B085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65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38406-6DF3-417C-9E4E-0B067AC7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55" y="1700333"/>
            <a:ext cx="9996435" cy="1227846"/>
          </a:xfrm>
        </p:spPr>
        <p:txBody>
          <a:bodyPr>
            <a:normAutofit/>
          </a:bodyPr>
          <a:lstStyle/>
          <a:p>
            <a:r>
              <a:rPr lang="en-US" sz="3000" cap="none" dirty="0"/>
              <a:t>Stages of the business process and well-being of the work team</a:t>
            </a:r>
            <a:endParaRPr lang="es-CO" sz="3000" cap="non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CBAF40-DCDA-435A-A3C8-E1558E62C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66" y="2989182"/>
            <a:ext cx="3716765" cy="297637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D1901B8-9C78-4D46-BF11-659D9BE61BEE}"/>
              </a:ext>
            </a:extLst>
          </p:cNvPr>
          <p:cNvSpPr txBox="1">
            <a:spLocks/>
          </p:cNvSpPr>
          <p:nvPr/>
        </p:nvSpPr>
        <p:spPr>
          <a:xfrm>
            <a:off x="2710875" y="-208812"/>
            <a:ext cx="7997482" cy="2509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7CAA48-DDEE-4C6E-935A-BCFC08650F63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90F0B0-55C2-4E7A-8E35-811E48ACBA61}"/>
              </a:ext>
            </a:extLst>
          </p:cNvPr>
          <p:cNvSpPr txBox="1"/>
          <p:nvPr/>
        </p:nvSpPr>
        <p:spPr>
          <a:xfrm>
            <a:off x="2780143" y="1071417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DIEGO ALEJANDRO MESA VASQUEZ</a:t>
            </a:r>
            <a:endParaRPr lang="es-CO" sz="3000" dirty="0"/>
          </a:p>
        </p:txBody>
      </p:sp>
    </p:spTree>
    <p:extLst>
      <p:ext uri="{BB962C8B-B14F-4D97-AF65-F5344CB8AC3E}">
        <p14:creationId xmlns:p14="http://schemas.microsoft.com/office/powerpoint/2010/main" val="101156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5948C-51E7-4F6D-ACCF-583D5E1C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Planning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C9B5F-64AC-403C-A70D-9D6C73C5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262881" cy="342410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/>
              <a:t>Experience: </a:t>
            </a:r>
          </a:p>
          <a:p>
            <a:pPr marL="0" indent="0">
              <a:buNone/>
            </a:pPr>
            <a:r>
              <a:rPr lang="en-US" cap="none" dirty="0"/>
              <a:t>Management experience allows us to develop detailed strategic plans, considering both business objectives and the well-being of our team.</a:t>
            </a:r>
          </a:p>
          <a:p>
            <a:r>
              <a:rPr lang="en-US" cap="none" dirty="0"/>
              <a:t>Wellness: </a:t>
            </a:r>
          </a:p>
          <a:p>
            <a:pPr marL="0" indent="0">
              <a:buNone/>
            </a:pPr>
            <a:r>
              <a:rPr lang="en-US" cap="none" dirty="0"/>
              <a:t>We recognize the importance of proper nutrition and regular exercise in mental health and well-being. That's why, in our planning, we also consider healthy eating programs and physical exercise activities for our team.</a:t>
            </a:r>
            <a:endParaRPr lang="es-CO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F03AD6-1B17-4C72-9C71-A4CF192B8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91" y="655782"/>
            <a:ext cx="3985863" cy="39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43F7-61A7-4FC7-8B1B-DD96D1E688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s-CO" dirty="0" err="1"/>
              <a:t>Execution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203D7-168E-4B2D-B3DD-941B416D5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004262" cy="3424107"/>
          </a:xfrm>
        </p:spPr>
        <p:txBody>
          <a:bodyPr/>
          <a:lstStyle/>
          <a:p>
            <a:r>
              <a:rPr lang="en-US" cap="none" dirty="0"/>
              <a:t>Expertise: Strategies can be  implemented accurately and efficiently, leveraging expertise to manage resources and operations effectively.</a:t>
            </a:r>
          </a:p>
          <a:p>
            <a:r>
              <a:rPr lang="en-US" cap="none" dirty="0"/>
              <a:t>Wellness: Encourage an active work environment by facilitating group exercise sessions and providing healthy food options in the workplace. We prioritize mental well-being through practices such as meditation and stress management.</a:t>
            </a:r>
            <a:endParaRPr lang="es-CO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A0F7EB-C951-497B-9AB4-B0AD6782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91" y="956604"/>
            <a:ext cx="4368392" cy="34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F69F-ED3A-469E-BF82-CE134B8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Evaluation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CEAB9-DEE5-4E91-95F0-2311F499B8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84190" cy="342410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/>
              <a:t>Experience: </a:t>
            </a:r>
          </a:p>
          <a:p>
            <a:pPr marL="0" indent="0">
              <a:buNone/>
            </a:pPr>
            <a:r>
              <a:rPr lang="en-US" cap="none" dirty="0"/>
              <a:t>Using knowledge to evaluate the team's results and performance, areas for improvement and opportunities for professional development are identified.</a:t>
            </a:r>
          </a:p>
          <a:p>
            <a:r>
              <a:rPr lang="en-US" cap="none" dirty="0"/>
              <a:t>Wellness: </a:t>
            </a:r>
          </a:p>
          <a:p>
            <a:pPr marL="0" indent="0">
              <a:buNone/>
            </a:pPr>
            <a:r>
              <a:rPr lang="en-US" cap="none" dirty="0"/>
              <a:t>By collecting data on participation in wellness and nutrition activities, this information can be used to tailor programs and ensure that the entire team is in peak physical and mental shape.</a:t>
            </a:r>
            <a:endParaRPr lang="es-CO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0D04D1-F622-42F3-B936-5AA921BBE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07" y="1166371"/>
            <a:ext cx="4447587" cy="33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4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3E41DE-07C3-48AF-B12B-6B571AA0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09" y="1127146"/>
            <a:ext cx="3611416" cy="39658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2839B7-42AC-4E24-A2E9-BED9D527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Continuous</a:t>
            </a:r>
            <a:r>
              <a:rPr lang="es-CO" dirty="0"/>
              <a:t> </a:t>
            </a:r>
            <a:r>
              <a:rPr lang="es-CO" dirty="0" err="1"/>
              <a:t>Improvement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3B361-D280-4994-A697-C2A8E2059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58444" cy="342410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/>
              <a:t>Experience: </a:t>
            </a:r>
          </a:p>
          <a:p>
            <a:pPr marL="0" indent="0">
              <a:buNone/>
            </a:pPr>
            <a:r>
              <a:rPr lang="en-US" cap="none" dirty="0"/>
              <a:t>When improvement strategies are applied based on best practices and the latest trends in organizational management, it is possible to ensure that any team benefits from innovative and effective approaches.</a:t>
            </a:r>
          </a:p>
          <a:p>
            <a:r>
              <a:rPr lang="en-US" cap="none" dirty="0"/>
              <a:t>Wellness: </a:t>
            </a:r>
          </a:p>
          <a:p>
            <a:pPr marL="0" indent="0">
              <a:buNone/>
            </a:pPr>
            <a:r>
              <a:rPr lang="en-US" cap="none" dirty="0"/>
              <a:t>We need to continue to evolve all wellness programs, introducing new initiatives based on current research on mental and physical health, as well as feedback from the entire team.</a:t>
            </a:r>
            <a:endParaRPr lang="es-CO" cap="none" dirty="0"/>
          </a:p>
        </p:txBody>
      </p:sp>
    </p:spTree>
    <p:extLst>
      <p:ext uri="{BB962C8B-B14F-4D97-AF65-F5344CB8AC3E}">
        <p14:creationId xmlns:p14="http://schemas.microsoft.com/office/powerpoint/2010/main" val="267999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5EF7E-9D1C-4FF6-9705-B3EDB45A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1" y="1145310"/>
            <a:ext cx="2716117" cy="1660512"/>
          </a:xfrm>
        </p:spPr>
        <p:txBody>
          <a:bodyPr>
            <a:normAutofit/>
          </a:bodyPr>
          <a:lstStyle/>
          <a:p>
            <a:r>
              <a:rPr lang="en-US" sz="2500" dirty="0"/>
              <a:t>In conclusion</a:t>
            </a:r>
            <a:endParaRPr lang="es-CO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69C24-22BF-4EB3-962E-5394E172E9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5420270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A company should not only focus on the basic stages of the organizational process, but should also consider the holistic well-being of the entire work team as a vital component for long-term success. With  the experience gained in management  and the commitment to well-being, healthy, motivated and highly efficient teams are built and led in all areas of operations.</a:t>
            </a:r>
            <a:endParaRPr lang="es-CO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EC5AC7-C50B-4BC6-913A-7479B978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46" y="1377461"/>
            <a:ext cx="6075313" cy="29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3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97108A0-592F-4837-BDFE-EFB786F918D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1817533"/>
            <a:ext cx="4148558" cy="3415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60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72</TotalTime>
  <Words>327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Gota</vt:lpstr>
      <vt:lpstr>Stages of the business process and well-being of the work team</vt:lpstr>
      <vt:lpstr>Planning</vt:lpstr>
      <vt:lpstr>Execution</vt:lpstr>
      <vt:lpstr>Evaluation</vt:lpstr>
      <vt:lpstr>Continuous Improvement</vt:lpstr>
      <vt:lpstr>In conclusion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Stages of the Business Process and Well-Being of the Work Team</dc:title>
  <dc:creator>DIEGO ALEJANDRO MESA VELASQUES</dc:creator>
  <cp:lastModifiedBy>Diego Mesa Vasquez</cp:lastModifiedBy>
  <cp:revision>7</cp:revision>
  <dcterms:created xsi:type="dcterms:W3CDTF">2023-11-03T17:44:40Z</dcterms:created>
  <dcterms:modified xsi:type="dcterms:W3CDTF">2023-11-04T04:10:41Z</dcterms:modified>
</cp:coreProperties>
</file>