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56" r:id="rId4"/>
    <p:sldId id="263" r:id="rId5"/>
    <p:sldId id="257" r:id="rId6"/>
    <p:sldId id="264" r:id="rId7"/>
    <p:sldId id="258" r:id="rId8"/>
    <p:sldId id="265" r:id="rId9"/>
    <p:sldId id="266" r:id="rId10"/>
    <p:sldId id="259"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p:scale>
          <a:sx n="66" d="100"/>
          <a:sy n="66" d="100"/>
        </p:scale>
        <p:origin x="1698"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968790036"/>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17AA3C-990A-42C0-B0E4-DC5E12213CF7}" type="datetimeFigureOut">
              <a:rPr lang="es-CO" smtClean="0"/>
              <a:t>9/11/2023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2782897715"/>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1805124098"/>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2029098887"/>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2690069964"/>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3153897299"/>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837731305"/>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3021822047"/>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3974134985"/>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667802630"/>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17AA3C-990A-42C0-B0E4-DC5E12213CF7}" type="datetimeFigureOut">
              <a:rPr lang="es-CO" smtClean="0"/>
              <a:t>9/11/2023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325126589"/>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17AA3C-990A-42C0-B0E4-DC5E12213CF7}" type="datetimeFigureOut">
              <a:rPr lang="es-CO" smtClean="0"/>
              <a:t>9/11/2023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2639994285"/>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17AA3C-990A-42C0-B0E4-DC5E12213CF7}" type="datetimeFigureOut">
              <a:rPr lang="es-CO" smtClean="0"/>
              <a:t>9/11/2023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4152806779"/>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17AA3C-990A-42C0-B0E4-DC5E12213CF7}" type="datetimeFigureOut">
              <a:rPr lang="es-CO" smtClean="0"/>
              <a:t>9/11/2023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495285340"/>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7AA3C-990A-42C0-B0E4-DC5E12213CF7}" type="datetimeFigureOut">
              <a:rPr lang="es-CO" smtClean="0"/>
              <a:t>9/11/2023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469865924"/>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917AA3C-990A-42C0-B0E4-DC5E12213CF7}" type="datetimeFigureOut">
              <a:rPr lang="es-CO" smtClean="0"/>
              <a:t>9/11/2023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477614046"/>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6917AA3C-990A-42C0-B0E4-DC5E12213CF7}" type="datetimeFigureOut">
              <a:rPr lang="es-CO" smtClean="0"/>
              <a:t>9/11/2023</a:t>
            </a:fld>
            <a:endParaRPr lang="es-CO"/>
          </a:p>
        </p:txBody>
      </p:sp>
      <p:sp>
        <p:nvSpPr>
          <p:cNvPr id="6" name="Footer Placeholder 5"/>
          <p:cNvSpPr>
            <a:spLocks noGrp="1"/>
          </p:cNvSpPr>
          <p:nvPr>
            <p:ph type="ftr" sz="quarter" idx="11"/>
          </p:nvPr>
        </p:nvSpPr>
        <p:spPr>
          <a:xfrm>
            <a:off x="1141412" y="5883275"/>
            <a:ext cx="5105400" cy="365125"/>
          </a:xfrm>
        </p:spPr>
        <p:txBody>
          <a:bodyPr/>
          <a:lstStyle/>
          <a:p>
            <a:endParaRPr lang="es-CO"/>
          </a:p>
        </p:txBody>
      </p:sp>
      <p:sp>
        <p:nvSpPr>
          <p:cNvPr id="7" name="Slide Number Placeholder 6"/>
          <p:cNvSpPr>
            <a:spLocks noGrp="1"/>
          </p:cNvSpPr>
          <p:nvPr>
            <p:ph type="sldNum" sz="quarter" idx="12"/>
          </p:nvPr>
        </p:nvSpPr>
        <p:spPr>
          <a:xfrm>
            <a:off x="10742612" y="5883275"/>
            <a:ext cx="322567" cy="365125"/>
          </a:xfrm>
        </p:spPr>
        <p:txBody>
          <a:bodyPr/>
          <a:lstStyle/>
          <a:p>
            <a:fld id="{495C9EC9-0016-4868-AC7A-0978C5935CB8}" type="slidenum">
              <a:rPr lang="es-CO" smtClean="0"/>
              <a:t>‹Nº›</a:t>
            </a:fld>
            <a:endParaRPr lang="es-CO"/>
          </a:p>
        </p:txBody>
      </p:sp>
    </p:spTree>
    <p:extLst>
      <p:ext uri="{BB962C8B-B14F-4D97-AF65-F5344CB8AC3E}">
        <p14:creationId xmlns:p14="http://schemas.microsoft.com/office/powerpoint/2010/main" val="862326409"/>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917AA3C-990A-42C0-B0E4-DC5E12213CF7}" type="datetimeFigureOut">
              <a:rPr lang="es-CO" smtClean="0"/>
              <a:t>9/11/2023</a:t>
            </a:fld>
            <a:endParaRPr lang="es-CO"/>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O"/>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95C9EC9-0016-4868-AC7A-0978C5935CB8}" type="slidenum">
              <a:rPr lang="es-CO" smtClean="0"/>
              <a:t>‹Nº›</a:t>
            </a:fld>
            <a:endParaRPr lang="es-CO"/>
          </a:p>
        </p:txBody>
      </p:sp>
    </p:spTree>
    <p:extLst>
      <p:ext uri="{BB962C8B-B14F-4D97-AF65-F5344CB8AC3E}">
        <p14:creationId xmlns:p14="http://schemas.microsoft.com/office/powerpoint/2010/main" val="16648416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57634-ECD1-4550-B4C7-F5F53B2E3579}"/>
              </a:ext>
            </a:extLst>
          </p:cNvPr>
          <p:cNvSpPr>
            <a:spLocks noGrp="1"/>
          </p:cNvSpPr>
          <p:nvPr>
            <p:ph type="title"/>
          </p:nvPr>
        </p:nvSpPr>
        <p:spPr/>
        <p:txBody>
          <a:bodyPr/>
          <a:lstStyle/>
          <a:p>
            <a:pPr algn="ctr"/>
            <a:r>
              <a:rPr lang="en-US" dirty="0"/>
              <a:t>Diego Alejandro mesa </a:t>
            </a:r>
            <a:r>
              <a:rPr lang="en-US" dirty="0" err="1"/>
              <a:t>vasquez</a:t>
            </a:r>
            <a:endParaRPr lang="es-CO" dirty="0"/>
          </a:p>
        </p:txBody>
      </p:sp>
      <p:sp>
        <p:nvSpPr>
          <p:cNvPr id="3" name="Marcador de contenido 2">
            <a:extLst>
              <a:ext uri="{FF2B5EF4-FFF2-40B4-BE49-F238E27FC236}">
                <a16:creationId xmlns:a16="http://schemas.microsoft.com/office/drawing/2014/main" id="{B8F2A8D0-F54B-40BE-9B00-2B82D547C433}"/>
              </a:ext>
            </a:extLst>
          </p:cNvPr>
          <p:cNvSpPr>
            <a:spLocks noGrp="1"/>
          </p:cNvSpPr>
          <p:nvPr>
            <p:ph idx="1"/>
          </p:nvPr>
        </p:nvSpPr>
        <p:spPr>
          <a:xfrm>
            <a:off x="4202859" y="242045"/>
            <a:ext cx="3783106" cy="4755776"/>
          </a:xfrm>
        </p:spPr>
        <p:txBody>
          <a:bodyPr/>
          <a:lstStyle/>
          <a:p>
            <a:pPr marL="0" indent="0" algn="ctr">
              <a:buNone/>
            </a:pPr>
            <a:r>
              <a:rPr lang="en-US" dirty="0" err="1"/>
              <a:t>Comandos</a:t>
            </a:r>
            <a:r>
              <a:rPr lang="en-US" dirty="0"/>
              <a:t> de git</a:t>
            </a:r>
            <a:endParaRPr lang="es-CO" dirty="0"/>
          </a:p>
        </p:txBody>
      </p:sp>
      <p:pic>
        <p:nvPicPr>
          <p:cNvPr id="4" name="Imagen 3">
            <a:extLst>
              <a:ext uri="{FF2B5EF4-FFF2-40B4-BE49-F238E27FC236}">
                <a16:creationId xmlns:a16="http://schemas.microsoft.com/office/drawing/2014/main" id="{5152C43C-0CCC-48C6-B473-1E5B380B79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1437" y="3580839"/>
            <a:ext cx="1885950" cy="1847850"/>
          </a:xfrm>
          <a:prstGeom prst="rect">
            <a:avLst/>
          </a:prstGeom>
          <a:noFill/>
          <a:ln>
            <a:noFill/>
          </a:ln>
        </p:spPr>
      </p:pic>
    </p:spTree>
    <p:extLst>
      <p:ext uri="{BB962C8B-B14F-4D97-AF65-F5344CB8AC3E}">
        <p14:creationId xmlns:p14="http://schemas.microsoft.com/office/powerpoint/2010/main" val="1315297471"/>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D961A98-AB83-415C-90CC-6FB77C1D2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88686"/>
            <a:ext cx="10581922" cy="6568090"/>
          </a:xfrm>
          <a:prstGeom prst="rect">
            <a:avLst/>
          </a:prstGeom>
        </p:spPr>
      </p:pic>
    </p:spTree>
    <p:extLst>
      <p:ext uri="{BB962C8B-B14F-4D97-AF65-F5344CB8AC3E}">
        <p14:creationId xmlns:p14="http://schemas.microsoft.com/office/powerpoint/2010/main" val="499800566"/>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7B410-6E20-4A25-AE5F-CC3A1BFA1A9F}"/>
              </a:ext>
            </a:extLst>
          </p:cNvPr>
          <p:cNvSpPr>
            <a:spLocks noGrp="1"/>
          </p:cNvSpPr>
          <p:nvPr>
            <p:ph type="title"/>
          </p:nvPr>
        </p:nvSpPr>
        <p:spPr>
          <a:xfrm>
            <a:off x="537882" y="1541932"/>
            <a:ext cx="11286565" cy="1905000"/>
          </a:xfrm>
        </p:spPr>
        <p:txBody>
          <a:bodyPr/>
          <a:lstStyle/>
          <a:p>
            <a:r>
              <a:rPr lang="es-CO" dirty="0"/>
              <a:t>Tecnología en análisis y desarrollo de software</a:t>
            </a:r>
          </a:p>
        </p:txBody>
      </p:sp>
      <p:pic>
        <p:nvPicPr>
          <p:cNvPr id="4" name="Imagen 3">
            <a:extLst>
              <a:ext uri="{FF2B5EF4-FFF2-40B4-BE49-F238E27FC236}">
                <a16:creationId xmlns:a16="http://schemas.microsoft.com/office/drawing/2014/main" id="{979A80EB-3FD8-4815-8A19-AB656B28A3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8375" y="3580839"/>
            <a:ext cx="2773363" cy="2577914"/>
          </a:xfrm>
          <a:prstGeom prst="rect">
            <a:avLst/>
          </a:prstGeom>
          <a:noFill/>
          <a:ln>
            <a:noFill/>
          </a:ln>
        </p:spPr>
      </p:pic>
    </p:spTree>
    <p:extLst>
      <p:ext uri="{BB962C8B-B14F-4D97-AF65-F5344CB8AC3E}">
        <p14:creationId xmlns:p14="http://schemas.microsoft.com/office/powerpoint/2010/main" val="2883857733"/>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CF800A-F2AD-4549-97B1-EF02524F5B7A}"/>
              </a:ext>
            </a:extLst>
          </p:cNvPr>
          <p:cNvSpPr>
            <a:spLocks noGrp="1"/>
          </p:cNvSpPr>
          <p:nvPr>
            <p:ph type="title"/>
          </p:nvPr>
        </p:nvSpPr>
        <p:spPr>
          <a:xfrm>
            <a:off x="1141413" y="2097743"/>
            <a:ext cx="9905998" cy="1905000"/>
          </a:xfrm>
        </p:spPr>
        <p:txBody>
          <a:bodyPr/>
          <a:lstStyle/>
          <a:p>
            <a:pPr algn="ctr"/>
            <a:r>
              <a:rPr lang="es-MX" dirty="0"/>
              <a:t>El comando </a:t>
            </a:r>
            <a:r>
              <a:rPr lang="es-MX" dirty="0" err="1"/>
              <a:t>git</a:t>
            </a:r>
            <a:r>
              <a:rPr lang="es-MX" dirty="0"/>
              <a:t> status se utiliza para ver los cambios que se han hecho pero que aun no se han incluido en el repositorio</a:t>
            </a:r>
            <a:endParaRPr lang="es-CO" dirty="0"/>
          </a:p>
        </p:txBody>
      </p:sp>
    </p:spTree>
    <p:extLst>
      <p:ext uri="{BB962C8B-B14F-4D97-AF65-F5344CB8AC3E}">
        <p14:creationId xmlns:p14="http://schemas.microsoft.com/office/powerpoint/2010/main" val="1158399646"/>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B3A5A78-77C3-4DA8-9CE8-3B7F418CA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882" y="131753"/>
            <a:ext cx="10661348" cy="6617389"/>
          </a:xfrm>
          <a:prstGeom prst="rect">
            <a:avLst/>
          </a:prstGeom>
        </p:spPr>
      </p:pic>
    </p:spTree>
    <p:extLst>
      <p:ext uri="{BB962C8B-B14F-4D97-AF65-F5344CB8AC3E}">
        <p14:creationId xmlns:p14="http://schemas.microsoft.com/office/powerpoint/2010/main" val="4046419000"/>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52A70-A850-4278-8049-29D8A43FEA8F}"/>
              </a:ext>
            </a:extLst>
          </p:cNvPr>
          <p:cNvSpPr>
            <a:spLocks noGrp="1"/>
          </p:cNvSpPr>
          <p:nvPr>
            <p:ph type="title"/>
          </p:nvPr>
        </p:nvSpPr>
        <p:spPr>
          <a:xfrm>
            <a:off x="1141413" y="2286001"/>
            <a:ext cx="9905998" cy="1905000"/>
          </a:xfrm>
        </p:spPr>
        <p:txBody>
          <a:bodyPr/>
          <a:lstStyle/>
          <a:p>
            <a:pPr algn="ctr"/>
            <a:r>
              <a:rPr lang="es-MX" dirty="0"/>
              <a:t>El comando </a:t>
            </a:r>
            <a:r>
              <a:rPr lang="es-MX" dirty="0" err="1"/>
              <a:t>git</a:t>
            </a:r>
            <a:r>
              <a:rPr lang="es-MX" dirty="0"/>
              <a:t> </a:t>
            </a:r>
            <a:r>
              <a:rPr lang="es-MX" dirty="0" err="1"/>
              <a:t>add</a:t>
            </a:r>
            <a:r>
              <a:rPr lang="es-MX" dirty="0"/>
              <a:t> . se utiliza para incluir los cambios en el repositorio local</a:t>
            </a:r>
            <a:endParaRPr lang="es-CO" dirty="0"/>
          </a:p>
        </p:txBody>
      </p:sp>
    </p:spTree>
    <p:extLst>
      <p:ext uri="{BB962C8B-B14F-4D97-AF65-F5344CB8AC3E}">
        <p14:creationId xmlns:p14="http://schemas.microsoft.com/office/powerpoint/2010/main" val="1776723768"/>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DFCE27D-B721-408A-A13A-7F0CE9EA1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29" y="174171"/>
            <a:ext cx="10541604" cy="6543065"/>
          </a:xfrm>
          <a:prstGeom prst="rect">
            <a:avLst/>
          </a:prstGeom>
        </p:spPr>
      </p:pic>
    </p:spTree>
    <p:extLst>
      <p:ext uri="{BB962C8B-B14F-4D97-AF65-F5344CB8AC3E}">
        <p14:creationId xmlns:p14="http://schemas.microsoft.com/office/powerpoint/2010/main" val="2620332750"/>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44BB3-45A4-4CD1-97C0-16ED01B3B956}"/>
              </a:ext>
            </a:extLst>
          </p:cNvPr>
          <p:cNvSpPr>
            <a:spLocks noGrp="1"/>
          </p:cNvSpPr>
          <p:nvPr>
            <p:ph type="title"/>
          </p:nvPr>
        </p:nvSpPr>
        <p:spPr>
          <a:xfrm>
            <a:off x="1141413" y="2456330"/>
            <a:ext cx="9905998" cy="1905000"/>
          </a:xfrm>
        </p:spPr>
        <p:txBody>
          <a:bodyPr>
            <a:normAutofit/>
          </a:bodyPr>
          <a:lstStyle/>
          <a:p>
            <a:pPr algn="ctr"/>
            <a:r>
              <a:rPr lang="es-MX" dirty="0"/>
              <a:t>El comando </a:t>
            </a:r>
            <a:r>
              <a:rPr lang="es-MX" dirty="0" err="1"/>
              <a:t>git</a:t>
            </a:r>
            <a:r>
              <a:rPr lang="es-MX" dirty="0"/>
              <a:t> </a:t>
            </a:r>
            <a:r>
              <a:rPr lang="es-MX" dirty="0" err="1"/>
              <a:t>commit</a:t>
            </a:r>
            <a:r>
              <a:rPr lang="es-MX" dirty="0"/>
              <a:t> se utiliza para dar un nombre descriptivo y marcar los puntos de avance en una rama</a:t>
            </a:r>
            <a:endParaRPr lang="es-CO" dirty="0"/>
          </a:p>
        </p:txBody>
      </p:sp>
    </p:spTree>
    <p:extLst>
      <p:ext uri="{BB962C8B-B14F-4D97-AF65-F5344CB8AC3E}">
        <p14:creationId xmlns:p14="http://schemas.microsoft.com/office/powerpoint/2010/main" val="2756081723"/>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72FFDD-097E-4966-A114-67D2F9466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13" y="104727"/>
            <a:ext cx="10522857" cy="6531429"/>
          </a:xfrm>
          <a:prstGeom prst="rect">
            <a:avLst/>
          </a:prstGeom>
        </p:spPr>
      </p:pic>
    </p:spTree>
    <p:extLst>
      <p:ext uri="{BB962C8B-B14F-4D97-AF65-F5344CB8AC3E}">
        <p14:creationId xmlns:p14="http://schemas.microsoft.com/office/powerpoint/2010/main" val="838988695"/>
      </p:ext>
    </p:extLst>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81628-5F66-44C4-86F5-A849A409CE62}"/>
              </a:ext>
            </a:extLst>
          </p:cNvPr>
          <p:cNvSpPr>
            <a:spLocks noGrp="1"/>
          </p:cNvSpPr>
          <p:nvPr>
            <p:ph type="title"/>
          </p:nvPr>
        </p:nvSpPr>
        <p:spPr>
          <a:xfrm>
            <a:off x="1141413" y="2393575"/>
            <a:ext cx="9905998" cy="1905000"/>
          </a:xfrm>
        </p:spPr>
        <p:txBody>
          <a:bodyPr>
            <a:normAutofit fontScale="90000"/>
          </a:bodyPr>
          <a:lstStyle/>
          <a:p>
            <a:pPr algn="ctr"/>
            <a:r>
              <a:rPr lang="es-MX" dirty="0"/>
              <a:t>El comando </a:t>
            </a:r>
            <a:r>
              <a:rPr lang="es-MX" dirty="0" err="1"/>
              <a:t>git</a:t>
            </a:r>
            <a:r>
              <a:rPr lang="es-MX" dirty="0"/>
              <a:t> </a:t>
            </a:r>
            <a:r>
              <a:rPr lang="es-MX" dirty="0" err="1"/>
              <a:t>push</a:t>
            </a:r>
            <a:r>
              <a:rPr lang="es-MX" dirty="0"/>
              <a:t> se utiliza para enviar los cambios locales hasta el repositorio remoto.</a:t>
            </a:r>
            <a:br>
              <a:rPr lang="es-MX" dirty="0"/>
            </a:br>
            <a:br>
              <a:rPr lang="es-MX" dirty="0"/>
            </a:br>
            <a:r>
              <a:rPr lang="es-MX" dirty="0"/>
              <a:t> En caso de que se hayan realizado cambios en el repositorio remoto y no estén actualizados en el repositorio local; esta acción no se ejecutará y se mostrará un mensaje de advertencia indicando los cambios que faltan por incluir en el repositorio local.</a:t>
            </a:r>
            <a:endParaRPr lang="es-CO" dirty="0"/>
          </a:p>
        </p:txBody>
      </p:sp>
    </p:spTree>
    <p:extLst>
      <p:ext uri="{BB962C8B-B14F-4D97-AF65-F5344CB8AC3E}">
        <p14:creationId xmlns:p14="http://schemas.microsoft.com/office/powerpoint/2010/main" val="1030966024"/>
      </p:ext>
    </p:extLst>
  </p:cSld>
  <p:clrMapOvr>
    <a:masterClrMapping/>
  </p:clrMapOvr>
  <mc:AlternateContent xmlns:mc="http://schemas.openxmlformats.org/markup-compatibility/2006">
    <mc:Choice xmlns:p14="http://schemas.microsoft.com/office/powerpoint/2010/main" Requires="p14">
      <p:transition spd="slow" p14:dur="3400" advClick="0" advTm="15000">
        <p14:reveal/>
      </p:transition>
    </mc:Choice>
    <mc:Fallback>
      <p:transition spd="slow"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37BA5-548B-4870-9173-67ECD7305473}"/>
              </a:ext>
            </a:extLst>
          </p:cNvPr>
          <p:cNvSpPr>
            <a:spLocks noGrp="1"/>
          </p:cNvSpPr>
          <p:nvPr>
            <p:ph type="title"/>
          </p:nvPr>
        </p:nvSpPr>
        <p:spPr>
          <a:xfrm>
            <a:off x="580572" y="2214281"/>
            <a:ext cx="11248572" cy="1905000"/>
          </a:xfrm>
        </p:spPr>
        <p:txBody>
          <a:bodyPr>
            <a:normAutofit fontScale="90000"/>
          </a:bodyPr>
          <a:lstStyle/>
          <a:p>
            <a:pPr algn="ctr"/>
            <a:r>
              <a:rPr lang="es-MX" dirty="0"/>
              <a:t>Para actualizar el repositorio local, se utiliza el comando </a:t>
            </a:r>
            <a:r>
              <a:rPr lang="es-MX" dirty="0" err="1"/>
              <a:t>git</a:t>
            </a:r>
            <a:r>
              <a:rPr lang="es-MX" dirty="0"/>
              <a:t> </a:t>
            </a:r>
            <a:r>
              <a:rPr lang="es-MX" dirty="0" err="1"/>
              <a:t>fetch</a:t>
            </a:r>
            <a:r>
              <a:rPr lang="es-MX" dirty="0"/>
              <a:t>; el cual sirve para descargar los cambios del repositorio remoto y luego, se utiliza el comando </a:t>
            </a:r>
            <a:r>
              <a:rPr lang="es-MX" dirty="0" err="1"/>
              <a:t>git</a:t>
            </a:r>
            <a:r>
              <a:rPr lang="es-MX" dirty="0"/>
              <a:t> </a:t>
            </a:r>
            <a:r>
              <a:rPr lang="es-MX" dirty="0" err="1"/>
              <a:t>merge</a:t>
            </a:r>
            <a:r>
              <a:rPr lang="es-MX" dirty="0"/>
              <a:t> para que estos cambios se incluyan en el repositorio local. </a:t>
            </a:r>
            <a:br>
              <a:rPr lang="es-MX" dirty="0"/>
            </a:br>
            <a:br>
              <a:rPr lang="es-MX" dirty="0"/>
            </a:br>
            <a:r>
              <a:rPr lang="es-MX" dirty="0"/>
              <a:t>Después de realizar este proceso, se ejecuta nuevamente el comando </a:t>
            </a:r>
            <a:r>
              <a:rPr lang="es-MX" dirty="0" err="1"/>
              <a:t>git</a:t>
            </a:r>
            <a:r>
              <a:rPr lang="es-MX" dirty="0"/>
              <a:t> </a:t>
            </a:r>
            <a:r>
              <a:rPr lang="es-MX" dirty="0" err="1"/>
              <a:t>push</a:t>
            </a:r>
            <a:r>
              <a:rPr lang="es-MX" dirty="0"/>
              <a:t> para actualizar el repositorio remoto; y en esta ocasión, el resultado debe ser exitoso.</a:t>
            </a:r>
            <a:endParaRPr lang="es-CO" dirty="0"/>
          </a:p>
        </p:txBody>
      </p:sp>
    </p:spTree>
    <p:extLst>
      <p:ext uri="{BB962C8B-B14F-4D97-AF65-F5344CB8AC3E}">
        <p14:creationId xmlns:p14="http://schemas.microsoft.com/office/powerpoint/2010/main" val="4055642267"/>
      </p:ext>
    </p:extLst>
  </p:cSld>
  <p:clrMapOvr>
    <a:masterClrMapping/>
  </p:clrMapOvr>
  <mc:AlternateContent xmlns:mc="http://schemas.openxmlformats.org/markup-compatibility/2006">
    <mc:Choice xmlns:p14="http://schemas.microsoft.com/office/powerpoint/2010/main" Requires="p14">
      <p:transition spd="slow" p14:dur="3400" advClick="0" advTm="15000">
        <p14:reveal/>
      </p:transition>
    </mc:Choice>
    <mc:Fallback>
      <p:transition spd="slow" advClick="0" advTm="15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50</TotalTime>
  <Words>212</Words>
  <Application>Microsoft Office PowerPoint</Application>
  <PresentationFormat>Panorámica</PresentationFormat>
  <Paragraphs>8</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Century Gothic</vt:lpstr>
      <vt:lpstr>Malla</vt:lpstr>
      <vt:lpstr>Diego Alejandro mesa vasquez</vt:lpstr>
      <vt:lpstr>El comando git status se utiliza para ver los cambios que se han hecho pero que aun no se han incluido en el repositorio</vt:lpstr>
      <vt:lpstr>Presentación de PowerPoint</vt:lpstr>
      <vt:lpstr>El comando git add . se utiliza para incluir los cambios en el repositorio local</vt:lpstr>
      <vt:lpstr>Presentación de PowerPoint</vt:lpstr>
      <vt:lpstr>El comando git commit se utiliza para dar un nombre descriptivo y marcar los puntos de avance en una rama</vt:lpstr>
      <vt:lpstr>Presentación de PowerPoint</vt:lpstr>
      <vt:lpstr>El comando git push se utiliza para enviar los cambios locales hasta el repositorio remoto.   En caso de que se hayan realizado cambios en el repositorio remoto y no estén actualizados en el repositorio local; esta acción no se ejecutará y se mostrará un mensaje de advertencia indicando los cambios que faltan por incluir en el repositorio local.</vt:lpstr>
      <vt:lpstr>Para actualizar el repositorio local, se utiliza el comando git fetch; el cual sirve para descargar los cambios del repositorio remoto y luego, se utiliza el comando git merge para que estos cambios se incluyan en el repositorio local.   Después de realizar este proceso, se ejecuta nuevamente el comando git push para actualizar el repositorio remoto; y en esta ocasión, el resultado debe ser exitoso.</vt:lpstr>
      <vt:lpstr>Presentación de PowerPoint</vt:lpstr>
      <vt:lpstr>Tecnología en análisis y desarrollo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Diego Alejandro mesa vasquez</dc:title>
  <dc:creator>Diego Mesa Vasquez</dc:creator>
  <cp:lastModifiedBy>Diego Mesa Vasquez</cp:lastModifiedBy>
  <cp:revision>8</cp:revision>
  <dcterms:created xsi:type="dcterms:W3CDTF">2023-10-09T02:35:24Z</dcterms:created>
  <dcterms:modified xsi:type="dcterms:W3CDTF">2023-11-10T05:06:30Z</dcterms:modified>
</cp:coreProperties>
</file>