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0"/>
  </p:notesMasterIdLst>
  <p:handoutMasterIdLst>
    <p:handoutMasterId r:id="rId11"/>
  </p:handoutMasterIdLst>
  <p:sldIdLst>
    <p:sldId id="280" r:id="rId5"/>
    <p:sldId id="277" r:id="rId6"/>
    <p:sldId id="279" r:id="rId7"/>
    <p:sldId id="278" r:id="rId8"/>
    <p:sldId id="281" r:id="rId9"/>
  </p:sldIdLst>
  <p:sldSz cx="1788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6295" userDrawn="1">
          <p15:clr>
            <a:srgbClr val="A4A3A4"/>
          </p15:clr>
        </p15:guide>
        <p15:guide id="7" orient="horz" pos="4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881"/>
    <a:srgbClr val="00909E"/>
    <a:srgbClr val="01A8CC"/>
    <a:srgbClr val="015668"/>
    <a:srgbClr val="274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56" autoAdjust="0"/>
  </p:normalViewPr>
  <p:slideViewPr>
    <p:cSldViewPr snapToGrid="0" showGuides="1">
      <p:cViewPr varScale="1">
        <p:scale>
          <a:sx n="49" d="100"/>
          <a:sy n="49" d="100"/>
        </p:scale>
        <p:origin x="384" y="66"/>
      </p:cViewPr>
      <p:guideLst>
        <p:guide orient="horz" pos="3168"/>
        <p:guide pos="6295"/>
        <p:guide orient="horz" pos="4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A9BB6D-8351-4C0A-AD68-7FA218030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5438EE-273B-4809-8736-A497CE9A72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7658BD-A1AC-47F3-8E6E-C4D22D0D7234}" type="datetime1">
              <a:rPr lang="es-ES" smtClean="0"/>
              <a:t>12/05/2023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F4A03A-F5B1-4227-A952-E7CBA1753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09770B-E15A-4949-90E4-4E1BEBCE7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B9BE1F-044B-4164-908B-2B7F60FB2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715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3DFEE-0087-46FC-8057-354232BBFE3E}" type="datetime1">
              <a:rPr lang="es-ES" smtClean="0"/>
              <a:pPr/>
              <a:t>12/05/2023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EABBA7-6127-3C45-9415-CE2299D5202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0542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AEABBA7-6127-3C45-9415-CE2299D520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2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AEABBA7-6127-3C45-9415-CE2299D520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76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AEABBA7-6127-3C45-9415-CE2299D520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17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7513" y="3688081"/>
            <a:ext cx="13075919" cy="3318745"/>
          </a:xfrm>
        </p:spPr>
        <p:txBody>
          <a:bodyPr anchor="b">
            <a:normAutofit/>
          </a:bodyPr>
          <a:lstStyle>
            <a:lvl1pPr>
              <a:defRPr sz="79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13" y="7006823"/>
            <a:ext cx="13075919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7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6341589"/>
            <a:ext cx="2558823" cy="1141931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6643326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5703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1" y="894080"/>
            <a:ext cx="13075919" cy="4571659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511" y="6385934"/>
            <a:ext cx="13075919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466132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4758071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0269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925" y="894080"/>
            <a:ext cx="12311091" cy="424688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3351" y="5140960"/>
            <a:ext cx="1105361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4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70575" indent="0">
              <a:buFontTx/>
              <a:buNone/>
              <a:defRPr/>
            </a:lvl2pPr>
            <a:lvl3pPr marL="1341150" indent="0">
              <a:buFontTx/>
              <a:buNone/>
              <a:defRPr/>
            </a:lvl3pPr>
            <a:lvl4pPr marL="2011726" indent="0">
              <a:buFontTx/>
              <a:buNone/>
              <a:defRPr/>
            </a:lvl4pPr>
            <a:lvl5pPr marL="268230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511" y="6385934"/>
            <a:ext cx="13075919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143" y="466132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4758071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3619223" y="950408"/>
            <a:ext cx="89408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17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01783" y="4261116"/>
            <a:ext cx="89408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17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020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2" y="3576321"/>
            <a:ext cx="13075920" cy="3996439"/>
          </a:xfrm>
        </p:spPr>
        <p:txBody>
          <a:bodyPr anchor="b">
            <a:normAutofit/>
          </a:bodyPr>
          <a:lstStyle>
            <a:lvl1pPr algn="l">
              <a:defRPr sz="704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7512" y="7599680"/>
            <a:ext cx="13075920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720386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992" y="7308528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05508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79925" y="894080"/>
            <a:ext cx="12311091" cy="424688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97511" y="6370320"/>
            <a:ext cx="13075920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20">
                <a:solidFill>
                  <a:schemeClr val="accent1"/>
                </a:solidFill>
              </a:defRPr>
            </a:lvl1pPr>
            <a:lvl2pPr marL="670575" indent="0">
              <a:buFontTx/>
              <a:buNone/>
              <a:defRPr/>
            </a:lvl2pPr>
            <a:lvl3pPr marL="1341150" indent="0">
              <a:buFontTx/>
              <a:buNone/>
              <a:defRPr/>
            </a:lvl3pPr>
            <a:lvl4pPr marL="2011726" indent="0">
              <a:buFontTx/>
              <a:buNone/>
              <a:defRPr/>
            </a:lvl4pPr>
            <a:lvl5pPr marL="268230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7512" y="7599680"/>
            <a:ext cx="13075920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143" y="720386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992" y="7308528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7" name="TextBox 16"/>
          <p:cNvSpPr txBox="1"/>
          <p:nvPr/>
        </p:nvSpPr>
        <p:spPr>
          <a:xfrm>
            <a:off x="3619223" y="950408"/>
            <a:ext cx="89408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17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01783" y="4261116"/>
            <a:ext cx="89408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173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9323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1" y="920197"/>
            <a:ext cx="13075919" cy="4224029"/>
          </a:xfrm>
        </p:spPr>
        <p:txBody>
          <a:bodyPr anchor="ctr">
            <a:normAutofit/>
          </a:bodyPr>
          <a:lstStyle>
            <a:lvl1pPr algn="l">
              <a:defRPr sz="704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97511" y="6370320"/>
            <a:ext cx="13075920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20">
                <a:solidFill>
                  <a:schemeClr val="accent1"/>
                </a:solidFill>
              </a:defRPr>
            </a:lvl1pPr>
            <a:lvl2pPr marL="670575" indent="0">
              <a:buFontTx/>
              <a:buNone/>
              <a:defRPr/>
            </a:lvl2pPr>
            <a:lvl3pPr marL="1341150" indent="0">
              <a:buFontTx/>
              <a:buNone/>
              <a:defRPr/>
            </a:lvl3pPr>
            <a:lvl4pPr marL="2011726" indent="0">
              <a:buFontTx/>
              <a:buNone/>
              <a:defRPr/>
            </a:lvl4pPr>
            <a:lvl5pPr marL="268230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7512" y="7599680"/>
            <a:ext cx="13075920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720386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992" y="7308528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7946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9974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32392" y="920195"/>
            <a:ext cx="3237815" cy="774959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7511" y="920195"/>
            <a:ext cx="9499600" cy="77495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91726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3644CF89-CB5D-5747-99C4-23E21AE6DF70}"/>
              </a:ext>
            </a:extLst>
          </p:cNvPr>
          <p:cNvSpPr/>
          <p:nvPr userDrawn="1"/>
        </p:nvSpPr>
        <p:spPr>
          <a:xfrm>
            <a:off x="8940800" y="5029200"/>
            <a:ext cx="89408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F4A55-13EA-1148-B26F-95A26ECB4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5732097"/>
            <a:ext cx="8940800" cy="320499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777240" indent="0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165860" indent="0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554480" indent="0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 rtl="0"/>
            <a:r>
              <a:rPr lang="es-ES" noProof="0"/>
              <a:t>HAGA CLIC PARA AGREGAR SU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7716E44-C3F4-4B8A-877B-B78C873C9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800" y="6339088"/>
            <a:ext cx="8940800" cy="1746504"/>
          </a:xfrm>
        </p:spPr>
        <p:txBody>
          <a:bodyPr rtlCol="0" anchor="t">
            <a:noAutofit/>
          </a:bodyPr>
          <a:lstStyle>
            <a:lvl1pPr algn="ctr">
              <a:spcBef>
                <a:spcPts val="850"/>
              </a:spcBef>
              <a:defRPr sz="5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A0B368-7474-4979-97BA-5F287A4733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29200"/>
            <a:ext cx="8940800" cy="50292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22F483D-5DA1-4C3A-8DB5-66E81D5F7AA8}"/>
              </a:ext>
            </a:extLst>
          </p:cNvPr>
          <p:cNvGrpSpPr/>
          <p:nvPr userDrawn="1"/>
        </p:nvGrpSpPr>
        <p:grpSpPr>
          <a:xfrm>
            <a:off x="9780941" y="8886237"/>
            <a:ext cx="7143028" cy="224155"/>
            <a:chOff x="4251375" y="8720882"/>
            <a:chExt cx="3104782" cy="224155"/>
          </a:xfrm>
        </p:grpSpPr>
        <p:sp>
          <p:nvSpPr>
            <p:cNvPr id="10" name="Corazón 9">
              <a:extLst>
                <a:ext uri="{FF2B5EF4-FFF2-40B4-BE49-F238E27FC236}">
                  <a16:creationId xmlns:a16="http://schemas.microsoft.com/office/drawing/2014/main" id="{C7DB9407-7109-44BD-B773-7571938603B1}"/>
                </a:ext>
              </a:extLst>
            </p:cNvPr>
            <p:cNvSpPr/>
            <p:nvPr userDrawn="1"/>
          </p:nvSpPr>
          <p:spPr>
            <a:xfrm>
              <a:off x="5717222" y="8720882"/>
              <a:ext cx="224155" cy="22415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AEDBFDB-A1D9-4EDD-ACFD-65DBAE650E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277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B5B28A0-9943-4175-B316-8CE08DC5BA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51375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1C7EC0-6B76-4EFA-B508-2864D58AED46}"/>
              </a:ext>
            </a:extLst>
          </p:cNvPr>
          <p:cNvGrpSpPr/>
          <p:nvPr userDrawn="1"/>
        </p:nvGrpSpPr>
        <p:grpSpPr>
          <a:xfrm rot="10800000">
            <a:off x="5464243" y="380435"/>
            <a:ext cx="7143028" cy="224155"/>
            <a:chOff x="2232075" y="3852300"/>
            <a:chExt cx="3104782" cy="224155"/>
          </a:xfrm>
        </p:grpSpPr>
        <p:sp>
          <p:nvSpPr>
            <p:cNvPr id="15" name="Corazón 14">
              <a:extLst>
                <a:ext uri="{FF2B5EF4-FFF2-40B4-BE49-F238E27FC236}">
                  <a16:creationId xmlns:a16="http://schemas.microsoft.com/office/drawing/2014/main" id="{566FB641-F8DE-4A40-8298-144F32449E87}"/>
                </a:ext>
              </a:extLst>
            </p:cNvPr>
            <p:cNvSpPr/>
            <p:nvPr userDrawn="1"/>
          </p:nvSpPr>
          <p:spPr>
            <a:xfrm>
              <a:off x="3697922" y="3852300"/>
              <a:ext cx="224155" cy="224155"/>
            </a:xfrm>
            <a:prstGeom prst="heart">
              <a:avLst/>
            </a:prstGeom>
            <a:solidFill>
              <a:srgbClr val="009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CBA1338-AFFA-4DBD-92E2-55B381F0E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0977" y="3983119"/>
              <a:ext cx="1325880" cy="0"/>
            </a:xfrm>
            <a:prstGeom prst="line">
              <a:avLst/>
            </a:prstGeom>
            <a:ln w="6350">
              <a:solidFill>
                <a:srgbClr val="0090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545CF7-2D12-41D6-9BD3-05377FD535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32075" y="3983119"/>
              <a:ext cx="1325880" cy="0"/>
            </a:xfrm>
            <a:prstGeom prst="line">
              <a:avLst/>
            </a:prstGeom>
            <a:ln w="6350">
              <a:solidFill>
                <a:srgbClr val="0090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97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  <p15:guide id="2" pos="5632">
          <p15:clr>
            <a:srgbClr val="FBAE40"/>
          </p15:clr>
        </p15:guide>
        <p15:guide id="3" pos="8448">
          <p15:clr>
            <a:srgbClr val="FBAE40"/>
          </p15:clr>
        </p15:guide>
        <p15:guide id="4" orient="horz" pos="3768">
          <p15:clr>
            <a:srgbClr val="FBAE40"/>
          </p15:clr>
        </p15:guide>
        <p15:guide id="5" orient="horz" pos="4392">
          <p15:clr>
            <a:srgbClr val="FBAE40"/>
          </p15:clr>
        </p15:guide>
        <p15:guide id="6" orient="horz" pos="6048">
          <p15:clr>
            <a:srgbClr val="FBAE40"/>
          </p15:clr>
        </p15:guide>
        <p15:guide id="7" orient="horz" pos="55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1C37C96B-E92F-B84C-8104-6C55F8B539B0}"/>
              </a:ext>
            </a:extLst>
          </p:cNvPr>
          <p:cNvSpPr/>
          <p:nvPr userDrawn="1"/>
        </p:nvSpPr>
        <p:spPr>
          <a:xfrm>
            <a:off x="8940800" y="5029200"/>
            <a:ext cx="89408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5C16F73-5AF4-9A4B-A56B-D138DBA31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6151588"/>
            <a:ext cx="8816629" cy="31910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388620" indent="0" algn="ctr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777240" indent="0" algn="ctr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165860" indent="0" algn="ctr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554480" indent="0" algn="ctr">
              <a:buNone/>
              <a:defRPr sz="1800"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 rtl="0"/>
            <a:r>
              <a:rPr lang="es-ES" noProof="0"/>
              <a:t>HAGA CLIC PARA AGREGAR SU TEXTO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6823A80-C581-B740-8698-7DCD91B450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0800" y="8198828"/>
            <a:ext cx="8940800" cy="3714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388620" indent="0" algn="ctr">
              <a:buNone/>
              <a:defRPr sz="1800" b="0" i="0">
                <a:latin typeface="Avenir Next LT Pro" panose="020B0504020202020204" pitchFamily="34" charset="77"/>
              </a:defRPr>
            </a:lvl2pPr>
            <a:lvl3pPr marL="777240" indent="0" algn="ctr">
              <a:buNone/>
              <a:defRPr sz="1800" b="0" i="0">
                <a:latin typeface="Avenir Next LT Pro" panose="020B0504020202020204" pitchFamily="34" charset="77"/>
              </a:defRPr>
            </a:lvl3pPr>
            <a:lvl4pPr marL="1165860" indent="0" algn="ctr">
              <a:buNone/>
              <a:defRPr sz="1800" b="0" i="0">
                <a:latin typeface="Avenir Next LT Pro" panose="020B0504020202020204" pitchFamily="34" charset="77"/>
              </a:defRPr>
            </a:lvl4pPr>
            <a:lvl5pPr marL="1554480" indent="0" algn="ctr">
              <a:buNone/>
              <a:defRPr sz="1800" b="0" i="0">
                <a:latin typeface="Avenir Next LT Pro" panose="020B0504020202020204" pitchFamily="34" charset="77"/>
              </a:defRPr>
            </a:lvl5pPr>
          </a:lstStyle>
          <a:p>
            <a:pPr lvl="0" rtl="0"/>
            <a:r>
              <a:rPr lang="es-ES" noProof="0"/>
              <a:t>HAGA CLIC PARA AGREGAR SU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884D4-2C2D-4AF8-ABAE-693DF7FE60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800" y="6692040"/>
            <a:ext cx="8940800" cy="1280160"/>
          </a:xfrm>
        </p:spPr>
        <p:txBody>
          <a:bodyPr rtlCol="0" anchor="t">
            <a:noAutofit/>
          </a:bodyPr>
          <a:lstStyle>
            <a:lvl1pPr algn="ctr">
              <a:spcBef>
                <a:spcPts val="850"/>
              </a:spcBef>
              <a:defRPr sz="4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4FC6E733-20DD-46C0-9D17-524B2DAC5C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29200"/>
            <a:ext cx="8940800" cy="50292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608C651-B08D-4458-8E7B-E18139CBDD50}"/>
              </a:ext>
            </a:extLst>
          </p:cNvPr>
          <p:cNvGrpSpPr/>
          <p:nvPr userDrawn="1"/>
        </p:nvGrpSpPr>
        <p:grpSpPr>
          <a:xfrm>
            <a:off x="9780941" y="8872743"/>
            <a:ext cx="7143028" cy="224155"/>
            <a:chOff x="4251375" y="8720882"/>
            <a:chExt cx="3104782" cy="224155"/>
          </a:xfrm>
        </p:grpSpPr>
        <p:sp>
          <p:nvSpPr>
            <p:cNvPr id="10" name="Corazón 9">
              <a:extLst>
                <a:ext uri="{FF2B5EF4-FFF2-40B4-BE49-F238E27FC236}">
                  <a16:creationId xmlns:a16="http://schemas.microsoft.com/office/drawing/2014/main" id="{E13DB016-88FB-44A4-B9FB-861CBC9CBA25}"/>
                </a:ext>
              </a:extLst>
            </p:cNvPr>
            <p:cNvSpPr/>
            <p:nvPr userDrawn="1"/>
          </p:nvSpPr>
          <p:spPr>
            <a:xfrm>
              <a:off x="5717222" y="8720882"/>
              <a:ext cx="224155" cy="22415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A8A1F5F-9675-4139-83EF-E0EAA835F2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277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BD3F89B-1330-44B0-8EC5-2FFE604F3E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51375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C9C81DE-2645-48A7-9083-A69765EFDDBD}"/>
              </a:ext>
            </a:extLst>
          </p:cNvPr>
          <p:cNvGrpSpPr/>
          <p:nvPr userDrawn="1"/>
        </p:nvGrpSpPr>
        <p:grpSpPr>
          <a:xfrm rot="10800000">
            <a:off x="5464243" y="380435"/>
            <a:ext cx="7143028" cy="224155"/>
            <a:chOff x="2232075" y="3852300"/>
            <a:chExt cx="3104782" cy="224155"/>
          </a:xfrm>
        </p:grpSpPr>
        <p:sp>
          <p:nvSpPr>
            <p:cNvPr id="15" name="Corazón 14">
              <a:extLst>
                <a:ext uri="{FF2B5EF4-FFF2-40B4-BE49-F238E27FC236}">
                  <a16:creationId xmlns:a16="http://schemas.microsoft.com/office/drawing/2014/main" id="{95B22401-F528-4B6A-A131-B9D367084DD5}"/>
                </a:ext>
              </a:extLst>
            </p:cNvPr>
            <p:cNvSpPr/>
            <p:nvPr userDrawn="1"/>
          </p:nvSpPr>
          <p:spPr>
            <a:xfrm>
              <a:off x="3697922" y="3852300"/>
              <a:ext cx="224155" cy="224155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A6455CB-D5A2-448E-82F0-E474A9288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0977" y="3983119"/>
              <a:ext cx="1325880" cy="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83CB42D-05E9-4834-9BB1-F3553B48FB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32075" y="3983119"/>
              <a:ext cx="1325880" cy="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8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  <p15:guide id="2" pos="5632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orient="horz" pos="4560">
          <p15:clr>
            <a:srgbClr val="FBAE40"/>
          </p15:clr>
        </p15:guide>
        <p15:guide id="5" orient="horz" pos="5328">
          <p15:clr>
            <a:srgbClr val="FBAE40"/>
          </p15:clr>
        </p15:guide>
        <p15:guide id="6" orient="horz" pos="5952">
          <p15:clr>
            <a:srgbClr val="FBAE40"/>
          </p15:clr>
        </p15:guide>
        <p15:guide id="7" orient="horz" pos="55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743CB285-5AFC-254A-8BF6-2BA4E3220746}"/>
              </a:ext>
            </a:extLst>
          </p:cNvPr>
          <p:cNvSpPr/>
          <p:nvPr userDrawn="1"/>
        </p:nvSpPr>
        <p:spPr>
          <a:xfrm>
            <a:off x="8940800" y="5029200"/>
            <a:ext cx="89408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+mn-lt"/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D1115B39-5EA4-2749-ABBE-30E8A90D9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0800" y="6089723"/>
            <a:ext cx="8940800" cy="3097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  <a:latin typeface="Tisa Offc Serif Pro" panose="02010504030101020102" pitchFamily="2" charset="0"/>
              </a:defRPr>
            </a:lvl2pPr>
            <a:lvl3pPr marL="777240" indent="0">
              <a:buNone/>
              <a:defRPr sz="1800">
                <a:solidFill>
                  <a:schemeClr val="bg1"/>
                </a:solidFill>
                <a:latin typeface="Tisa Offc Serif Pro" panose="02010504030101020102" pitchFamily="2" charset="0"/>
              </a:defRPr>
            </a:lvl3pPr>
            <a:lvl4pPr marL="1165860" indent="0">
              <a:buNone/>
              <a:defRPr sz="1800">
                <a:solidFill>
                  <a:schemeClr val="bg1"/>
                </a:solidFill>
                <a:latin typeface="Tisa Offc Serif Pro" panose="02010504030101020102" pitchFamily="2" charset="0"/>
              </a:defRPr>
            </a:lvl4pPr>
            <a:lvl5pPr marL="1554480" indent="0">
              <a:buNone/>
              <a:defRPr sz="1800">
                <a:solidFill>
                  <a:schemeClr val="bg1"/>
                </a:solidFill>
                <a:latin typeface="Tisa Offc Serif Pro" panose="02010504030101020102" pitchFamily="2" charset="0"/>
              </a:defRPr>
            </a:lvl5pPr>
          </a:lstStyle>
          <a:p>
            <a:pPr lvl="0" rtl="0"/>
            <a:r>
              <a:rPr lang="es-ES" noProof="0"/>
              <a:t>HAGA CLIC PARA AGREGAR SU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91DA92-9A7D-4627-806E-E9A116AB0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800" y="6748647"/>
            <a:ext cx="8940800" cy="1481328"/>
          </a:xfrm>
        </p:spPr>
        <p:txBody>
          <a:bodyPr rtlCol="0" anchor="t">
            <a:noAutofit/>
          </a:bodyPr>
          <a:lstStyle>
            <a:lvl1pPr algn="ctr">
              <a:spcBef>
                <a:spcPts val="850"/>
              </a:spcBef>
              <a:defRPr sz="5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4940695C-341D-4C35-9E28-C5C45202CF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29200"/>
            <a:ext cx="8940800" cy="50292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imagen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4473CB7-F585-4FC1-A5F2-7D73897484B4}"/>
              </a:ext>
            </a:extLst>
          </p:cNvPr>
          <p:cNvGrpSpPr/>
          <p:nvPr userDrawn="1"/>
        </p:nvGrpSpPr>
        <p:grpSpPr>
          <a:xfrm>
            <a:off x="9780941" y="8814206"/>
            <a:ext cx="7143028" cy="224155"/>
            <a:chOff x="4251375" y="8720882"/>
            <a:chExt cx="3104782" cy="224155"/>
          </a:xfrm>
        </p:grpSpPr>
        <p:sp>
          <p:nvSpPr>
            <p:cNvPr id="9" name="Corazón 8">
              <a:extLst>
                <a:ext uri="{FF2B5EF4-FFF2-40B4-BE49-F238E27FC236}">
                  <a16:creationId xmlns:a16="http://schemas.microsoft.com/office/drawing/2014/main" id="{5651614D-6D75-4223-998E-38B7502D643B}"/>
                </a:ext>
              </a:extLst>
            </p:cNvPr>
            <p:cNvSpPr/>
            <p:nvPr userDrawn="1"/>
          </p:nvSpPr>
          <p:spPr>
            <a:xfrm>
              <a:off x="5717222" y="8720882"/>
              <a:ext cx="224155" cy="22415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ADC9573-7DF0-469F-95B3-AA93B125B8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277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D0A6C7-4A9C-440E-9756-A21903C494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51375" y="8851701"/>
              <a:ext cx="132588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108682C-9A84-4C3B-9157-929AA509B3BE}"/>
              </a:ext>
            </a:extLst>
          </p:cNvPr>
          <p:cNvGrpSpPr/>
          <p:nvPr userDrawn="1"/>
        </p:nvGrpSpPr>
        <p:grpSpPr>
          <a:xfrm rot="10800000">
            <a:off x="5464243" y="380435"/>
            <a:ext cx="7143028" cy="224155"/>
            <a:chOff x="2232075" y="3852300"/>
            <a:chExt cx="3104782" cy="224155"/>
          </a:xfrm>
        </p:grpSpPr>
        <p:sp>
          <p:nvSpPr>
            <p:cNvPr id="13" name="Corazón 12">
              <a:extLst>
                <a:ext uri="{FF2B5EF4-FFF2-40B4-BE49-F238E27FC236}">
                  <a16:creationId xmlns:a16="http://schemas.microsoft.com/office/drawing/2014/main" id="{5F0CF42F-C2F1-4A15-B382-A12AA1B617F4}"/>
                </a:ext>
              </a:extLst>
            </p:cNvPr>
            <p:cNvSpPr/>
            <p:nvPr userDrawn="1"/>
          </p:nvSpPr>
          <p:spPr>
            <a:xfrm>
              <a:off x="3697922" y="3852300"/>
              <a:ext cx="224155" cy="224155"/>
            </a:xfrm>
            <a:prstGeom prst="hear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EFBE166-2A66-4408-ADF9-6A4C81CA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0977" y="3983119"/>
              <a:ext cx="132588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CF07C79-4805-4B81-8CF5-A0387754CE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32075" y="3983119"/>
              <a:ext cx="1325880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47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  <p15:guide id="2" pos="5632">
          <p15:clr>
            <a:srgbClr val="FBAE40"/>
          </p15:clr>
        </p15:guide>
        <p15:guide id="3" pos="8448">
          <p15:clr>
            <a:srgbClr val="FBAE40"/>
          </p15:clr>
        </p15:guide>
        <p15:guide id="4" orient="horz" pos="5640">
          <p15:clr>
            <a:srgbClr val="FBAE40"/>
          </p15:clr>
        </p15:guide>
        <p15:guide id="5" orient="horz" pos="3984">
          <p15:clr>
            <a:srgbClr val="FBAE40"/>
          </p15:clr>
        </p15:guide>
        <p15:guide id="6" orient="horz" pos="4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958" y="915361"/>
            <a:ext cx="13070474" cy="18786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511" y="3129280"/>
            <a:ext cx="13075920" cy="55405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6065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1" y="3019500"/>
            <a:ext cx="13075919" cy="2154240"/>
          </a:xfrm>
        </p:spPr>
        <p:txBody>
          <a:bodyPr anchor="b"/>
          <a:lstStyle>
            <a:lvl1pPr algn="l">
              <a:defRPr sz="586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511" y="5177523"/>
            <a:ext cx="13075919" cy="1261920"/>
          </a:xfrm>
        </p:spPr>
        <p:txBody>
          <a:bodyPr anchor="t"/>
          <a:lstStyle>
            <a:lvl1pPr marL="0" indent="0" algn="l">
              <a:buNone/>
              <a:defRPr sz="29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466132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4758071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96908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7511" y="3129280"/>
            <a:ext cx="6327001" cy="554051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6429" y="3118459"/>
            <a:ext cx="6327001" cy="554051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1155414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2008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1080" y="2893298"/>
            <a:ext cx="5856007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7512" y="3738483"/>
            <a:ext cx="6369576" cy="4919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09724" y="2888563"/>
            <a:ext cx="5865201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11537" y="3733749"/>
            <a:ext cx="6363389" cy="4919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992" y="1155414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00689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49216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35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1" y="654263"/>
            <a:ext cx="5140959" cy="1431924"/>
          </a:xfrm>
        </p:spPr>
        <p:txBody>
          <a:bodyPr anchor="b"/>
          <a:lstStyle>
            <a:lvl1pPr algn="l">
              <a:defRPr sz="293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3751" y="654263"/>
            <a:ext cx="7599680" cy="7941946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7511" y="2344632"/>
            <a:ext cx="5140959" cy="6251573"/>
          </a:xfrm>
        </p:spPr>
        <p:txBody>
          <a:bodyPr/>
          <a:lstStyle>
            <a:lvl1pPr marL="0" indent="0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1047751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5718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512" y="7040880"/>
            <a:ext cx="13075920" cy="831216"/>
          </a:xfrm>
        </p:spPr>
        <p:txBody>
          <a:bodyPr anchor="b">
            <a:normAutofit/>
          </a:bodyPr>
          <a:lstStyle>
            <a:lvl1pPr algn="l">
              <a:defRPr sz="352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7511" y="931282"/>
            <a:ext cx="13075920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7512" y="7872096"/>
            <a:ext cx="13075920" cy="724111"/>
          </a:xfrm>
        </p:spPr>
        <p:txBody>
          <a:bodyPr>
            <a:normAutofit/>
          </a:bodyPr>
          <a:lstStyle>
            <a:lvl1pPr marL="0" indent="0">
              <a:buNone/>
              <a:defRPr sz="1760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143" y="7203864"/>
            <a:ext cx="2329840" cy="74403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992" y="7308528"/>
            <a:ext cx="1143658" cy="535517"/>
          </a:xfrm>
        </p:spPr>
        <p:txBody>
          <a:bodyPr/>
          <a:lstStyle/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97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35280"/>
            <a:ext cx="4182223" cy="97366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9924" y="231"/>
            <a:ext cx="3456455" cy="10051207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68224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2956" y="915361"/>
            <a:ext cx="13070474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511" y="3129280"/>
            <a:ext cx="13075920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97032" y="8991308"/>
            <a:ext cx="1681215" cy="543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A39CCA-436F-4C2F-B74F-6AED271010BD}" type="datetime1">
              <a:rPr lang="es-ES" noProof="0" smtClean="0"/>
              <a:t>12/05/2023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7511" y="8999186"/>
            <a:ext cx="1117599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9992" y="1155414"/>
            <a:ext cx="114365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33">
                <a:solidFill>
                  <a:srgbClr val="FEFFFF"/>
                </a:solidFill>
              </a:defRPr>
            </a:lvl1pPr>
          </a:lstStyle>
          <a:p>
            <a:pPr rtl="0"/>
            <a:fld id="{14889A7D-6F11-4309-BF41-62CA68FAE8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75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hf sldNum="0" hdr="0" ftr="0" dt="0"/>
  <p:txStyles>
    <p:titleStyle>
      <a:lvl1pPr algn="l" defTabSz="670575" rtl="0" eaLnBrk="1" latinLnBrk="0" hangingPunct="1">
        <a:spcBef>
          <a:spcPct val="0"/>
        </a:spcBef>
        <a:buNone/>
        <a:defRPr sz="5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02931" indent="-502931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89685" indent="-419110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34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76438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20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47013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17589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688164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358739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029314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699890" indent="-335288" algn="l" defTabSz="670575" rtl="0" eaLnBrk="1" latinLnBrk="0" hangingPunct="1">
        <a:spcBef>
          <a:spcPts val="146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5506C4F-DFA7-4FB1-99FB-6CEDF6CB5A71}"/>
              </a:ext>
            </a:extLst>
          </p:cNvPr>
          <p:cNvSpPr txBox="1"/>
          <p:nvPr/>
        </p:nvSpPr>
        <p:spPr>
          <a:xfrm>
            <a:off x="5272392" y="2393004"/>
            <a:ext cx="9105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Diego Alejandro Mesa Vasquez</a:t>
            </a:r>
          </a:p>
          <a:p>
            <a:pPr algn="ctr"/>
            <a:endParaRPr lang="es-CO" sz="4000" dirty="0"/>
          </a:p>
          <a:p>
            <a:pPr algn="ctr"/>
            <a:r>
              <a:rPr lang="es-CO" sz="4000" dirty="0"/>
              <a:t>Ana Carolina </a:t>
            </a:r>
            <a:r>
              <a:rPr lang="es-CO" sz="4000" dirty="0" err="1"/>
              <a:t>Bermudez</a:t>
            </a:r>
            <a:r>
              <a:rPr lang="es-CO" sz="4000" dirty="0"/>
              <a:t> Paredes</a:t>
            </a:r>
          </a:p>
          <a:p>
            <a:pPr algn="ctr"/>
            <a:endParaRPr lang="es-CO" sz="4000" dirty="0"/>
          </a:p>
          <a:p>
            <a:pPr algn="ctr"/>
            <a:r>
              <a:rPr lang="es-CO" sz="4000" dirty="0"/>
              <a:t>Software análisis and </a:t>
            </a:r>
            <a:r>
              <a:rPr lang="es-CO" sz="4000" dirty="0" err="1"/>
              <a:t>development</a:t>
            </a:r>
            <a:endParaRPr lang="es-CO" sz="4000" dirty="0"/>
          </a:p>
          <a:p>
            <a:pPr algn="ctr"/>
            <a:endParaRPr lang="es-CO" sz="4000" dirty="0"/>
          </a:p>
          <a:p>
            <a:pPr algn="ctr"/>
            <a:r>
              <a:rPr lang="es-CO" sz="4000" dirty="0" err="1"/>
              <a:t>Presentation</a:t>
            </a:r>
            <a:r>
              <a:rPr lang="es-CO" sz="4000" dirty="0"/>
              <a:t> </a:t>
            </a:r>
            <a:r>
              <a:rPr lang="es-CO" sz="4000" dirty="0" err="1"/>
              <a:t>of</a:t>
            </a:r>
            <a:r>
              <a:rPr lang="es-CO" sz="4000" dirty="0"/>
              <a:t> </a:t>
            </a:r>
            <a:r>
              <a:rPr lang="es-CO" sz="4000" dirty="0" err="1"/>
              <a:t>my</a:t>
            </a:r>
            <a:r>
              <a:rPr lang="es-CO" sz="4000" dirty="0"/>
              <a:t> </a:t>
            </a:r>
            <a:r>
              <a:rPr lang="es-CO" sz="4000" dirty="0" err="1"/>
              <a:t>family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8252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7B62AC-4A99-3C4F-BFFD-4ABB4811DF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sz="3200" dirty="0" err="1"/>
              <a:t>She</a:t>
            </a:r>
            <a:r>
              <a:rPr lang="es-ES" sz="3200" dirty="0"/>
              <a:t> </a:t>
            </a:r>
            <a:r>
              <a:rPr lang="es-ES" sz="3200" dirty="0" err="1"/>
              <a:t>is</a:t>
            </a:r>
            <a:r>
              <a:rPr lang="es-ES" sz="3200" dirty="0"/>
              <a:t> </a:t>
            </a:r>
            <a:r>
              <a:rPr lang="es-ES" sz="3200" dirty="0" err="1"/>
              <a:t>my</a:t>
            </a:r>
            <a:r>
              <a:rPr lang="es-ES" sz="3200" dirty="0"/>
              <a:t> </a:t>
            </a:r>
            <a:r>
              <a:rPr lang="es-ES" sz="3200" dirty="0" err="1"/>
              <a:t>wife</a:t>
            </a:r>
            <a:endParaRPr lang="es" sz="3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E0E6C19-3178-E640-812B-2C1E563B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" dirty="0"/>
              <a:t>¡i love you!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3E220283-BDBD-435D-96E9-59F1C621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0" y="6782352"/>
            <a:ext cx="3886200" cy="1280160"/>
          </a:xfrm>
        </p:spPr>
        <p:txBody>
          <a:bodyPr rtlCol="0"/>
          <a:lstStyle/>
          <a:p>
            <a:pPr rtl="0"/>
            <a:r>
              <a:rPr lang="es-CO" sz="3800" dirty="0"/>
              <a:t>A</a:t>
            </a:r>
            <a:r>
              <a:rPr lang="es" sz="3800" dirty="0"/>
              <a:t>ide castaño</a:t>
            </a:r>
            <a:br>
              <a:rPr lang="en-US" dirty="0"/>
            </a:br>
            <a:endParaRPr lang="en-U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E26BD6F8-3CBD-43E7-9207-E8BB2068B2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97" b="4297"/>
          <a:stretch>
            <a:fillRect/>
          </a:stretch>
        </p:blipFill>
        <p:spPr/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887677-7C21-4D5B-9954-2DFE0E3ED211}"/>
              </a:ext>
            </a:extLst>
          </p:cNvPr>
          <p:cNvSpPr txBox="1"/>
          <p:nvPr/>
        </p:nvSpPr>
        <p:spPr>
          <a:xfrm>
            <a:off x="5525311" y="758757"/>
            <a:ext cx="77821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 err="1"/>
              <a:t>She</a:t>
            </a:r>
            <a:r>
              <a:rPr lang="es-CO" sz="3000" dirty="0"/>
              <a:t> </a:t>
            </a:r>
            <a:r>
              <a:rPr lang="es-CO" sz="3000" dirty="0" err="1"/>
              <a:t>is</a:t>
            </a:r>
            <a:r>
              <a:rPr lang="es-CO" sz="3000" dirty="0"/>
              <a:t>  a </a:t>
            </a:r>
            <a:r>
              <a:rPr lang="es-CO" sz="3000" dirty="0" err="1"/>
              <a:t>photograper</a:t>
            </a:r>
            <a:r>
              <a:rPr lang="es-CO" sz="3000" dirty="0"/>
              <a:t> </a:t>
            </a:r>
            <a:r>
              <a:rPr lang="es-CO" sz="3000" dirty="0" err="1"/>
              <a:t>with</a:t>
            </a:r>
            <a:r>
              <a:rPr lang="es-CO" sz="3000" dirty="0"/>
              <a:t> ten </a:t>
            </a:r>
            <a:r>
              <a:rPr lang="es-CO" sz="3000" dirty="0" err="1"/>
              <a:t>years</a:t>
            </a:r>
            <a:r>
              <a:rPr lang="es-CO" sz="3000" dirty="0"/>
              <a:t> </a:t>
            </a:r>
            <a:r>
              <a:rPr lang="es-CO" sz="3000" dirty="0" err="1"/>
              <a:t>of</a:t>
            </a:r>
            <a:r>
              <a:rPr lang="es-CO" sz="3000" dirty="0"/>
              <a:t> </a:t>
            </a:r>
            <a:r>
              <a:rPr lang="es-CO" sz="3000" dirty="0" err="1"/>
              <a:t>experience</a:t>
            </a:r>
            <a:r>
              <a:rPr lang="es-CO" sz="3000" dirty="0"/>
              <a:t>. </a:t>
            </a:r>
          </a:p>
          <a:p>
            <a:pPr algn="ctr"/>
            <a:endParaRPr lang="es-CO" sz="3000" dirty="0"/>
          </a:p>
          <a:p>
            <a:pPr algn="ctr"/>
            <a:r>
              <a:rPr lang="es-CO" sz="3000" dirty="0" err="1"/>
              <a:t>We</a:t>
            </a:r>
            <a:r>
              <a:rPr lang="es-CO" sz="3000" dirty="0"/>
              <a:t> </a:t>
            </a:r>
            <a:r>
              <a:rPr lang="es-CO" sz="3000" dirty="0" err="1"/>
              <a:t>have</a:t>
            </a:r>
            <a:r>
              <a:rPr lang="es-CO" sz="3000" dirty="0"/>
              <a:t> </a:t>
            </a:r>
            <a:r>
              <a:rPr lang="es-CO" sz="3000" dirty="0" err="1"/>
              <a:t>been</a:t>
            </a:r>
            <a:r>
              <a:rPr lang="es-CO" sz="3000" dirty="0"/>
              <a:t> living </a:t>
            </a:r>
            <a:r>
              <a:rPr lang="es-CO" sz="3000" dirty="0" err="1"/>
              <a:t>together</a:t>
            </a:r>
            <a:r>
              <a:rPr lang="es-CO" sz="3000" dirty="0"/>
              <a:t>  </a:t>
            </a:r>
            <a:r>
              <a:rPr lang="es-CO" sz="3000" dirty="0" err="1"/>
              <a:t>for</a:t>
            </a:r>
            <a:r>
              <a:rPr lang="es-CO" sz="3000" dirty="0"/>
              <a:t> </a:t>
            </a:r>
            <a:r>
              <a:rPr lang="es-CO" sz="3000" dirty="0" err="1"/>
              <a:t>fifteen</a:t>
            </a:r>
            <a:r>
              <a:rPr lang="es-CO" sz="3000" dirty="0"/>
              <a:t> </a:t>
            </a:r>
            <a:r>
              <a:rPr lang="es-CO" sz="3000" dirty="0" err="1"/>
              <a:t>years</a:t>
            </a:r>
            <a:r>
              <a:rPr lang="es-CO" sz="3000" dirty="0"/>
              <a:t> and </a:t>
            </a:r>
            <a:r>
              <a:rPr lang="es-CO" sz="3000" dirty="0" err="1"/>
              <a:t>married</a:t>
            </a:r>
            <a:r>
              <a:rPr lang="es-CO" sz="3000" dirty="0"/>
              <a:t> </a:t>
            </a:r>
            <a:r>
              <a:rPr lang="es-CO" sz="3000" dirty="0" err="1"/>
              <a:t>for</a:t>
            </a:r>
            <a:r>
              <a:rPr lang="es-CO" sz="3000" dirty="0"/>
              <a:t> </a:t>
            </a:r>
            <a:r>
              <a:rPr lang="es-CO" sz="3000" dirty="0" err="1"/>
              <a:t>five</a:t>
            </a:r>
            <a:r>
              <a:rPr lang="es-CO" sz="3000" dirty="0"/>
              <a:t> </a:t>
            </a:r>
            <a:r>
              <a:rPr lang="es-CO" sz="3000" dirty="0" err="1"/>
              <a:t>years</a:t>
            </a:r>
            <a:r>
              <a:rPr lang="es-CO" sz="3000" dirty="0"/>
              <a:t>.</a:t>
            </a:r>
          </a:p>
          <a:p>
            <a:pPr algn="ctr"/>
            <a:endParaRPr lang="es-CO" sz="3000" dirty="0"/>
          </a:p>
          <a:p>
            <a:pPr algn="ctr"/>
            <a:r>
              <a:rPr lang="es-CO" sz="3000" dirty="0"/>
              <a:t>I </a:t>
            </a:r>
            <a:r>
              <a:rPr lang="es-CO" sz="3000" dirty="0" err="1"/>
              <a:t>think</a:t>
            </a:r>
            <a:r>
              <a:rPr lang="es-CO" sz="3000" dirty="0"/>
              <a:t> </a:t>
            </a:r>
            <a:r>
              <a:rPr lang="es-CO" sz="3000" dirty="0" err="1"/>
              <a:t>she</a:t>
            </a:r>
            <a:r>
              <a:rPr lang="es-CO" sz="3000" dirty="0"/>
              <a:t> </a:t>
            </a:r>
            <a:r>
              <a:rPr lang="es-CO" sz="3000" dirty="0" err="1"/>
              <a:t>is</a:t>
            </a:r>
            <a:r>
              <a:rPr lang="es-CO" sz="3000" dirty="0"/>
              <a:t> a </a:t>
            </a:r>
            <a:r>
              <a:rPr lang="es-CO" sz="3000" dirty="0" err="1"/>
              <a:t>great</a:t>
            </a:r>
            <a:r>
              <a:rPr lang="es-CO" sz="3000" dirty="0"/>
              <a:t> </a:t>
            </a:r>
            <a:r>
              <a:rPr lang="es-CO" sz="3000" dirty="0" err="1"/>
              <a:t>woman</a:t>
            </a:r>
            <a:endParaRPr lang="es-CO" sz="3000" dirty="0"/>
          </a:p>
        </p:txBody>
      </p:sp>
    </p:spTree>
    <p:extLst>
      <p:ext uri="{BB962C8B-B14F-4D97-AF65-F5344CB8AC3E}">
        <p14:creationId xmlns:p14="http://schemas.microsoft.com/office/powerpoint/2010/main" val="104409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2BE7B2-557C-B549-978F-E3F0D399C4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40800" y="5732097"/>
            <a:ext cx="9405566" cy="765980"/>
          </a:xfrm>
        </p:spPr>
        <p:txBody>
          <a:bodyPr rtlCol="0"/>
          <a:lstStyle/>
          <a:p>
            <a:pPr rtl="0"/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princesses</a:t>
            </a:r>
            <a:endParaRPr lang="es-E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DCFC83-0124-4FB8-BBC2-2BCC3A89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0" y="6339088"/>
            <a:ext cx="3886200" cy="2421090"/>
          </a:xfrm>
        </p:spPr>
        <p:txBody>
          <a:bodyPr rtlCol="0"/>
          <a:lstStyle/>
          <a:p>
            <a:pPr rtl="0"/>
            <a:r>
              <a:rPr lang="es-ES" dirty="0"/>
              <a:t>Milena</a:t>
            </a:r>
            <a:br>
              <a:rPr lang="es-ES" dirty="0"/>
            </a:br>
            <a:r>
              <a:rPr lang="es-ES" dirty="0"/>
              <a:t>and</a:t>
            </a:r>
            <a:br>
              <a:rPr lang="es-ES" dirty="0"/>
            </a:br>
            <a:r>
              <a:rPr lang="es-ES" dirty="0"/>
              <a:t>juliana</a:t>
            </a: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8378E007-5FB3-4A2F-A984-FF424EC0A9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97" b="4297"/>
          <a:stretch>
            <a:fillRect/>
          </a:stretch>
        </p:blipFill>
        <p:spPr/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B5887BC-1A37-4575-B66A-A6AD17045AD8}"/>
              </a:ext>
            </a:extLst>
          </p:cNvPr>
          <p:cNvSpPr txBox="1"/>
          <p:nvPr/>
        </p:nvSpPr>
        <p:spPr>
          <a:xfrm>
            <a:off x="5525311" y="817123"/>
            <a:ext cx="71595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400" dirty="0" err="1"/>
              <a:t>They</a:t>
            </a:r>
            <a:r>
              <a:rPr lang="es-CO" sz="3400" dirty="0"/>
              <a:t> are </a:t>
            </a:r>
            <a:r>
              <a:rPr lang="es-CO" sz="3400" dirty="0" err="1"/>
              <a:t>my</a:t>
            </a:r>
            <a:r>
              <a:rPr lang="es-CO" sz="3400" dirty="0"/>
              <a:t> </a:t>
            </a:r>
            <a:r>
              <a:rPr lang="es-CO" sz="3400" dirty="0" err="1"/>
              <a:t>daugthers</a:t>
            </a:r>
            <a:r>
              <a:rPr lang="es-CO" sz="3400" dirty="0"/>
              <a:t>.</a:t>
            </a:r>
          </a:p>
          <a:p>
            <a:pPr algn="ctr"/>
            <a:endParaRPr lang="es-CO" sz="3400" dirty="0"/>
          </a:p>
          <a:p>
            <a:pPr algn="ctr"/>
            <a:r>
              <a:rPr lang="es-CO" sz="3400" dirty="0" err="1"/>
              <a:t>One</a:t>
            </a:r>
            <a:r>
              <a:rPr lang="es-CO" sz="3400" dirty="0"/>
              <a:t> </a:t>
            </a:r>
            <a:r>
              <a:rPr lang="es-CO" sz="3400" dirty="0" err="1"/>
              <a:t>is</a:t>
            </a:r>
            <a:r>
              <a:rPr lang="es-CO" sz="3400" dirty="0"/>
              <a:t> </a:t>
            </a:r>
            <a:r>
              <a:rPr lang="es-CO" sz="3400" dirty="0" err="1"/>
              <a:t>fourteen</a:t>
            </a:r>
            <a:r>
              <a:rPr lang="es-CO" sz="3400" dirty="0"/>
              <a:t> </a:t>
            </a:r>
            <a:r>
              <a:rPr lang="es-CO" sz="3400" dirty="0" err="1"/>
              <a:t>years</a:t>
            </a:r>
            <a:r>
              <a:rPr lang="es-CO" sz="3400" dirty="0"/>
              <a:t> </a:t>
            </a:r>
            <a:r>
              <a:rPr lang="es-CO" sz="3400" dirty="0" err="1"/>
              <a:t>old</a:t>
            </a:r>
            <a:r>
              <a:rPr lang="es-CO" sz="3400" dirty="0"/>
              <a:t> and </a:t>
            </a:r>
            <a:r>
              <a:rPr lang="es-CO" sz="3400" dirty="0" err="1"/>
              <a:t>the</a:t>
            </a:r>
            <a:r>
              <a:rPr lang="es-CO" sz="3400" dirty="0"/>
              <a:t> </a:t>
            </a:r>
            <a:r>
              <a:rPr lang="es-CO" sz="3400" dirty="0" err="1"/>
              <a:t>other</a:t>
            </a:r>
            <a:r>
              <a:rPr lang="es-CO" sz="3400" dirty="0"/>
              <a:t> </a:t>
            </a:r>
            <a:r>
              <a:rPr lang="es-CO" sz="3400" dirty="0" err="1"/>
              <a:t>is</a:t>
            </a:r>
            <a:r>
              <a:rPr lang="es-CO" sz="3400" dirty="0"/>
              <a:t> </a:t>
            </a:r>
            <a:r>
              <a:rPr lang="es-CO" sz="3400" dirty="0" err="1"/>
              <a:t>four</a:t>
            </a:r>
            <a:r>
              <a:rPr lang="es-CO" sz="3400" dirty="0"/>
              <a:t> </a:t>
            </a:r>
            <a:r>
              <a:rPr lang="es-CO" sz="3400" dirty="0" err="1"/>
              <a:t>years</a:t>
            </a:r>
            <a:r>
              <a:rPr lang="es-CO" sz="3400" dirty="0"/>
              <a:t> </a:t>
            </a:r>
            <a:r>
              <a:rPr lang="es-CO" sz="3400" dirty="0" err="1"/>
              <a:t>old</a:t>
            </a:r>
            <a:r>
              <a:rPr lang="es-CO" sz="3400" dirty="0"/>
              <a:t>.</a:t>
            </a:r>
          </a:p>
          <a:p>
            <a:pPr algn="ctr"/>
            <a:endParaRPr lang="es-CO" sz="3400" dirty="0"/>
          </a:p>
          <a:p>
            <a:pPr algn="ctr"/>
            <a:r>
              <a:rPr lang="es-CO" sz="3400" dirty="0" err="1"/>
              <a:t>They</a:t>
            </a:r>
            <a:r>
              <a:rPr lang="es-CO" sz="3400" dirty="0"/>
              <a:t> are </a:t>
            </a:r>
            <a:r>
              <a:rPr lang="es-CO" sz="3400" dirty="0" err="1"/>
              <a:t>both</a:t>
            </a:r>
            <a:r>
              <a:rPr lang="es-CO" sz="3400" dirty="0"/>
              <a:t> </a:t>
            </a:r>
            <a:r>
              <a:rPr lang="es-CO" sz="3400" dirty="0" err="1"/>
              <a:t>very</a:t>
            </a:r>
            <a:r>
              <a:rPr lang="es-CO" sz="3400" dirty="0"/>
              <a:t> </a:t>
            </a:r>
            <a:r>
              <a:rPr lang="es-CO" sz="3400" dirty="0" err="1"/>
              <a:t>smiley</a:t>
            </a:r>
            <a:r>
              <a:rPr lang="es-CO" sz="3400" dirty="0"/>
              <a:t> and </a:t>
            </a:r>
            <a:r>
              <a:rPr lang="es-CO" sz="3400" dirty="0" err="1"/>
              <a:t>love</a:t>
            </a:r>
            <a:r>
              <a:rPr lang="es-CO" sz="3400" dirty="0"/>
              <a:t> </a:t>
            </a:r>
            <a:r>
              <a:rPr lang="es-CO" sz="3400" dirty="0" err="1"/>
              <a:t>to</a:t>
            </a:r>
            <a:r>
              <a:rPr lang="es-CO" sz="3400" dirty="0"/>
              <a:t> </a:t>
            </a:r>
            <a:r>
              <a:rPr lang="es-CO" sz="3400" dirty="0" err="1"/>
              <a:t>watch</a:t>
            </a:r>
            <a:r>
              <a:rPr lang="es-CO" sz="3400" dirty="0"/>
              <a:t> </a:t>
            </a:r>
            <a:r>
              <a:rPr lang="es-CO" sz="3400" dirty="0" err="1"/>
              <a:t>cartoons</a:t>
            </a:r>
            <a:endParaRPr lang="es-CO" sz="3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61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8AB2F6-24B6-4240-B587-AC79E57BC9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sz="3200" dirty="0" err="1"/>
              <a:t>This</a:t>
            </a:r>
            <a:r>
              <a:rPr lang="es-ES" sz="3200" dirty="0"/>
              <a:t> </a:t>
            </a:r>
            <a:r>
              <a:rPr lang="es-ES" sz="3200" dirty="0" err="1"/>
              <a:t>is</a:t>
            </a:r>
            <a:r>
              <a:rPr lang="es-ES" sz="3200" dirty="0"/>
              <a:t> </a:t>
            </a:r>
            <a:r>
              <a:rPr lang="es-ES" sz="3200" dirty="0" err="1"/>
              <a:t>my</a:t>
            </a:r>
            <a:r>
              <a:rPr lang="es-ES" sz="3200" dirty="0"/>
              <a:t> </a:t>
            </a:r>
            <a:r>
              <a:rPr lang="es-ES" sz="3200" dirty="0" err="1"/>
              <a:t>family</a:t>
            </a:r>
            <a:endParaRPr lang="es-ES" sz="32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FE4BB18-0461-4986-A028-C1ECCFE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0" y="6737358"/>
            <a:ext cx="3886200" cy="1797042"/>
          </a:xfrm>
        </p:spPr>
        <p:txBody>
          <a:bodyPr rtlCol="0"/>
          <a:lstStyle/>
          <a:p>
            <a:pPr rtl="0"/>
            <a:r>
              <a:rPr lang="es-ES" sz="4000" spc="-30" dirty="0" err="1"/>
              <a:t>The</a:t>
            </a:r>
            <a:r>
              <a:rPr lang="es-ES" sz="4000" spc="-30" dirty="0"/>
              <a:t> </a:t>
            </a:r>
            <a:r>
              <a:rPr lang="es-ES" sz="4000" spc="-30" dirty="0" err="1"/>
              <a:t>most</a:t>
            </a:r>
            <a:r>
              <a:rPr lang="es-ES" sz="4000" spc="-30" dirty="0"/>
              <a:t> </a:t>
            </a:r>
            <a:r>
              <a:rPr lang="es-ES" sz="4000" spc="-30" dirty="0" err="1"/>
              <a:t>valuable</a:t>
            </a:r>
            <a:r>
              <a:rPr lang="es-ES" sz="4000" spc="-30" dirty="0"/>
              <a:t> </a:t>
            </a:r>
            <a:r>
              <a:rPr lang="es-ES" sz="4000" spc="-30" dirty="0" err="1"/>
              <a:t>thing</a:t>
            </a:r>
            <a:r>
              <a:rPr lang="es-ES" sz="4000" spc="-30" dirty="0"/>
              <a:t> i </a:t>
            </a:r>
            <a:r>
              <a:rPr lang="es-ES" sz="4000" spc="-30" dirty="0" err="1"/>
              <a:t>have</a:t>
            </a:r>
            <a:endParaRPr lang="es-ES" sz="4000" spc="-30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A3BC375C-96AC-4AF2-B013-5C84AC30C2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97" b="4297"/>
          <a:stretch>
            <a:fillRect/>
          </a:stretch>
        </p:blipFill>
        <p:spPr/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A34EAA-D002-447F-8254-1F1EA23FAC83}"/>
              </a:ext>
            </a:extLst>
          </p:cNvPr>
          <p:cNvSpPr txBox="1"/>
          <p:nvPr/>
        </p:nvSpPr>
        <p:spPr>
          <a:xfrm>
            <a:off x="5239966" y="744065"/>
            <a:ext cx="81712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altLang="es-CO" sz="3400" dirty="0" err="1">
                <a:latin typeface="Century Gothic (Cuerpo)"/>
              </a:rPr>
              <a:t>My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family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is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of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Colombian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nationality</a:t>
            </a:r>
            <a:r>
              <a:rPr lang="es-CO" altLang="es-CO" sz="3400" dirty="0">
                <a:latin typeface="Century Gothic (Cuerpo)"/>
              </a:rPr>
              <a:t>. </a:t>
            </a:r>
          </a:p>
          <a:p>
            <a:pPr algn="ctr"/>
            <a:endParaRPr lang="es-CO" altLang="es-CO" sz="3400" dirty="0">
              <a:latin typeface="Century Gothic (Cuerpo)"/>
            </a:endParaRPr>
          </a:p>
          <a:p>
            <a:pPr algn="ctr"/>
            <a:r>
              <a:rPr lang="es-CO" altLang="es-CO" sz="3400" dirty="0" err="1">
                <a:latin typeface="Century Gothic (Cuerpo)"/>
              </a:rPr>
              <a:t>We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live</a:t>
            </a:r>
            <a:r>
              <a:rPr lang="es-CO" altLang="es-CO" sz="3400" dirty="0">
                <a:latin typeface="Century Gothic (Cuerpo)"/>
              </a:rPr>
              <a:t> in </a:t>
            </a:r>
            <a:r>
              <a:rPr lang="es-CO" altLang="es-CO" sz="3400" dirty="0" err="1">
                <a:latin typeface="Century Gothic (Cuerpo)"/>
              </a:rPr>
              <a:t>the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city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of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Medellin</a:t>
            </a:r>
            <a:r>
              <a:rPr lang="es-CO" altLang="es-CO" sz="3400" dirty="0">
                <a:latin typeface="Century Gothic (Cuerpo)"/>
              </a:rPr>
              <a:t>.</a:t>
            </a:r>
          </a:p>
          <a:p>
            <a:pPr algn="ctr"/>
            <a:r>
              <a:rPr lang="es-CO" altLang="es-CO" sz="3400" dirty="0">
                <a:latin typeface="Century Gothic (Cuerpo)"/>
              </a:rPr>
              <a:t> </a:t>
            </a:r>
          </a:p>
          <a:p>
            <a:pPr algn="ctr"/>
            <a:r>
              <a:rPr lang="es-CO" altLang="es-CO" sz="3400" dirty="0" err="1">
                <a:latin typeface="Century Gothic (Cuerpo)"/>
              </a:rPr>
              <a:t>We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work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constantly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to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get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ahead</a:t>
            </a:r>
            <a:r>
              <a:rPr lang="es-CO" altLang="es-CO" sz="3400" dirty="0">
                <a:latin typeface="Century Gothic (Cuerpo)"/>
              </a:rPr>
              <a:t> and </a:t>
            </a:r>
            <a:r>
              <a:rPr lang="es-CO" altLang="es-CO" sz="3400" dirty="0" err="1">
                <a:latin typeface="Century Gothic (Cuerpo)"/>
              </a:rPr>
              <a:t>we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firmly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believe</a:t>
            </a:r>
            <a:r>
              <a:rPr lang="es-CO" altLang="es-CO" sz="3400" dirty="0">
                <a:latin typeface="Century Gothic (Cuerpo)"/>
              </a:rPr>
              <a:t> in </a:t>
            </a:r>
            <a:r>
              <a:rPr lang="es-CO" altLang="es-CO" sz="3400" dirty="0" err="1">
                <a:latin typeface="Century Gothic (Cuerpo)"/>
              </a:rPr>
              <a:t>the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importance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of</a:t>
            </a:r>
            <a:r>
              <a:rPr lang="es-CO" altLang="es-CO" sz="3400" dirty="0">
                <a:latin typeface="Century Gothic (Cuerpo)"/>
              </a:rPr>
              <a:t> </a:t>
            </a:r>
            <a:r>
              <a:rPr lang="es-CO" altLang="es-CO" sz="3400" dirty="0" err="1">
                <a:latin typeface="Century Gothic (Cuerpo)"/>
              </a:rPr>
              <a:t>education</a:t>
            </a:r>
            <a:r>
              <a:rPr lang="es-CO" altLang="es-CO" sz="3400" dirty="0">
                <a:latin typeface="Century Gothic (Cuerpo)"/>
              </a:rPr>
              <a:t>.</a:t>
            </a:r>
            <a:endParaRPr lang="es-CO" sz="3400" dirty="0">
              <a:latin typeface="Century Gothic (Cuerpo)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7951A4E-7E05-489D-BCE4-E2E89057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6642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0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8BC8BF-3D76-4ADF-8276-E83BCB241BFF}"/>
              </a:ext>
            </a:extLst>
          </p:cNvPr>
          <p:cNvSpPr txBox="1"/>
          <p:nvPr/>
        </p:nvSpPr>
        <p:spPr>
          <a:xfrm>
            <a:off x="5642043" y="875489"/>
            <a:ext cx="86770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/>
              <a:t>Thank</a:t>
            </a:r>
            <a:r>
              <a:rPr lang="es-CO" sz="6000" dirty="0"/>
              <a:t> </a:t>
            </a:r>
            <a:r>
              <a:rPr lang="es-CO" sz="6000" dirty="0" err="1"/>
              <a:t>you</a:t>
            </a:r>
            <a:r>
              <a:rPr lang="es-CO" sz="6000" dirty="0"/>
              <a:t> </a:t>
            </a:r>
            <a:r>
              <a:rPr lang="es-CO" sz="6000" dirty="0" err="1"/>
              <a:t>very</a:t>
            </a:r>
            <a:r>
              <a:rPr lang="es-CO" sz="6000" dirty="0"/>
              <a:t> </a:t>
            </a:r>
            <a:r>
              <a:rPr lang="es-CO" sz="6000" dirty="0" err="1"/>
              <a:t>much</a:t>
            </a:r>
            <a:r>
              <a:rPr lang="es-CO" sz="6000" dirty="0"/>
              <a:t> </a:t>
            </a:r>
            <a:r>
              <a:rPr lang="es-CO" sz="6000" dirty="0" err="1"/>
              <a:t>for</a:t>
            </a:r>
            <a:r>
              <a:rPr lang="es-CO" sz="6000" dirty="0"/>
              <a:t> </a:t>
            </a:r>
            <a:r>
              <a:rPr lang="es-CO" sz="6000" dirty="0" err="1"/>
              <a:t>your</a:t>
            </a:r>
            <a:r>
              <a:rPr lang="es-CO" sz="6000" dirty="0"/>
              <a:t> time!!!</a:t>
            </a:r>
          </a:p>
          <a:p>
            <a:pPr algn="ctr"/>
            <a:endParaRPr lang="es-CO" sz="6000" dirty="0"/>
          </a:p>
          <a:p>
            <a:pPr algn="ctr"/>
            <a:r>
              <a:rPr lang="es-CO" sz="6000" dirty="0"/>
              <a:t>A </a:t>
            </a:r>
            <a:r>
              <a:rPr lang="es-CO" sz="6000" dirty="0" err="1"/>
              <a:t>hug</a:t>
            </a:r>
            <a:r>
              <a:rPr lang="es-CO" sz="6000" dirty="0"/>
              <a:t> </a:t>
            </a:r>
            <a:r>
              <a:rPr lang="es-CO" sz="6000" dirty="0" err="1"/>
              <a:t>for</a:t>
            </a:r>
            <a:r>
              <a:rPr lang="es-CO" sz="6000" dirty="0"/>
              <a:t> </a:t>
            </a:r>
            <a:r>
              <a:rPr lang="es-CO" sz="6000" dirty="0" err="1"/>
              <a:t>everyone</a:t>
            </a:r>
            <a:r>
              <a:rPr lang="es-CO" sz="6000" dirty="0"/>
              <a:t> !!!</a:t>
            </a:r>
          </a:p>
          <a:p>
            <a:pPr algn="ctr"/>
            <a:endParaRPr lang="es-CO" sz="6000" dirty="0"/>
          </a:p>
          <a:p>
            <a:pPr algn="ctr"/>
            <a:r>
              <a:rPr lang="es-CO" sz="6000" dirty="0" err="1"/>
              <a:t>Bye</a:t>
            </a:r>
            <a:r>
              <a:rPr lang="es-CO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9673962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744E5-EA4E-473E-B420-411FF4D37ED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750C4F-50A7-41F3-9ADA-8E15B7ABE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B2B54A-0FB4-4B0E-8F60-AC9A8DA28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156</Words>
  <Application>Microsoft Office PowerPoint</Application>
  <PresentationFormat>Personalizado</PresentationFormat>
  <Paragraphs>38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Unicode MS</vt:lpstr>
      <vt:lpstr>Avenir Next LT Pro</vt:lpstr>
      <vt:lpstr>Calibri</vt:lpstr>
      <vt:lpstr>Century Gothic</vt:lpstr>
      <vt:lpstr>Century Gothic (Cuerpo)</vt:lpstr>
      <vt:lpstr>Tisa Offc Serif Pro</vt:lpstr>
      <vt:lpstr>Wingdings 3</vt:lpstr>
      <vt:lpstr>Espiral</vt:lpstr>
      <vt:lpstr>Presentación de PowerPoint</vt:lpstr>
      <vt:lpstr>Aide castaño </vt:lpstr>
      <vt:lpstr>Milena and juliana</vt:lpstr>
      <vt:lpstr>The most valuable thing i have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FELIZ  DÍA DEL PADRE</dc:title>
  <dc:creator>Diego Mesa Vasquez</dc:creator>
  <cp:lastModifiedBy>Diego Mesa Vasquez</cp:lastModifiedBy>
  <cp:revision>9</cp:revision>
  <dcterms:created xsi:type="dcterms:W3CDTF">2023-05-13T03:07:30Z</dcterms:created>
  <dcterms:modified xsi:type="dcterms:W3CDTF">2023-05-13T04:35:31Z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