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36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2320" y="72142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BASIC STAGES OF COMPANY”S PROCESS AND PEOPLE WORKING TEAM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66700" y="3577971"/>
            <a:ext cx="4072844" cy="1694673"/>
          </a:xfrm>
        </p:spPr>
        <p:txBody>
          <a:bodyPr>
            <a:normAutofit/>
          </a:bodyPr>
          <a:lstStyle/>
          <a:p>
            <a:r>
              <a:rPr lang="es-CO" b="1" dirty="0" smtClean="0"/>
              <a:t>GA5-240202501-AA1-EV03</a:t>
            </a:r>
          </a:p>
          <a:p>
            <a:r>
              <a:rPr lang="es-MX" dirty="0" smtClean="0"/>
              <a:t>NAME: MARVIN MARIN CERA</a:t>
            </a:r>
          </a:p>
          <a:p>
            <a:r>
              <a:rPr lang="es-MX" dirty="0" smtClean="0"/>
              <a:t>CODE ID: 2721554</a:t>
            </a:r>
          </a:p>
          <a:p>
            <a:r>
              <a:rPr lang="es-MX" dirty="0" smtClean="0"/>
              <a:t>SOFTWARE DEVELOPMENT SENA</a:t>
            </a:r>
          </a:p>
          <a:p>
            <a:endParaRPr lang="es-MX" dirty="0" smtClean="0"/>
          </a:p>
          <a:p>
            <a:endParaRPr lang="es-CO" dirty="0"/>
          </a:p>
        </p:txBody>
      </p:sp>
      <p:pic>
        <p:nvPicPr>
          <p:cNvPr id="1026" name="Picture 2" descr="Qué es la Ingeniería de Procesos? Maximiza los recursos disponi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03" y="3115767"/>
            <a:ext cx="526077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Workplace Wellness and Productivity: Nurturing a Healthy Connection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3631284" cy="3777622"/>
          </a:xfrm>
        </p:spPr>
        <p:txBody>
          <a:bodyPr/>
          <a:lstStyle/>
          <a:p>
            <a:pPr algn="just"/>
            <a:r>
              <a:rPr lang="en-US" dirty="0"/>
              <a:t>In today's fast-paced world, the relationship between organizational processes, employee well-being, and productivity is becoming increasingly </a:t>
            </a:r>
            <a:r>
              <a:rPr lang="en-US" dirty="0" smtClean="0"/>
              <a:t>evident, in our enterprise we </a:t>
            </a:r>
            <a:r>
              <a:rPr lang="en-US" dirty="0"/>
              <a:t>understand the pivotal role that nutrition and physical activity play in fostering a thriving workforce.</a:t>
            </a:r>
            <a:endParaRPr lang="es-CO" dirty="0"/>
          </a:p>
        </p:txBody>
      </p:sp>
      <p:pic>
        <p:nvPicPr>
          <p:cNvPr id="2050" name="Picture 2" descr="Nutrición: de qué trata, función y sus etapas primordi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33" y="2042555"/>
            <a:ext cx="4963886" cy="428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1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Academic Experience: Integrating Health and Productivity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05121" y="2030569"/>
            <a:ext cx="5022203" cy="41255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During my time at </a:t>
            </a:r>
            <a:r>
              <a:rPr lang="en-US" dirty="0" smtClean="0"/>
              <a:t>university, </a:t>
            </a:r>
            <a:r>
              <a:rPr lang="en-US" dirty="0"/>
              <a:t>I had the opportunity to participate in a research project that examined the impact of nutrition and physical activity on academic performance. We conducted a study with a diverse group of students, tracking their dietary habits and exercise routines while monitoring their academic achievements.</a:t>
            </a:r>
          </a:p>
          <a:p>
            <a:r>
              <a:rPr lang="en-US" dirty="0"/>
              <a:t>Our findings revealed a strong correlation between healthy eating habits, regular exercise, and improved academic outcomes. Students who prioritized nutrition and engaged in physical activity demonstrated higher levels of focus, energy, and overall well-being. This translated into better grades and a heightened sense of satisfaction with their academic experience.</a:t>
            </a:r>
          </a:p>
        </p:txBody>
      </p:sp>
      <p:pic>
        <p:nvPicPr>
          <p:cNvPr id="3074" name="Picture 2" descr="Salud Mental Y Productividad En El Trabajo - Fundación Continú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92" y="2130631"/>
            <a:ext cx="3920370" cy="34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5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Professional Experience: Fostering a Healthy Workplace </a:t>
            </a:r>
            <a:r>
              <a:rPr lang="en-US" b="1" dirty="0" smtClean="0"/>
              <a:t>Culture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599"/>
            <a:ext cx="4571609" cy="41128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 a manager </a:t>
            </a:r>
            <a:r>
              <a:rPr lang="en-US" dirty="0" smtClean="0"/>
              <a:t>, I </a:t>
            </a:r>
            <a:r>
              <a:rPr lang="en-US" dirty="0"/>
              <a:t>spearheaded an initiative to promote well-being among our employees. We introduced a range of healthy food options in our cafeteria, organized group fitness sessions during lunch breaks, and provided resources on nutrition and exercise. The results were remarkable.</a:t>
            </a:r>
          </a:p>
          <a:p>
            <a:r>
              <a:rPr lang="en-US" dirty="0"/>
              <a:t>Employee absenteeism decreased significantly, and our productivity levels surged. Our workforce reported feeling more energized and engaged in their tasks. The food and cooking-themed events we organized, such as healthy cooking workshops and potluck challenges, fostered a sense of community and camaraderie among our team members.</a:t>
            </a:r>
          </a:p>
        </p:txBody>
      </p:sp>
      <p:pic>
        <p:nvPicPr>
          <p:cNvPr id="4098" name="Picture 2" descr="Porqué es importante la cultura organizacional de una empresa? -  Universidad Henb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29" y="2042554"/>
            <a:ext cx="4310743" cy="39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4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for Sustainable Well-being and Productivity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599"/>
            <a:ext cx="7017927" cy="411282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Nutrition Matters</a:t>
            </a:r>
            <a:r>
              <a:rPr lang="en-US" dirty="0"/>
              <a:t>: Encourage employees/students to make healthier food choices by offering nutritious options in cafeterias or providing nutrition workshops. Promote the use of fresh ingredients and home-cooked meals.</a:t>
            </a:r>
          </a:p>
          <a:p>
            <a:r>
              <a:rPr lang="en-US" b="1" dirty="0"/>
              <a:t>Get Moving</a:t>
            </a:r>
            <a:r>
              <a:rPr lang="en-US" dirty="0"/>
              <a:t>: Implement physical activity programs or sports-related activities within the organization or on campus. Consider organizing sports tournaments, fitness classes, or even walking meetings.</a:t>
            </a:r>
          </a:p>
          <a:p>
            <a:r>
              <a:rPr lang="en-US" b="1" dirty="0"/>
              <a:t>Education and Awareness</a:t>
            </a:r>
            <a:r>
              <a:rPr lang="en-US" dirty="0"/>
              <a:t>: Offer resources and workshops on nutrition, cooking, and exercise. Equip individuals with the knowledge they need to make informed health decisions.</a:t>
            </a:r>
          </a:p>
          <a:p>
            <a:r>
              <a:rPr lang="en-US" b="1" dirty="0"/>
              <a:t>Supportive Environment</a:t>
            </a:r>
            <a:r>
              <a:rPr lang="en-US" dirty="0"/>
              <a:t>: Create a workplace or academic environment that prioritizes well-being. Provide designated spaces for physical activity, relaxation, or mindfulness.</a:t>
            </a:r>
          </a:p>
          <a:p>
            <a:r>
              <a:rPr lang="en-US" b="1" dirty="0"/>
              <a:t>Flexibility</a:t>
            </a:r>
            <a:r>
              <a:rPr lang="en-US" dirty="0"/>
              <a:t>: Encourage flexibility in work or class schedules to accommodate exercise and healthy meal preparation. Recognize the importance of work-life balance.</a:t>
            </a:r>
          </a:p>
          <a:p>
            <a:r>
              <a:rPr lang="en-US" dirty="0"/>
              <a:t>By fostering a culture that values nutrition, physical activity, and overall well-being, organizations and educational institutions can directly impact productivity, job/student satisfaction, and overall health. It's a win-win scenario that benefits everyone involved.</a:t>
            </a:r>
          </a:p>
        </p:txBody>
      </p:sp>
      <p:pic>
        <p:nvPicPr>
          <p:cNvPr id="5122" name="Picture 2" descr="Recomendaciones para no cometer errores al momento de crear una empresa –  Gestión y Má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138" y="2133599"/>
            <a:ext cx="2339439" cy="38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Workplace Wellness and Productivity: Nurturing a Healthy Connection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599"/>
            <a:ext cx="7136680" cy="42909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Academic Performance and Nutrition:</a:t>
            </a:r>
            <a:endParaRPr lang="en-US" dirty="0"/>
          </a:p>
          <a:p>
            <a:pPr lvl="1"/>
            <a:r>
              <a:rPr lang="en-US" dirty="0" err="1"/>
              <a:t>Wachs</a:t>
            </a:r>
            <a:r>
              <a:rPr lang="en-US" dirty="0"/>
              <a:t>, T. D. (2009). Linking nutrition and education: The importance of food cognition. In Handbook of life-course health development (pp. 271-292). Springer.</a:t>
            </a:r>
          </a:p>
          <a:p>
            <a:pPr lvl="1"/>
            <a:r>
              <a:rPr lang="en-US" dirty="0" err="1"/>
              <a:t>Taras</a:t>
            </a:r>
            <a:r>
              <a:rPr lang="en-US" dirty="0"/>
              <a:t>, H. (2005). Nutrition and student performance at school. Journal of School Health, 75(6), 199-213.</a:t>
            </a:r>
          </a:p>
          <a:p>
            <a:r>
              <a:rPr lang="en-US" b="1" dirty="0"/>
              <a:t>Workplace Wellness and Productivity:</a:t>
            </a:r>
            <a:endParaRPr lang="en-US" dirty="0"/>
          </a:p>
          <a:p>
            <a:pPr lvl="1"/>
            <a:r>
              <a:rPr lang="en-US" dirty="0" err="1"/>
              <a:t>Baicker</a:t>
            </a:r>
            <a:r>
              <a:rPr lang="en-US" dirty="0"/>
              <a:t>, K., Cutler, D., &amp; Song, Z. (2010). Workplace wellness programs can generate savings. Health Affairs, 29(2), 304-311.</a:t>
            </a:r>
          </a:p>
          <a:p>
            <a:pPr lvl="1"/>
            <a:r>
              <a:rPr lang="en-US" dirty="0" err="1"/>
              <a:t>Mattke</a:t>
            </a:r>
            <a:r>
              <a:rPr lang="en-US" dirty="0"/>
              <a:t>, S., Liu, H., </a:t>
            </a:r>
            <a:r>
              <a:rPr lang="en-US" dirty="0" err="1"/>
              <a:t>Caloyeras</a:t>
            </a:r>
            <a:r>
              <a:rPr lang="en-US" dirty="0"/>
              <a:t>, J. P., Huang, C. Y., Van </a:t>
            </a:r>
            <a:r>
              <a:rPr lang="en-US" dirty="0" err="1"/>
              <a:t>Busum</a:t>
            </a:r>
            <a:r>
              <a:rPr lang="en-US" dirty="0"/>
              <a:t>, K. R., </a:t>
            </a:r>
            <a:r>
              <a:rPr lang="en-US" dirty="0" err="1"/>
              <a:t>Khodyakov</a:t>
            </a:r>
            <a:r>
              <a:rPr lang="en-US" dirty="0"/>
              <a:t>, D., &amp; Shier, V. (2013). Workplace wellness programs study: Final report. Rand Corporation.</a:t>
            </a:r>
          </a:p>
          <a:p>
            <a:r>
              <a:rPr lang="en-US" b="1" dirty="0"/>
              <a:t>Recommendations for Well-being and Productivity:</a:t>
            </a:r>
            <a:endParaRPr lang="en-US" dirty="0"/>
          </a:p>
          <a:p>
            <a:pPr lvl="1"/>
            <a:r>
              <a:rPr lang="en-US" dirty="0" err="1"/>
              <a:t>Pronk</a:t>
            </a:r>
            <a:r>
              <a:rPr lang="en-US" dirty="0"/>
              <a:t>, N. P., Katz, A. S., &amp; Lowry, M. (2012). Paying for health: An innovative employer approach to reduce obesity among employees. Health Affairs, 31(1), 332-340.</a:t>
            </a:r>
          </a:p>
          <a:p>
            <a:pPr lvl="1"/>
            <a:r>
              <a:rPr lang="en-US" dirty="0"/>
              <a:t>American College of Sports Medicine (ACSM). (2018). ACSM's guidelines for exercise testing and prescription. </a:t>
            </a:r>
            <a:r>
              <a:rPr lang="en-US" dirty="0" err="1"/>
              <a:t>Wolters</a:t>
            </a:r>
            <a:r>
              <a:rPr lang="en-US" dirty="0"/>
              <a:t> Kluwer.</a:t>
            </a:r>
          </a:p>
        </p:txBody>
      </p:sp>
      <p:pic>
        <p:nvPicPr>
          <p:cNvPr id="6146" name="Picture 2" descr="Técnicas de Estudio: Bibliografí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2050472"/>
            <a:ext cx="2125807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1548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705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BASIC STAGES OF COMPANY”S PROCESS AND PEOPLE WORKING TEAM</vt:lpstr>
      <vt:lpstr>Workplace Wellness and Productivity: Nurturing a Healthy Connection</vt:lpstr>
      <vt:lpstr>Academic Experience: Integrating Health and Productivity</vt:lpstr>
      <vt:lpstr>Professional Experience: Fostering a Healthy Workplace Culture</vt:lpstr>
      <vt:lpstr>Recommendations for Sustainable Well-being and Productivity</vt:lpstr>
      <vt:lpstr>Workplace Wellness and Productivity: Nurturing a Healthy Connection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marvin marin</dc:creator>
  <cp:lastModifiedBy>marvin marin</cp:lastModifiedBy>
  <cp:revision>5</cp:revision>
  <dcterms:created xsi:type="dcterms:W3CDTF">2023-09-30T03:11:27Z</dcterms:created>
  <dcterms:modified xsi:type="dcterms:W3CDTF">2023-09-30T04:04:33Z</dcterms:modified>
</cp:coreProperties>
</file>