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71" r:id="rId9"/>
    <p:sldId id="270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86" d="100"/>
          <a:sy n="86" d="100"/>
        </p:scale>
        <p:origin x="9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0740-B12E-4718-90F3-809FADC7D89B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44F3-5FE4-48A4-AF39-76F918ED3FFF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9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0740-B12E-4718-90F3-809FADC7D89B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44F3-5FE4-48A4-AF39-76F918ED3F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797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0740-B12E-4718-90F3-809FADC7D89B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44F3-5FE4-48A4-AF39-76F918ED3F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44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0740-B12E-4718-90F3-809FADC7D89B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44F3-5FE4-48A4-AF39-76F918ED3F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59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0740-B12E-4718-90F3-809FADC7D89B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44F3-5FE4-48A4-AF39-76F918ED3FFF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1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0740-B12E-4718-90F3-809FADC7D89B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44F3-5FE4-48A4-AF39-76F918ED3F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17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0740-B12E-4718-90F3-809FADC7D89B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44F3-5FE4-48A4-AF39-76F918ED3F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551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0740-B12E-4718-90F3-809FADC7D89B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44F3-5FE4-48A4-AF39-76F918ED3F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744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0740-B12E-4718-90F3-809FADC7D89B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44F3-5FE4-48A4-AF39-76F918ED3F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463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7E0740-B12E-4718-90F3-809FADC7D89B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F044F3-5FE4-48A4-AF39-76F918ED3F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574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0740-B12E-4718-90F3-809FADC7D89B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44F3-5FE4-48A4-AF39-76F918ED3F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502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7E0740-B12E-4718-90F3-809FADC7D89B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F044F3-5FE4-48A4-AF39-76F918ED3FFF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8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67286"/>
            <a:ext cx="9144000" cy="1364566"/>
          </a:xfrm>
        </p:spPr>
        <p:txBody>
          <a:bodyPr>
            <a:normAutofit/>
          </a:bodyPr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Video-expositivo sobre experimento de aplicación GA3-220201501-AA4-EV01.</a:t>
            </a:r>
            <a:endParaRPr lang="es-CO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75268" y="2228046"/>
            <a:ext cx="7641464" cy="3503251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s-MX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MARVIN RAFAEL MARIN CERA</a:t>
            </a:r>
            <a:endPara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s-CO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Ficha: 2127552</a:t>
            </a:r>
            <a:r>
              <a:rPr lang="es-CO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s-CO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SENA: Cartago – Valle</a:t>
            </a:r>
            <a:r>
              <a:rPr lang="es-CO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s-CO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Jorge Andrés </a:t>
            </a:r>
            <a:r>
              <a:rPr lang="es-CO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Loaiza</a:t>
            </a:r>
            <a:endPara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s-CO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Año: 2023</a:t>
            </a:r>
            <a:endPara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263" y="267286"/>
            <a:ext cx="1714091" cy="17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58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ENERGÍA</a:t>
            </a:r>
            <a:endPara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78061" y="1737360"/>
            <a:ext cx="7125795" cy="41386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la energía?</a:t>
            </a:r>
          </a:p>
          <a:p>
            <a:pPr marL="0" indent="0" algn="just">
              <a:buNone/>
            </a:pPr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energía es la capacidad de un sistema para realizar trabajo, producir cambios o causar movimientos. Existen diferentes formas de energía, como la energía cinética (asociada al movimiento), energía potencial (almacenada en posición o configuración), energía térmica (calor), energía química (almacenada en sustancias químicas) y muchas otras.</a:t>
            </a:r>
            <a:endParaRPr lang="es-CO" dirty="0"/>
          </a:p>
        </p:txBody>
      </p:sp>
      <p:pic>
        <p:nvPicPr>
          <p:cNvPr id="1026" name="Picture 2" descr="No Dia Mundial da Energia, empresa defende mais investimentos em eficiência  energética - Blog do Dérc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4" y="1970466"/>
            <a:ext cx="3850783" cy="311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831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CONSERVACIÓN DE LA ENERGÍA</a:t>
            </a:r>
            <a:endPara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28068" y="1845734"/>
            <a:ext cx="5527612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es la conservación de la energía?</a:t>
            </a:r>
          </a:p>
          <a:p>
            <a:pPr marL="0" indent="0" algn="just">
              <a:buNone/>
            </a:pPr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conservación de la energía es un principio fundamental en la física que establece que la energía no puede ser creada ni destruida, solo transformada de una forma a otra. Esto significa que la suma total de la energía en un sistema aislado permanece constante.</a:t>
            </a:r>
            <a:endPara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Principio de Conservación de la Energía - Areacienc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77" y="1845734"/>
            <a:ext cx="5091582" cy="380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009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TERMODINÁMICA</a:t>
            </a:r>
            <a:endPara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27312" y="1845734"/>
            <a:ext cx="5128367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la termodinámica?</a:t>
            </a:r>
          </a:p>
          <a:p>
            <a:pPr marL="0" indent="0" algn="just">
              <a:buNone/>
            </a:pPr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termodinámica es una rama de la física que se enfoca en el estudio de la energía, el calor y el trabajo, y cómo se relacionan con las propiedades de la materia. Se rige por leyes fundamentales, como la conservación de la energía y las leyes de la termodinámica, que describen el comportamiento de los sistemas termodinámicos.</a:t>
            </a:r>
            <a:endPara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 descr="TERMODINÁMICA | Concepto, características, principi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2" y="1845735"/>
            <a:ext cx="5035639" cy="31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28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ELECTROMAGNETISMO</a:t>
            </a:r>
            <a:endPara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14434" y="1845734"/>
            <a:ext cx="5141246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>
                <a:solidFill>
                  <a:schemeClr val="tx1"/>
                </a:solidFill>
              </a:rPr>
              <a:t>¿Qué es el electromagnetismo?</a:t>
            </a:r>
          </a:p>
          <a:p>
            <a:pPr marL="0" indent="0" algn="just">
              <a:buNone/>
            </a:pPr>
            <a:r>
              <a:rPr lang="es-MX" b="1" dirty="0">
                <a:solidFill>
                  <a:schemeClr val="tx1"/>
                </a:solidFill>
              </a:rPr>
              <a:t>El electromagnetismo es una rama de la física que estudia la interacción entre cargas eléctricas y campos magnéticos. Incluye fenómenos como la electricidad, el magnetismo, las ondas electromagnéticas (como la luz) y las leyes de Maxwell que describen estas interacciones.</a:t>
            </a:r>
            <a:endParaRPr lang="es-CO" b="1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59" y="1845734"/>
            <a:ext cx="4344607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10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5420" y="410717"/>
            <a:ext cx="8911687" cy="1280890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OSCILACIONES Y ONDAS</a:t>
            </a:r>
            <a:endPara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07616" y="2163651"/>
            <a:ext cx="5296995" cy="28465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¿Qué son oscilaciones y ondas?</a:t>
            </a:r>
          </a:p>
          <a:p>
            <a:pPr marL="0" indent="0" algn="just">
              <a:buNone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Las oscilaciones son movimientos repetitivos de un sistema alrededor de una posición de equilibrio. Las ondas son perturbaciones que se propagan a través de un medio o espacio y pueden ser el resultado de oscilaciones, como las ondas sonoras o las ondas electromagnéticas.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098" name="Picture 2" descr="Física Oscilaciones y Ondas | U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99" y="2112135"/>
            <a:ext cx="4712639" cy="26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20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183572"/>
            <a:ext cx="10058400" cy="1450757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LEYES DE NEWTON</a:t>
            </a:r>
            <a:endPara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85634" y="1845733"/>
            <a:ext cx="6970045" cy="433612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Leyes de </a:t>
            </a:r>
            <a:r>
              <a:rPr lang="es-MX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Newton:La</a:t>
            </a:r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Ley de Newton se refiere a las tres leyes fundamentales del movimiento formuladas por el científico Sir Isaac Newton en el siglo XVII. Estas leyes describen el comportamiento de los objetos en movimiento y se consideran fundamentales en la física. En </a:t>
            </a:r>
            <a:r>
              <a:rPr lang="es-MX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tres leyes de Newton son</a:t>
            </a:r>
            <a:r>
              <a:rPr lang="es-MX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MX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Primera Ley de Newton (Ley de la Inercia): Un objeto en reposo tiende a permanecer en reposo, y un objeto en movimiento tiende a permanecer en movimiento a una velocidad constante a menos que una fuerza externa actúe sobre él. Ejemplo: Un automóvil detenido se mantiene en su lugar hasta que se aplique una fuerza (presionar el pedal del acelerador</a:t>
            </a:r>
            <a:r>
              <a:rPr lang="es-MX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Segunda Ley de Newton: La fuerza aplicada a un objeto es igual a la masa del objeto multiplicada por su aceleración (F = m * a). Ejemplo: Empujar un carrito de compras más pesado requiere más fuerza para acelerarlo que empujar uno más ligero</a:t>
            </a:r>
            <a:r>
              <a:rPr lang="es-MX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Tercera Ley de Newton (Ley de Acción y Reacción): Por cada acción, hay una reacción igual y opuesta. Ejemplo: Cuando caminas, tus pies ejercen una fuerza hacia atrás en el suelo, y la reacción es lo que te impulsa hacia adelante.</a:t>
            </a:r>
            <a:endPara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Biografia de Isaac New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5733"/>
            <a:ext cx="4000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663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183572"/>
            <a:ext cx="10058400" cy="1450757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EJEMPLOS</a:t>
            </a:r>
            <a:endPara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85634" y="1845733"/>
            <a:ext cx="6970045" cy="433612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básico de energía en la vida diaria: Cargar un teléfono móvil convierte la energía eléctrica de la batería en energía química almacenada en el dispositivo.</a:t>
            </a:r>
          </a:p>
          <a:p>
            <a:pPr marL="0" indent="0" algn="just">
              <a:buNone/>
            </a:pPr>
            <a:endParaRPr lang="es-MX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básico de termodinámica en la vida diaria: El funcionamiento de un refrigerador se basa en la transferencia de calor desde el interior (manteniendo los alimentos fríos) al exterior. Es un ejemplo de cómo la termodinámica se aplica a la refrigeración.</a:t>
            </a:r>
          </a:p>
          <a:p>
            <a:pPr marL="0" indent="0" algn="just">
              <a:buNone/>
            </a:pPr>
            <a:endParaRPr lang="es-MX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básico de electromagnetismo en la vida diaria: La luz que proviene de una lámpara es una forma de radiación electromagnética. También, los electroimanes se utilizan en dispositivos como timbres de puertas y trenes de levitación magnética.</a:t>
            </a:r>
          </a:p>
          <a:p>
            <a:pPr marL="0" indent="0" algn="just">
              <a:buNone/>
            </a:pPr>
            <a:endParaRPr lang="es-MX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básico de oscilaciones y ondas en la vida diaria: Las ondas de sonido viajan a través del aire y nos permiten escuchar música o conversaciones. El movimiento de un péndulo es un ejemplo de oscilación que se encuentra en los relojes de pared..</a:t>
            </a:r>
            <a:endPara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Biografia de Isaac New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2" y="1845732"/>
            <a:ext cx="3446708" cy="407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2892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7467" y="2236627"/>
            <a:ext cx="9517305" cy="2032004"/>
          </a:xfrm>
        </p:spPr>
        <p:txBody>
          <a:bodyPr>
            <a:normAutofit fontScale="90000"/>
          </a:bodyPr>
          <a:lstStyle/>
          <a:p>
            <a:pPr algn="ctr"/>
            <a:r>
              <a:rPr lang="es-CO" sz="6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gracias, </a:t>
            </a:r>
            <a:r>
              <a:rPr lang="es-CO" sz="6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6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6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CO" sz="6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</a:t>
            </a:r>
            <a:r>
              <a:rPr lang="es-CO" sz="6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atención bendiciones</a:t>
            </a:r>
            <a:endParaRPr lang="es-C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92" y="0"/>
            <a:ext cx="1714091" cy="17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</TotalTime>
  <Words>724</Words>
  <Application>Microsoft Office PowerPoint</Application>
  <PresentationFormat>Panorámica</PresentationFormat>
  <Paragraphs>35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Retrospección</vt:lpstr>
      <vt:lpstr>Video-expositivo sobre experimento de aplicación GA3-220201501-AA4-EV01.</vt:lpstr>
      <vt:lpstr>ENERGÍA</vt:lpstr>
      <vt:lpstr>CONSERVACIÓN DE LA ENERGÍA</vt:lpstr>
      <vt:lpstr>TERMODINÁMICA</vt:lpstr>
      <vt:lpstr>ELECTROMAGNETISMO</vt:lpstr>
      <vt:lpstr>OSCILACIONES Y ONDAS</vt:lpstr>
      <vt:lpstr>LEYES DE NEWTON</vt:lpstr>
      <vt:lpstr>EJEMPLOS</vt:lpstr>
      <vt:lpstr>Muchas gracias,  por su  atención bendiciones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Video-expositivo sobre experimento de aplicación GA3-220201501-AA4-EV01.</dc:title>
  <dc:creator>USUARIO</dc:creator>
  <cp:lastModifiedBy>marvin marin</cp:lastModifiedBy>
  <cp:revision>12</cp:revision>
  <dcterms:created xsi:type="dcterms:W3CDTF">2023-10-10T19:42:22Z</dcterms:created>
  <dcterms:modified xsi:type="dcterms:W3CDTF">2023-10-10T22:40:33Z</dcterms:modified>
</cp:coreProperties>
</file>