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6" r:id="rId4"/>
    <p:sldId id="263" r:id="rId5"/>
    <p:sldId id="257" r:id="rId6"/>
    <p:sldId id="264" r:id="rId7"/>
    <p:sldId id="258" r:id="rId8"/>
    <p:sldId id="265" r:id="rId9"/>
    <p:sldId id="259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79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289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12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909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06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389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73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82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13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80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2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99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80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2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86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761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232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17AA3C-990A-42C0-B0E4-DC5E12213CF7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5C9EC9-0016-4868-AC7A-0978C5935C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84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57634-ECD1-4550-B4C7-F5F53B2E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Diego Alejandro mesa </a:t>
            </a:r>
            <a:r>
              <a:rPr lang="en-US" dirty="0" err="1"/>
              <a:t>vasquez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2A8D0-F54B-40BE-9B00-2B82D547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859" y="242045"/>
            <a:ext cx="3783106" cy="47557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Manipulaci</a:t>
            </a:r>
            <a:r>
              <a:rPr lang="es-CO" dirty="0" err="1"/>
              <a:t>ón</a:t>
            </a:r>
            <a:r>
              <a:rPr lang="es-CO" dirty="0"/>
              <a:t> de bases de datos no relacionales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52C43C-0CCC-48C6-B473-1E5B380B79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7" y="3580839"/>
            <a:ext cx="1885950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29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37BA5-548B-4870-9173-67ECD730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027" y="2214281"/>
            <a:ext cx="7635034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Finalmente, veremos que podemos buscar un elemento por cualquier campo. </a:t>
            </a:r>
            <a:br>
              <a:rPr lang="es-CO" dirty="0"/>
            </a:br>
            <a:r>
              <a:rPr lang="es-CO" dirty="0"/>
              <a:t>En caso de no haber coincidencias, la consulta quedará vacía</a:t>
            </a:r>
          </a:p>
        </p:txBody>
      </p:sp>
    </p:spTree>
    <p:extLst>
      <p:ext uri="{BB962C8B-B14F-4D97-AF65-F5344CB8AC3E}">
        <p14:creationId xmlns:p14="http://schemas.microsoft.com/office/powerpoint/2010/main" val="405564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38C628-A7F9-4EE8-A789-50ABF67B31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708210" y="-717174"/>
            <a:ext cx="13662211" cy="8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B410-6E20-4A25-AE5F-CC3A1BFA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541932"/>
            <a:ext cx="11286565" cy="1905000"/>
          </a:xfrm>
        </p:spPr>
        <p:txBody>
          <a:bodyPr/>
          <a:lstStyle/>
          <a:p>
            <a:r>
              <a:rPr lang="es-CO" dirty="0"/>
              <a:t>Tecnología en análisis y desarrollo de software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9A80EB-3FD8-4815-8A19-AB656B28A3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5" y="3580839"/>
            <a:ext cx="2773363" cy="2577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8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800A-F2AD-4549-97B1-EF02524F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7743"/>
            <a:ext cx="9905998" cy="1905000"/>
          </a:xfrm>
        </p:spPr>
        <p:txBody>
          <a:bodyPr/>
          <a:lstStyle/>
          <a:p>
            <a:pPr algn="ctr"/>
            <a:r>
              <a:rPr lang="es-CO" dirty="0"/>
              <a:t>Primero crearemos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15839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618B42-65DA-407A-84C1-7579656FD9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611940" y="-708211"/>
            <a:ext cx="15253252" cy="84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2A70-A850-4278-8049-29D8A43F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1"/>
            <a:ext cx="9905998" cy="1905000"/>
          </a:xfrm>
        </p:spPr>
        <p:txBody>
          <a:bodyPr/>
          <a:lstStyle/>
          <a:p>
            <a:pPr algn="ctr"/>
            <a:r>
              <a:rPr lang="es-CO" dirty="0"/>
              <a:t>Luego crearemos una colección de datos llamada parques y vamos a insertar 6 elementos.</a:t>
            </a:r>
          </a:p>
        </p:txBody>
      </p:sp>
    </p:spTree>
    <p:extLst>
      <p:ext uri="{BB962C8B-B14F-4D97-AF65-F5344CB8AC3E}">
        <p14:creationId xmlns:p14="http://schemas.microsoft.com/office/powerpoint/2010/main" val="177672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7310A-C7ED-4348-9BF9-A86117120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057835" y="-959223"/>
            <a:ext cx="13411200" cy="76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4BB3-45A4-4CD1-97C0-16ED01B3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56330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Actualizaremos el primer y el quinto elemento incluyendo un nuevo campo llamado ubicación. </a:t>
            </a:r>
            <a:br>
              <a:rPr lang="es-CO" dirty="0"/>
            </a:br>
            <a:r>
              <a:rPr lang="es-CO" dirty="0"/>
              <a:t>Además de esto, veremos la lista actualizada</a:t>
            </a:r>
          </a:p>
        </p:txBody>
      </p:sp>
    </p:spTree>
    <p:extLst>
      <p:ext uri="{BB962C8B-B14F-4D97-AF65-F5344CB8AC3E}">
        <p14:creationId xmlns:p14="http://schemas.microsoft.com/office/powerpoint/2010/main" val="275608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A9CF67-41C3-4AAD-AF9E-1053001C5C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797859" y="-609603"/>
            <a:ext cx="13249835" cy="77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8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81628-5F66-44C4-86F5-A849A409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93575"/>
            <a:ext cx="9905998" cy="1905000"/>
          </a:xfrm>
        </p:spPr>
        <p:txBody>
          <a:bodyPr/>
          <a:lstStyle/>
          <a:p>
            <a:pPr algn="ctr"/>
            <a:r>
              <a:rPr lang="es-CO" dirty="0"/>
              <a:t>Borraremos el elemento que contenga:</a:t>
            </a:r>
            <a:br>
              <a:rPr lang="es-CO" dirty="0"/>
            </a:br>
            <a:r>
              <a:rPr lang="es-CO" dirty="0"/>
              <a:t>Parque de las luces.</a:t>
            </a:r>
            <a:br>
              <a:rPr lang="es-CO" dirty="0"/>
            </a:br>
            <a:r>
              <a:rPr lang="es-CO" dirty="0"/>
              <a:t>Volveremos a mostrar la lista</a:t>
            </a:r>
          </a:p>
        </p:txBody>
      </p:sp>
    </p:spTree>
    <p:extLst>
      <p:ext uri="{BB962C8B-B14F-4D97-AF65-F5344CB8AC3E}">
        <p14:creationId xmlns:p14="http://schemas.microsoft.com/office/powerpoint/2010/main" val="103096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A24469-BF53-42D1-947F-37682918B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519953" y="-421342"/>
            <a:ext cx="12936071" cy="72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0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</TotalTime>
  <Words>105</Words>
  <Application>Microsoft Office PowerPoint</Application>
  <PresentationFormat>Panorámica</PresentationFormat>
  <Paragraphs>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Malla</vt:lpstr>
      <vt:lpstr>Diego Alejandro mesa vasquez</vt:lpstr>
      <vt:lpstr>Primero crearemos la base de datos</vt:lpstr>
      <vt:lpstr>Presentación de PowerPoint</vt:lpstr>
      <vt:lpstr>Luego crearemos una colección de datos llamada parques y vamos a insertar 6 elementos.</vt:lpstr>
      <vt:lpstr>Presentación de PowerPoint</vt:lpstr>
      <vt:lpstr>Actualizaremos el primer y el quinto elemento incluyendo un nuevo campo llamado ubicación.  Además de esto, veremos la lista actualizada</vt:lpstr>
      <vt:lpstr>Presentación de PowerPoint</vt:lpstr>
      <vt:lpstr>Borraremos el elemento que contenga: Parque de las luces. Volveremos a mostrar la lista</vt:lpstr>
      <vt:lpstr>Presentación de PowerPoint</vt:lpstr>
      <vt:lpstr>Finalmente, veremos que podemos buscar un elemento por cualquier campo.  En caso de no haber coincidencias, la consulta quedará vacía</vt:lpstr>
      <vt:lpstr>Presentación de PowerPoint</vt:lpstr>
      <vt:lpstr>Tecnología en análisis y desarrollo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Alejandro mesa vasquez</dc:title>
  <dc:creator>Diego Mesa Vasquez</dc:creator>
  <cp:lastModifiedBy>Diego Mesa Vasquez</cp:lastModifiedBy>
  <cp:revision>5</cp:revision>
  <dcterms:created xsi:type="dcterms:W3CDTF">2023-10-09T02:35:24Z</dcterms:created>
  <dcterms:modified xsi:type="dcterms:W3CDTF">2023-10-09T03:06:44Z</dcterms:modified>
</cp:coreProperties>
</file>