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A4DAF-C0D8-413E-921E-7C235BA45A98}" v="1" dt="2020-05-13T16:17:41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EJANDRO GOMEZ ANGARITA" userId="5b9854471d06843d" providerId="LiveId" clId="{A1422B3D-8AC6-4696-AB47-72BEE8A4CB7E}"/>
    <pc:docChg chg="undo custSel addSld modSld sldOrd">
      <pc:chgData name="DIEGO ALEJANDRO GOMEZ ANGARITA" userId="5b9854471d06843d" providerId="LiveId" clId="{A1422B3D-8AC6-4696-AB47-72BEE8A4CB7E}" dt="2020-04-19T01:36:37.178" v="1122"/>
      <pc:docMkLst>
        <pc:docMk/>
      </pc:docMkLst>
      <pc:sldChg chg="modSp add">
        <pc:chgData name="DIEGO ALEJANDRO GOMEZ ANGARITA" userId="5b9854471d06843d" providerId="LiveId" clId="{A1422B3D-8AC6-4696-AB47-72BEE8A4CB7E}" dt="2020-04-19T00:16:04.057" v="411" actId="20577"/>
        <pc:sldMkLst>
          <pc:docMk/>
          <pc:sldMk cId="1579294453" sldId="258"/>
        </pc:sldMkLst>
        <pc:spChg chg="mod">
          <ac:chgData name="DIEGO ALEJANDRO GOMEZ ANGARITA" userId="5b9854471d06843d" providerId="LiveId" clId="{A1422B3D-8AC6-4696-AB47-72BEE8A4CB7E}" dt="2020-04-19T00:09:21.617" v="41" actId="1076"/>
          <ac:spMkLst>
            <pc:docMk/>
            <pc:sldMk cId="1579294453" sldId="258"/>
            <ac:spMk id="2" creationId="{2287C5DE-A5BE-41D4-95A3-75F570E009F4}"/>
          </ac:spMkLst>
        </pc:spChg>
        <pc:spChg chg="mod">
          <ac:chgData name="DIEGO ALEJANDRO GOMEZ ANGARITA" userId="5b9854471d06843d" providerId="LiveId" clId="{A1422B3D-8AC6-4696-AB47-72BEE8A4CB7E}" dt="2020-04-19T00:16:04.057" v="411" actId="20577"/>
          <ac:spMkLst>
            <pc:docMk/>
            <pc:sldMk cId="1579294453" sldId="258"/>
            <ac:spMk id="3" creationId="{D6C20AF7-30B2-491D-AC57-6025919D4203}"/>
          </ac:spMkLst>
        </pc:spChg>
      </pc:sldChg>
      <pc:sldChg chg="addSp delSp modSp add">
        <pc:chgData name="DIEGO ALEJANDRO GOMEZ ANGARITA" userId="5b9854471d06843d" providerId="LiveId" clId="{A1422B3D-8AC6-4696-AB47-72BEE8A4CB7E}" dt="2020-04-19T00:23:40.952" v="693" actId="1076"/>
        <pc:sldMkLst>
          <pc:docMk/>
          <pc:sldMk cId="2409666734" sldId="259"/>
        </pc:sldMkLst>
        <pc:spChg chg="del">
          <ac:chgData name="DIEGO ALEJANDRO GOMEZ ANGARITA" userId="5b9854471d06843d" providerId="LiveId" clId="{A1422B3D-8AC6-4696-AB47-72BEE8A4CB7E}" dt="2020-04-19T00:16:14.174" v="413" actId="478"/>
          <ac:spMkLst>
            <pc:docMk/>
            <pc:sldMk cId="2409666734" sldId="259"/>
            <ac:spMk id="2" creationId="{3D506BF5-014B-4ACF-8B80-A545D07AC46A}"/>
          </ac:spMkLst>
        </pc:spChg>
        <pc:spChg chg="mod">
          <ac:chgData name="DIEGO ALEJANDRO GOMEZ ANGARITA" userId="5b9854471d06843d" providerId="LiveId" clId="{A1422B3D-8AC6-4696-AB47-72BEE8A4CB7E}" dt="2020-04-19T00:23:23.749" v="692" actId="1076"/>
          <ac:spMkLst>
            <pc:docMk/>
            <pc:sldMk cId="2409666734" sldId="259"/>
            <ac:spMk id="3" creationId="{499AAEEB-D049-4D99-BFC1-9BCDC28E21D4}"/>
          </ac:spMkLst>
        </pc:spChg>
        <pc:picChg chg="add mod">
          <ac:chgData name="DIEGO ALEJANDRO GOMEZ ANGARITA" userId="5b9854471d06843d" providerId="LiveId" clId="{A1422B3D-8AC6-4696-AB47-72BEE8A4CB7E}" dt="2020-04-19T00:23:40.952" v="693" actId="1076"/>
          <ac:picMkLst>
            <pc:docMk/>
            <pc:sldMk cId="2409666734" sldId="259"/>
            <ac:picMk id="5" creationId="{E3E20ECD-5CD2-48BD-AE43-4FA5E64A03F7}"/>
          </ac:picMkLst>
        </pc:picChg>
      </pc:sldChg>
      <pc:sldChg chg="delSp modSp add">
        <pc:chgData name="DIEGO ALEJANDRO GOMEZ ANGARITA" userId="5b9854471d06843d" providerId="LiveId" clId="{A1422B3D-8AC6-4696-AB47-72BEE8A4CB7E}" dt="2020-04-19T00:25:28.558" v="713" actId="403"/>
        <pc:sldMkLst>
          <pc:docMk/>
          <pc:sldMk cId="3810948532" sldId="260"/>
        </pc:sldMkLst>
        <pc:spChg chg="mod">
          <ac:chgData name="DIEGO ALEJANDRO GOMEZ ANGARITA" userId="5b9854471d06843d" providerId="LiveId" clId="{A1422B3D-8AC6-4696-AB47-72BEE8A4CB7E}" dt="2020-04-19T00:25:28.558" v="713" actId="403"/>
          <ac:spMkLst>
            <pc:docMk/>
            <pc:sldMk cId="3810948532" sldId="260"/>
            <ac:spMk id="2" creationId="{61975A4B-58FF-4FA7-B9BA-9859BD00BF01}"/>
          </ac:spMkLst>
        </pc:spChg>
        <pc:spChg chg="del">
          <ac:chgData name="DIEGO ALEJANDRO GOMEZ ANGARITA" userId="5b9854471d06843d" providerId="LiveId" clId="{A1422B3D-8AC6-4696-AB47-72BEE8A4CB7E}" dt="2020-04-19T00:25:13.774" v="704" actId="478"/>
          <ac:spMkLst>
            <pc:docMk/>
            <pc:sldMk cId="3810948532" sldId="260"/>
            <ac:spMk id="3" creationId="{C053C5B9-760D-42E6-BD1A-F15DFCED1D88}"/>
          </ac:spMkLst>
        </pc:spChg>
      </pc:sldChg>
      <pc:sldChg chg="addSp delSp modSp add">
        <pc:chgData name="DIEGO ALEJANDRO GOMEZ ANGARITA" userId="5b9854471d06843d" providerId="LiveId" clId="{A1422B3D-8AC6-4696-AB47-72BEE8A4CB7E}" dt="2020-04-19T00:37:14.920" v="884" actId="113"/>
        <pc:sldMkLst>
          <pc:docMk/>
          <pc:sldMk cId="143489607" sldId="261"/>
        </pc:sldMkLst>
        <pc:spChg chg="add del mod">
          <ac:chgData name="DIEGO ALEJANDRO GOMEZ ANGARITA" userId="5b9854471d06843d" providerId="LiveId" clId="{A1422B3D-8AC6-4696-AB47-72BEE8A4CB7E}" dt="2020-04-19T00:37:14.920" v="884" actId="113"/>
          <ac:spMkLst>
            <pc:docMk/>
            <pc:sldMk cId="143489607" sldId="261"/>
            <ac:spMk id="2" creationId="{1C5C94BB-B53A-43F5-A8B3-6532E774D29D}"/>
          </ac:spMkLst>
        </pc:spChg>
        <pc:spChg chg="add del mod">
          <ac:chgData name="DIEGO ALEJANDRO GOMEZ ANGARITA" userId="5b9854471d06843d" providerId="LiveId" clId="{A1422B3D-8AC6-4696-AB47-72BEE8A4CB7E}" dt="2020-04-19T00:33:49.957" v="723" actId="478"/>
          <ac:spMkLst>
            <pc:docMk/>
            <pc:sldMk cId="143489607" sldId="261"/>
            <ac:spMk id="3" creationId="{E3CF3589-8C9E-43D5-84FA-179691580690}"/>
          </ac:spMkLst>
        </pc:spChg>
      </pc:sldChg>
      <pc:sldChg chg="addSp delSp modSp add">
        <pc:chgData name="DIEGO ALEJANDRO GOMEZ ANGARITA" userId="5b9854471d06843d" providerId="LiveId" clId="{A1422B3D-8AC6-4696-AB47-72BEE8A4CB7E}" dt="2020-04-19T00:53:45.309" v="964" actId="20577"/>
        <pc:sldMkLst>
          <pc:docMk/>
          <pc:sldMk cId="1057711478" sldId="262"/>
        </pc:sldMkLst>
        <pc:spChg chg="add del mod">
          <ac:chgData name="DIEGO ALEJANDRO GOMEZ ANGARITA" userId="5b9854471d06843d" providerId="LiveId" clId="{A1422B3D-8AC6-4696-AB47-72BEE8A4CB7E}" dt="2020-04-19T00:53:45.309" v="964" actId="20577"/>
          <ac:spMkLst>
            <pc:docMk/>
            <pc:sldMk cId="1057711478" sldId="262"/>
            <ac:spMk id="2" creationId="{136B96B7-BC1E-4544-B53C-1E53859B2478}"/>
          </ac:spMkLst>
        </pc:spChg>
        <pc:spChg chg="del mod">
          <ac:chgData name="DIEGO ALEJANDRO GOMEZ ANGARITA" userId="5b9854471d06843d" providerId="LiveId" clId="{A1422B3D-8AC6-4696-AB47-72BEE8A4CB7E}" dt="2020-04-19T00:49:42.569" v="892" actId="478"/>
          <ac:spMkLst>
            <pc:docMk/>
            <pc:sldMk cId="1057711478" sldId="262"/>
            <ac:spMk id="3" creationId="{F7C0F13A-C631-4C70-8C30-27275B0EAA84}"/>
          </ac:spMkLst>
        </pc:spChg>
      </pc:sldChg>
      <pc:sldChg chg="delSp modSp add ord">
        <pc:chgData name="DIEGO ALEJANDRO GOMEZ ANGARITA" userId="5b9854471d06843d" providerId="LiveId" clId="{A1422B3D-8AC6-4696-AB47-72BEE8A4CB7E}" dt="2020-04-19T01:36:37.178" v="1122"/>
        <pc:sldMkLst>
          <pc:docMk/>
          <pc:sldMk cId="35836284" sldId="263"/>
        </pc:sldMkLst>
        <pc:spChg chg="mod">
          <ac:chgData name="DIEGO ALEJANDRO GOMEZ ANGARITA" userId="5b9854471d06843d" providerId="LiveId" clId="{A1422B3D-8AC6-4696-AB47-72BEE8A4CB7E}" dt="2020-04-19T00:54:26.340" v="1015" actId="1076"/>
          <ac:spMkLst>
            <pc:docMk/>
            <pc:sldMk cId="35836284" sldId="263"/>
            <ac:spMk id="2" creationId="{55498A16-D1E2-45EA-B1AB-392B5F6293FE}"/>
          </ac:spMkLst>
        </pc:spChg>
        <pc:spChg chg="del">
          <ac:chgData name="DIEGO ALEJANDRO GOMEZ ANGARITA" userId="5b9854471d06843d" providerId="LiveId" clId="{A1422B3D-8AC6-4696-AB47-72BEE8A4CB7E}" dt="2020-04-19T00:54:20.939" v="1014" actId="478"/>
          <ac:spMkLst>
            <pc:docMk/>
            <pc:sldMk cId="35836284" sldId="263"/>
            <ac:spMk id="3" creationId="{91433BB1-0C43-47BC-BCC2-6CBC37CC7BFE}"/>
          </ac:spMkLst>
        </pc:spChg>
      </pc:sldChg>
      <pc:sldChg chg="delSp modSp add">
        <pc:chgData name="DIEGO ALEJANDRO GOMEZ ANGARITA" userId="5b9854471d06843d" providerId="LiveId" clId="{A1422B3D-8AC6-4696-AB47-72BEE8A4CB7E}" dt="2020-04-19T00:55:32.530" v="1070" actId="1076"/>
        <pc:sldMkLst>
          <pc:docMk/>
          <pc:sldMk cId="3124964738" sldId="264"/>
        </pc:sldMkLst>
        <pc:spChg chg="mod">
          <ac:chgData name="DIEGO ALEJANDRO GOMEZ ANGARITA" userId="5b9854471d06843d" providerId="LiveId" clId="{A1422B3D-8AC6-4696-AB47-72BEE8A4CB7E}" dt="2020-04-19T00:55:32.530" v="1070" actId="1076"/>
          <ac:spMkLst>
            <pc:docMk/>
            <pc:sldMk cId="3124964738" sldId="264"/>
            <ac:spMk id="2" creationId="{32DC1247-CC20-4D05-BBE2-0CBCCCF01A4C}"/>
          </ac:spMkLst>
        </pc:spChg>
        <pc:spChg chg="del">
          <ac:chgData name="DIEGO ALEJANDRO GOMEZ ANGARITA" userId="5b9854471d06843d" providerId="LiveId" clId="{A1422B3D-8AC6-4696-AB47-72BEE8A4CB7E}" dt="2020-04-19T00:55:17.536" v="1040" actId="478"/>
          <ac:spMkLst>
            <pc:docMk/>
            <pc:sldMk cId="3124964738" sldId="264"/>
            <ac:spMk id="3" creationId="{4CE93989-5845-4FFE-9F15-2990D819294E}"/>
          </ac:spMkLst>
        </pc:spChg>
      </pc:sldChg>
      <pc:sldChg chg="addSp delSp modSp add ord">
        <pc:chgData name="DIEGO ALEJANDRO GOMEZ ANGARITA" userId="5b9854471d06843d" providerId="LiveId" clId="{A1422B3D-8AC6-4696-AB47-72BEE8A4CB7E}" dt="2020-04-19T01:28:24.597" v="1121"/>
        <pc:sldMkLst>
          <pc:docMk/>
          <pc:sldMk cId="635000854" sldId="265"/>
        </pc:sldMkLst>
        <pc:spChg chg="mod">
          <ac:chgData name="DIEGO ALEJANDRO GOMEZ ANGARITA" userId="5b9854471d06843d" providerId="LiveId" clId="{A1422B3D-8AC6-4696-AB47-72BEE8A4CB7E}" dt="2020-04-19T01:28:14.343" v="1119" actId="20577"/>
          <ac:spMkLst>
            <pc:docMk/>
            <pc:sldMk cId="635000854" sldId="265"/>
            <ac:spMk id="2" creationId="{C43F6BAF-80A8-4E1D-9680-A94F924F5A3B}"/>
          </ac:spMkLst>
        </pc:spChg>
        <pc:spChg chg="del">
          <ac:chgData name="DIEGO ALEJANDRO GOMEZ ANGARITA" userId="5b9854471d06843d" providerId="LiveId" clId="{A1422B3D-8AC6-4696-AB47-72BEE8A4CB7E}" dt="2020-04-19T01:27:32.280" v="1072"/>
          <ac:spMkLst>
            <pc:docMk/>
            <pc:sldMk cId="635000854" sldId="265"/>
            <ac:spMk id="3" creationId="{84CFBE7D-F8E4-434E-A380-0D4BBA39DA2D}"/>
          </ac:spMkLst>
        </pc:spChg>
        <pc:picChg chg="add mod">
          <ac:chgData name="DIEGO ALEJANDRO GOMEZ ANGARITA" userId="5b9854471d06843d" providerId="LiveId" clId="{A1422B3D-8AC6-4696-AB47-72BEE8A4CB7E}" dt="2020-04-19T01:28:19.613" v="1120" actId="1076"/>
          <ac:picMkLst>
            <pc:docMk/>
            <pc:sldMk cId="635000854" sldId="265"/>
            <ac:picMk id="4" creationId="{9EE207D6-0799-4749-9690-7DD340AFEA3E}"/>
          </ac:picMkLst>
        </pc:picChg>
      </pc:sldChg>
    </pc:docChg>
  </pc:docChgLst>
  <pc:docChgLst>
    <pc:chgData name="DIEGO ALEJANDRO GOMEZ ANGARITA" userId="5b9854471d06843d" providerId="LiveId" clId="{D66A4DAF-C0D8-413E-921E-7C235BA45A98}"/>
    <pc:docChg chg="undo addSld delSld modSld">
      <pc:chgData name="DIEGO ALEJANDRO GOMEZ ANGARITA" userId="5b9854471d06843d" providerId="LiveId" clId="{D66A4DAF-C0D8-413E-921E-7C235BA45A98}" dt="2020-05-13T16:20:20.029" v="24" actId="1076"/>
      <pc:docMkLst>
        <pc:docMk/>
      </pc:docMkLst>
      <pc:sldChg chg="modSp add del">
        <pc:chgData name="DIEGO ALEJANDRO GOMEZ ANGARITA" userId="5b9854471d06843d" providerId="LiveId" clId="{D66A4DAF-C0D8-413E-921E-7C235BA45A98}" dt="2020-05-13T02:56:54.003" v="14" actId="20577"/>
        <pc:sldMkLst>
          <pc:docMk/>
          <pc:sldMk cId="2409666734" sldId="259"/>
        </pc:sldMkLst>
        <pc:spChg chg="mod">
          <ac:chgData name="DIEGO ALEJANDRO GOMEZ ANGARITA" userId="5b9854471d06843d" providerId="LiveId" clId="{D66A4DAF-C0D8-413E-921E-7C235BA45A98}" dt="2020-05-13T02:56:54.003" v="14" actId="20577"/>
          <ac:spMkLst>
            <pc:docMk/>
            <pc:sldMk cId="2409666734" sldId="259"/>
            <ac:spMk id="3" creationId="{499AAEEB-D049-4D99-BFC1-9BCDC28E21D4}"/>
          </ac:spMkLst>
        </pc:spChg>
      </pc:sldChg>
      <pc:sldChg chg="add del">
        <pc:chgData name="DIEGO ALEJANDRO GOMEZ ANGARITA" userId="5b9854471d06843d" providerId="LiveId" clId="{D66A4DAF-C0D8-413E-921E-7C235BA45A98}" dt="2020-05-13T02:56:46.422" v="12" actId="2696"/>
        <pc:sldMkLst>
          <pc:docMk/>
          <pc:sldMk cId="3810948532" sldId="260"/>
        </pc:sldMkLst>
      </pc:sldChg>
      <pc:sldChg chg="add del">
        <pc:chgData name="DIEGO ALEJANDRO GOMEZ ANGARITA" userId="5b9854471d06843d" providerId="LiveId" clId="{D66A4DAF-C0D8-413E-921E-7C235BA45A98}" dt="2020-05-13T02:56:45.481" v="10" actId="2696"/>
        <pc:sldMkLst>
          <pc:docMk/>
          <pc:sldMk cId="143489607" sldId="261"/>
        </pc:sldMkLst>
      </pc:sldChg>
      <pc:sldChg chg="add del">
        <pc:chgData name="DIEGO ALEJANDRO GOMEZ ANGARITA" userId="5b9854471d06843d" providerId="LiveId" clId="{D66A4DAF-C0D8-413E-921E-7C235BA45A98}" dt="2020-05-13T02:56:44.684" v="8" actId="2696"/>
        <pc:sldMkLst>
          <pc:docMk/>
          <pc:sldMk cId="1057711478" sldId="262"/>
        </pc:sldMkLst>
      </pc:sldChg>
      <pc:sldChg chg="add del">
        <pc:chgData name="DIEGO ALEJANDRO GOMEZ ANGARITA" userId="5b9854471d06843d" providerId="LiveId" clId="{D66A4DAF-C0D8-413E-921E-7C235BA45A98}" dt="2020-05-13T02:56:45.050" v="9" actId="2696"/>
        <pc:sldMkLst>
          <pc:docMk/>
          <pc:sldMk cId="35836284" sldId="263"/>
        </pc:sldMkLst>
      </pc:sldChg>
      <pc:sldChg chg="add del">
        <pc:chgData name="DIEGO ALEJANDRO GOMEZ ANGARITA" userId="5b9854471d06843d" providerId="LiveId" clId="{D66A4DAF-C0D8-413E-921E-7C235BA45A98}" dt="2020-05-13T02:56:44.377" v="7" actId="2696"/>
        <pc:sldMkLst>
          <pc:docMk/>
          <pc:sldMk cId="3124964738" sldId="264"/>
        </pc:sldMkLst>
      </pc:sldChg>
      <pc:sldChg chg="addSp modSp add del">
        <pc:chgData name="DIEGO ALEJANDRO GOMEZ ANGARITA" userId="5b9854471d06843d" providerId="LiveId" clId="{D66A4DAF-C0D8-413E-921E-7C235BA45A98}" dt="2020-05-13T16:20:20.029" v="24" actId="1076"/>
        <pc:sldMkLst>
          <pc:docMk/>
          <pc:sldMk cId="635000854" sldId="265"/>
        </pc:sldMkLst>
        <pc:picChg chg="add mod">
          <ac:chgData name="DIEGO ALEJANDRO GOMEZ ANGARITA" userId="5b9854471d06843d" providerId="LiveId" clId="{D66A4DAF-C0D8-413E-921E-7C235BA45A98}" dt="2020-05-13T16:20:20.029" v="24" actId="1076"/>
          <ac:picMkLst>
            <pc:docMk/>
            <pc:sldMk cId="635000854" sldId="265"/>
            <ac:picMk id="5" creationId="{FA59AA46-DE69-43BF-943F-79ACEB497B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A539E-F483-4CEF-B4D1-94139895C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84440"/>
            <a:ext cx="9448800" cy="506658"/>
          </a:xfrm>
        </p:spPr>
        <p:txBody>
          <a:bodyPr>
            <a:normAutofit fontScale="90000"/>
          </a:bodyPr>
          <a:lstStyle/>
          <a:p>
            <a:r>
              <a:rPr lang="es-ES" dirty="0"/>
              <a:t>  Proyecto integrador</a:t>
            </a:r>
            <a:br>
              <a:rPr lang="es-ES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871489-3F37-4439-802D-4E4DAB06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863" y="2488531"/>
            <a:ext cx="9448800" cy="685800"/>
          </a:xfrm>
        </p:spPr>
        <p:txBody>
          <a:bodyPr/>
          <a:lstStyle/>
          <a:p>
            <a:pPr algn="ctr"/>
            <a:r>
              <a:rPr lang="es-ES" dirty="0"/>
              <a:t>Control de inversor de voltaje mediante ESP 32 y FPGA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353931-407C-4928-82ED-261C0B7B3E52}"/>
              </a:ext>
            </a:extLst>
          </p:cNvPr>
          <p:cNvSpPr txBox="1"/>
          <p:nvPr/>
        </p:nvSpPr>
        <p:spPr>
          <a:xfrm>
            <a:off x="4692316" y="1355558"/>
            <a:ext cx="2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Segundo avance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35EE75-FB1A-43C9-A09E-008ECDEB7F8B}"/>
              </a:ext>
            </a:extLst>
          </p:cNvPr>
          <p:cNvSpPr txBox="1"/>
          <p:nvPr/>
        </p:nvSpPr>
        <p:spPr>
          <a:xfrm>
            <a:off x="3605463" y="3882189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Integrantes: </a:t>
            </a:r>
          </a:p>
          <a:p>
            <a:pPr algn="ctr"/>
            <a:r>
              <a:rPr lang="es-ES" dirty="0"/>
              <a:t>DIEGO A. GÓMEZ ANGARITA</a:t>
            </a:r>
          </a:p>
          <a:p>
            <a:pPr algn="ctr"/>
            <a:r>
              <a:rPr lang="es-ES" dirty="0"/>
              <a:t>HORACIO CASTRO FORERO</a:t>
            </a:r>
          </a:p>
          <a:p>
            <a:pPr algn="ctr"/>
            <a:r>
              <a:rPr lang="es-ES" dirty="0"/>
              <a:t>EDWIN CASTRO PINTO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86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C1247-CC20-4D05-BBE2-0CBCCCF0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905" y="3154647"/>
            <a:ext cx="8610600" cy="1293028"/>
          </a:xfrm>
        </p:spPr>
        <p:txBody>
          <a:bodyPr/>
          <a:lstStyle/>
          <a:p>
            <a:r>
              <a:rPr lang="es-ES" dirty="0"/>
              <a:t>Gracias por su atención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496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CB874-1FD1-46E6-A2F7-DED6FC6A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99"/>
            <a:ext cx="8610600" cy="1293028"/>
          </a:xfrm>
        </p:spPr>
        <p:txBody>
          <a:bodyPr/>
          <a:lstStyle/>
          <a:p>
            <a:pPr algn="ctr"/>
            <a:r>
              <a:rPr lang="es-ES" dirty="0"/>
              <a:t>Materias integradoras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59FF1-3675-4711-BFDD-05E3DE17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926" y="2194560"/>
            <a:ext cx="8867274" cy="4024125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TELEMATICA</a:t>
            </a:r>
          </a:p>
          <a:p>
            <a:r>
              <a:rPr lang="es-ES" dirty="0"/>
              <a:t>ELECTRONICA DE POTENCIA </a:t>
            </a:r>
          </a:p>
          <a:p>
            <a:r>
              <a:rPr lang="es-ES" dirty="0"/>
              <a:t>DISPOSITIVOS E INTERCONEXIÓN DE REDES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883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7C5DE-A5BE-41D4-95A3-75F570E0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99"/>
            <a:ext cx="8610600" cy="1293028"/>
          </a:xfrm>
        </p:spPr>
        <p:txBody>
          <a:bodyPr/>
          <a:lstStyle/>
          <a:p>
            <a:r>
              <a:rPr lang="es-ES" dirty="0"/>
              <a:t>Descripción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20AF7-30B2-491D-AC57-6025919D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/>
              <a:t>Básicamente el proyecto consiste en controlar el inversor de voltaje , el cual consiste en ingresar una señal DC de 12v y tener a la salida 120v, a este circuito se propone adicionarle un circuito que permita su control de forma remota utilizando una ESP 32 para el encendido, el monitoreo de la temperatura y la implementación de una FPGA la cual realizara la medición de picos que tenga el circuito.</a:t>
            </a:r>
          </a:p>
          <a:p>
            <a:pPr marL="0" indent="0" algn="just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7929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AEEB-D049-4D99-BFC1-9BCDC28E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121118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Los datos obtenidos serán visualizados en una pagina web, se utilizaran servicios MQTT del servidor </a:t>
            </a:r>
            <a:r>
              <a:rPr lang="es-ES" sz="2800" dirty="0" err="1"/>
              <a:t>Thingspeak</a:t>
            </a:r>
            <a:r>
              <a:rPr lang="es-ES" sz="2800" dirty="0"/>
              <a:t> para traer las lecturas del sensor de temperatura.</a:t>
            </a:r>
            <a:endParaRPr lang="es-CO" sz="2800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3E20ECD-5CD2-48BD-AE43-4FA5E64A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1" y="3246503"/>
            <a:ext cx="52482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75A4B-58FF-4FA7-B9BA-9859BD00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881938"/>
            <a:ext cx="11133909" cy="5335981"/>
          </a:xfrm>
        </p:spPr>
        <p:txBody>
          <a:bodyPr>
            <a:normAutofit/>
          </a:bodyPr>
          <a:lstStyle/>
          <a:p>
            <a:pPr algn="ctr"/>
            <a:r>
              <a:rPr lang="es-ES" sz="7200" dirty="0"/>
              <a:t>Inversor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1094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F6BAF-80A8-4E1D-9680-A94F924F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64" y="-6752"/>
            <a:ext cx="8610600" cy="1293028"/>
          </a:xfrm>
        </p:spPr>
        <p:txBody>
          <a:bodyPr/>
          <a:lstStyle/>
          <a:p>
            <a:pPr algn="l"/>
            <a:r>
              <a:rPr lang="es-ES" dirty="0"/>
              <a:t>      Montaje actual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EE207D6-0799-4749-9690-7DD340AFE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52" y="1576304"/>
            <a:ext cx="4997673" cy="4024313"/>
          </a:xfrm>
          <a:prstGeom prst="rect">
            <a:avLst/>
          </a:prstGeom>
        </p:spPr>
      </p:pic>
      <p:pic>
        <p:nvPicPr>
          <p:cNvPr id="5" name="Imagen 4" descr="Un celular con letras&#10;&#10;Descripción generada automáticamente">
            <a:extLst>
              <a:ext uri="{FF2B5EF4-FFF2-40B4-BE49-F238E27FC236}">
                <a16:creationId xmlns:a16="http://schemas.microsoft.com/office/drawing/2014/main" id="{FA59AA46-DE69-43BF-943F-79ACEB49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4" y="1297518"/>
            <a:ext cx="2495551" cy="23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0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C94BB-B53A-43F5-A8B3-6532E77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22" y="1143194"/>
            <a:ext cx="10062755" cy="4931034"/>
          </a:xfrm>
        </p:spPr>
        <p:txBody>
          <a:bodyPr/>
          <a:lstStyle/>
          <a:p>
            <a:pPr algn="ctr"/>
            <a:r>
              <a:rPr lang="es-ES" b="1" dirty="0"/>
              <a:t>Código esp32 </a:t>
            </a:r>
            <a:br>
              <a:rPr lang="es-ES" dirty="0"/>
            </a:br>
            <a:br>
              <a:rPr lang="es-ES" dirty="0"/>
            </a:br>
            <a:r>
              <a:rPr lang="es-ES" dirty="0"/>
              <a:t>Arduino</a:t>
            </a:r>
            <a:br>
              <a:rPr lang="es-ES" dirty="0"/>
            </a:br>
            <a:br>
              <a:rPr lang="es-ES" dirty="0"/>
            </a:br>
            <a:r>
              <a:rPr lang="es-ES" b="1" dirty="0"/>
              <a:t>+</a:t>
            </a:r>
            <a:br>
              <a:rPr lang="es-ES" dirty="0"/>
            </a:br>
            <a:br>
              <a:rPr lang="es-ES" dirty="0"/>
            </a:br>
            <a:r>
              <a:rPr lang="es-ES" dirty="0"/>
              <a:t>conexión </a:t>
            </a:r>
            <a:r>
              <a:rPr lang="es-ES" dirty="0" err="1"/>
              <a:t>thingspeak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8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98A16-D1E2-45EA-B1AB-392B5F62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s-ES" dirty="0"/>
              <a:t> pagina web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3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B96B7-BC1E-4544-B53C-1E53859B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147" y="724268"/>
            <a:ext cx="8610600" cy="5267458"/>
          </a:xfrm>
        </p:spPr>
        <p:txBody>
          <a:bodyPr/>
          <a:lstStyle/>
          <a:p>
            <a:pPr algn="ctr"/>
            <a:r>
              <a:rPr lang="es-ES" dirty="0"/>
              <a:t>Almacenamiento de datos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Python </a:t>
            </a:r>
            <a:br>
              <a:rPr lang="es-ES" dirty="0"/>
            </a:br>
            <a:br>
              <a:rPr lang="es-ES" dirty="0"/>
            </a:br>
            <a:r>
              <a:rPr lang="es-ES" dirty="0"/>
              <a:t>Grafica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771147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333</TotalTime>
  <Words>158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Estela de condensación</vt:lpstr>
      <vt:lpstr>  Proyecto integrador </vt:lpstr>
      <vt:lpstr>Materias integradoras</vt:lpstr>
      <vt:lpstr>Descripción del proyecto</vt:lpstr>
      <vt:lpstr>Presentación de PowerPoint</vt:lpstr>
      <vt:lpstr>Inversor </vt:lpstr>
      <vt:lpstr>      Montaje actual</vt:lpstr>
      <vt:lpstr>Código esp32   Arduino  +  conexión thingspeak</vt:lpstr>
      <vt:lpstr> pagina web</vt:lpstr>
      <vt:lpstr>Almacenamiento de datos  Python   Grafica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</dc:title>
  <dc:creator>DIEGO ALEJANDRO GOMEZ ANGARITA</dc:creator>
  <cp:lastModifiedBy>DIEGO ALEJANDRO GOMEZ ANGARITA</cp:lastModifiedBy>
  <cp:revision>2</cp:revision>
  <dcterms:created xsi:type="dcterms:W3CDTF">2020-04-16T23:36:23Z</dcterms:created>
  <dcterms:modified xsi:type="dcterms:W3CDTF">2020-05-13T16:20:21Z</dcterms:modified>
</cp:coreProperties>
</file>