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187a337c7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187a337c7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43a6e740e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43a6e740e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43a6e740e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43a6e740e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43a6e740e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43a6e740e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43a6e740e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43a6e740e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87a337c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87a337c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187a337c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187a337c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187a337c7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187a337c7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43a6e740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43a6e740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43a6e740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43a6e740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87a337c7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187a337c7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187a337c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187a337c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3a6e740e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43a6e740e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aft.github.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039500" y="1887550"/>
            <a:ext cx="3798900" cy="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K8s basics </a:t>
            </a:r>
            <a:endParaRPr sz="48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400" y="1563699"/>
            <a:ext cx="1545051" cy="14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Different flavours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Since Kubernetes itself is an application, you can decide  either run it on physical instances, VMs or even containers. You can then decide to run it on your </a:t>
            </a:r>
            <a:r>
              <a:rPr lang="es"/>
              <a:t>infrastructure</a:t>
            </a:r>
            <a:r>
              <a:rPr lang="es"/>
              <a:t> </a:t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7650" y="53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Addons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7650" y="12731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s" sz="1400">
                <a:solidFill>
                  <a:srgbClr val="000000"/>
                </a:solidFill>
              </a:rPr>
              <a:t>DNS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s" sz="1400">
                <a:solidFill>
                  <a:srgbClr val="000000"/>
                </a:solidFill>
              </a:rPr>
              <a:t>Dashboard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s" sz="1400">
                <a:solidFill>
                  <a:srgbClr val="000000"/>
                </a:solidFill>
              </a:rPr>
              <a:t>Container Network Interface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s" sz="1400">
                <a:solidFill>
                  <a:srgbClr val="000000"/>
                </a:solidFill>
              </a:rPr>
              <a:t>Container resource monitoring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s" sz="1400">
                <a:solidFill>
                  <a:srgbClr val="000000"/>
                </a:solidFill>
              </a:rPr>
              <a:t>Cluster level logging</a:t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534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Objects	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7650" y="1271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</a:rPr>
              <a:t>Pod: </a:t>
            </a:r>
            <a:r>
              <a:rPr lang="es" sz="1400">
                <a:solidFill>
                  <a:srgbClr val="000000"/>
                </a:solidFill>
              </a:rPr>
              <a:t> is the smallest deployable unit of computing that can be created and managed in Kubernetes. A pod 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is a group of one or more containers (such as Docker containers), with shared storage/network, and a specification for how to run the containers.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highlight>
                  <a:srgbClr val="FFFFFF"/>
                </a:highlight>
              </a:rPr>
              <a:t>Deployment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: provides declarative updates for Pods and ReplicaSets.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</a:rPr>
              <a:t>StatefulSets</a:t>
            </a:r>
            <a:r>
              <a:rPr lang="es" sz="1400">
                <a:solidFill>
                  <a:srgbClr val="000000"/>
                </a:solidFill>
              </a:rPr>
              <a:t>: 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Manages the deployment and scaling of a set of Pods,  </a:t>
            </a:r>
            <a:r>
              <a:rPr i="1" lang="es" sz="1400">
                <a:solidFill>
                  <a:srgbClr val="000000"/>
                </a:solidFill>
                <a:highlight>
                  <a:srgbClr val="FFFFFF"/>
                </a:highlight>
              </a:rPr>
              <a:t>and provides guarantees about the ordering and uniqueness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 of these Pods. StatefulSets are valuable for applications that require one or more of the following: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Stable, unique network identifiers.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Stable, persistent storage.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Ordered, graceful deployment and scaling.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Ordered, automated rolling updates.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7650" y="56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727650" y="1283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</a:rPr>
              <a:t>DaemonSets</a:t>
            </a:r>
            <a:r>
              <a:rPr lang="es" sz="1400">
                <a:solidFill>
                  <a:srgbClr val="000000"/>
                </a:solidFill>
              </a:rPr>
              <a:t>: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i="1" lang="es" sz="1400">
                <a:solidFill>
                  <a:srgbClr val="000000"/>
                </a:solidFill>
                <a:highlight>
                  <a:srgbClr val="FFFFFF"/>
                </a:highlight>
              </a:rPr>
              <a:t>DaemonSet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 ensures that all (or some) Nodes run a copy of a Pod. As nodes are added to the cluster, Pods are added to them. As nodes are removed from the cluster, those Pods are garbage collected. Deleting a DaemonSet will clean up the Pods it created.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9450" y="535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Services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729450" y="1260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</a:rPr>
              <a:t>ClusterIP</a:t>
            </a:r>
            <a:r>
              <a:rPr lang="es" sz="1400">
                <a:solidFill>
                  <a:srgbClr val="000000"/>
                </a:solidFill>
              </a:rPr>
              <a:t>: 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Exposes the Service on a cluster-internal IP. Choosing this value makes the Service only reachable from within the cluster.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</a:rPr>
              <a:t>NodePort</a:t>
            </a:r>
            <a:r>
              <a:rPr lang="es" sz="1400">
                <a:solidFill>
                  <a:srgbClr val="000000"/>
                </a:solidFill>
              </a:rPr>
              <a:t>: 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Exposes the Service on each Node’s IP at a static port (the </a:t>
            </a:r>
            <a:r>
              <a:rPr lang="es" sz="1400">
                <a:solidFill>
                  <a:srgbClr val="000000"/>
                </a:solidFill>
              </a:rPr>
              <a:t>NodePort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).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</a:rPr>
              <a:t>LoadBalancer</a:t>
            </a:r>
            <a:r>
              <a:rPr lang="es" sz="1400">
                <a:solidFill>
                  <a:srgbClr val="000000"/>
                </a:solidFill>
              </a:rPr>
              <a:t>: 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Exposes the Service externally using a cloud provider’s load balancer.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1400">
                <a:solidFill>
                  <a:srgbClr val="000000"/>
                </a:solidFill>
              </a:rPr>
              <a:t>ExternalName</a:t>
            </a:r>
            <a:r>
              <a:rPr lang="es" sz="1400">
                <a:solidFill>
                  <a:srgbClr val="000000"/>
                </a:solidFill>
              </a:rPr>
              <a:t>: 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Maps the Service to the contents of the </a:t>
            </a:r>
            <a:r>
              <a:rPr lang="es" sz="1400">
                <a:solidFill>
                  <a:srgbClr val="000000"/>
                </a:solidFill>
              </a:rPr>
              <a:t>externalName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 field (e.g. </a:t>
            </a:r>
            <a:r>
              <a:rPr lang="es" sz="1400">
                <a:solidFill>
                  <a:srgbClr val="000000"/>
                </a:solidFill>
              </a:rPr>
              <a:t>foo.bar.example.com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), by returning a </a:t>
            </a:r>
            <a:r>
              <a:rPr lang="es" sz="1400">
                <a:solidFill>
                  <a:srgbClr val="000000"/>
                </a:solidFill>
              </a:rPr>
              <a:t>CNAME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 record.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kubernetes? 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Based on Google's Borg cluster manager, Kubernetes is an open source container-orchestration system for automating application deployment, scaling, and management. Kubernetes API is portable, extensible and open-source, that facilitates both declarative configuration and automation.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problem does kubernetes solve?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With the adoption of containers for application deployments and the layered CoW image standard given by Docker, the industry had to solve different problems that come with the containers.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In a production environment, you need to manage the containers that run the applications and ensure that there is no downtime. For example, if a container goes down, another container needs to start.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If a container needs a volume, how would it be managed? What if I want to run containers between multiple hosts?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All these and more problems were solved by kubernetes.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Kubernetes provides you with: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Service discovery and load balancing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Storage orchestration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Automated rollouts and rollbacks</a:t>
            </a:r>
            <a:endParaRPr/>
          </a:p>
        </p:txBody>
      </p:sp>
      <p:sp>
        <p:nvSpPr>
          <p:cNvPr id="109" name="Google Shape;109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Automatic bin packing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Self-healing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Secret and configuration management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07025" y="545450"/>
            <a:ext cx="2538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Architecture</a:t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400" y="615200"/>
            <a:ext cx="5349576" cy="407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7650" y="555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Master components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7650" y="1269800"/>
            <a:ext cx="76887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</a:rPr>
              <a:t>Etcd</a:t>
            </a:r>
            <a:r>
              <a:rPr lang="es" sz="1400"/>
              <a:t>: 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 is a consistent and highly-available key value store used as Kubernetes’ backing store for all cluster data. It  uses the </a:t>
            </a:r>
            <a:r>
              <a:rPr lang="es" sz="1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Raft algorithm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highlight>
                  <a:srgbClr val="FFFFFF"/>
                </a:highlight>
              </a:rPr>
              <a:t>Kube-apiserver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: is a component of the Kubernetes control plane that exposes the Kubernetes API. The API server is the front end for the Kubernetes control plane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highlight>
                  <a:srgbClr val="FFFFFF"/>
                </a:highlight>
              </a:rPr>
              <a:t>Kube-scheduler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: Component on the master that watches newly created pods that have no node assigned, and selects a node for them to run on.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1353150"/>
            <a:ext cx="7688700" cy="3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highlight>
                  <a:schemeClr val="lt1"/>
                </a:highlight>
              </a:rPr>
              <a:t>Kube-controller-manager: </a:t>
            </a: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</a:rPr>
              <a:t>Component on the master that runs controllers.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</a:rPr>
              <a:t>Node controller		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</a:rPr>
              <a:t>Replication controller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</a:rPr>
              <a:t>Endpoints controller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</a:rPr>
              <a:t>Service account and token controllers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highlight>
                  <a:schemeClr val="lt1"/>
                </a:highlight>
              </a:rPr>
              <a:t>Cloud-controller-manager: </a:t>
            </a: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</a:rPr>
              <a:t>Daemon that embeds cloud-specific control loops.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</a:rPr>
              <a:t>Google Cloud Platform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</a:rPr>
              <a:t>Amazon Web Services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</a:rPr>
              <a:t>Digital Ocean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s" sz="1400">
                <a:solidFill>
                  <a:srgbClr val="000000"/>
                </a:solidFill>
                <a:highlight>
                  <a:schemeClr val="lt1"/>
                </a:highlight>
              </a:rPr>
              <a:t>Rancher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3" y="400050"/>
            <a:ext cx="8753475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7650" y="534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Node components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7650" y="1316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</a:rPr>
              <a:t>Kubelet</a:t>
            </a:r>
            <a:r>
              <a:rPr lang="es" sz="1400">
                <a:solidFill>
                  <a:srgbClr val="000000"/>
                </a:solidFill>
              </a:rPr>
              <a:t>: 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An agent that runs on each node in the cluster. It makes sure that containers are running in a pod.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highlight>
                  <a:srgbClr val="FFFFFF"/>
                </a:highlight>
              </a:rPr>
              <a:t>Kube-proxy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:  maintains network rules on nodes. These network rules allow network communication to your Pods from network sessions inside or outside of your cluster.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highlight>
                  <a:srgbClr val="FFFFFF"/>
                </a:highlight>
              </a:rPr>
              <a:t>Container Runtime Interface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</a:rPr>
              <a:t>:  is the software that is responsible for running containers.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