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286"/>
  </p:normalViewPr>
  <p:slideViewPr>
    <p:cSldViewPr snapToGrid="0">
      <p:cViewPr varScale="1">
        <p:scale>
          <a:sx n="108" d="100"/>
          <a:sy n="108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B4CAB-D870-134E-9E8B-A676A4BBCDF3}" type="datetimeFigureOut">
              <a:rPr lang="es-ES_tradnl" smtClean="0"/>
              <a:t>18/4/24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64CE-7BBC-FB43-8B4A-5C520874694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40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C75252F-DB83-D541-A4E8-3BD598A3E16E}" type="datetimeFigureOut">
              <a:rPr lang="es-ES_tradnl" smtClean="0"/>
              <a:t>18/4/24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45F8347-86AB-AB42-B498-1230B93A7757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7729"/>
          </a:solidFill>
          <a:ln>
            <a:solidFill>
              <a:srgbClr val="2967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4A7729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414748" y="6039669"/>
            <a:ext cx="21719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s-ES" sz="1400" b="0" u="none" dirty="0" err="1">
                <a:solidFill>
                  <a:schemeClr val="bg1"/>
                </a:solidFill>
              </a:rPr>
              <a:t>www.uam.es</a:t>
            </a:r>
            <a:endParaRPr lang="es-ES" sz="1400" b="0" u="non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11" y="6119419"/>
            <a:ext cx="1244189" cy="194985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 hasCustomPrompt="1"/>
          </p:nvPr>
        </p:nvSpPr>
        <p:spPr>
          <a:xfrm>
            <a:off x="1446192" y="2640797"/>
            <a:ext cx="4023739" cy="798300"/>
          </a:xfrm>
        </p:spPr>
        <p:txBody>
          <a:bodyPr anchor="ctr">
            <a:normAutofit/>
          </a:bodyPr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¡Gracias!</a:t>
            </a:r>
          </a:p>
        </p:txBody>
      </p:sp>
      <p:sp>
        <p:nvSpPr>
          <p:cNvPr id="17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6191" y="4159390"/>
            <a:ext cx="4023740" cy="1476834"/>
          </a:xfrm>
        </p:spPr>
        <p:txBody>
          <a:bodyPr numCol="1" spcCol="360000" anchor="t">
            <a:normAutofit/>
          </a:bodyPr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Dirección 1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Ciudad Universitaria de </a:t>
            </a:r>
            <a:r>
              <a:rPr lang="es-ES_tradnl" sz="1200" b="0" i="0" u="none" strike="noStrike" kern="120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Cantoblanco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28049 Madrid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Tel.: +34 91 497 50 00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informacion.general@uam.es</a:t>
            </a:r>
          </a:p>
          <a:p>
            <a:pPr lvl="0"/>
            <a:endParaRPr lang="es-ES_tradnl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6191" y="3439097"/>
            <a:ext cx="4023740" cy="617960"/>
          </a:xfrm>
        </p:spPr>
        <p:txBody>
          <a:bodyPr numCol="1" spcCol="360000" anchor="b">
            <a:normAutofit/>
          </a:bodyPr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rgbClr val="FFFFFF"/>
                </a:solidFill>
                <a:latin typeface="+mj-lt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_tradnl" sz="1800" b="0" i="0" u="none" strike="noStrike" kern="1200" baseline="0" dirty="0">
                <a:solidFill>
                  <a:srgbClr val="FFFFFF"/>
                </a:solidFill>
                <a:latin typeface="Cambria"/>
                <a:ea typeface="+mn-ea"/>
                <a:cs typeface="Cambria"/>
              </a:rPr>
              <a:t>Más información:</a:t>
            </a:r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5786235" y="4156938"/>
            <a:ext cx="4023740" cy="1479286"/>
          </a:xfrm>
        </p:spPr>
        <p:txBody>
          <a:bodyPr numCol="1" spcCol="360000" anchor="t">
            <a:normAutofit/>
          </a:bodyPr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Dirección 2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Ciudad Universitaria de </a:t>
            </a:r>
            <a:r>
              <a:rPr lang="es-ES_tradnl" sz="1200" b="0" i="0" u="none" strike="noStrike" kern="120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Cantoblanco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28049 Madrid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Tel.: +34 91 497 50 00</a:t>
            </a:r>
            <a:br>
              <a:rPr lang="es-ES_tradnl" sz="1200" b="0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s-ES_tradnl" sz="1200" b="0" i="0" u="none" strike="noStrike" kern="120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informacion.general@uam.es</a:t>
            </a:r>
          </a:p>
          <a:p>
            <a:pPr lvl="0"/>
            <a:endParaRPr lang="es-ES_tradnl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26" y="5658529"/>
            <a:ext cx="2235919" cy="11850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314AAE-6FD8-A345-B9EC-8131F3B0E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07" y="657884"/>
            <a:ext cx="3739507" cy="14615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E71266-D61A-BB4A-912B-A5ADBF4EB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131" y="6098063"/>
            <a:ext cx="306283" cy="2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744" y="338137"/>
            <a:ext cx="8948657" cy="798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-29294" y="2501100"/>
            <a:ext cx="1598759" cy="386024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69" h="3860240">
                <a:moveTo>
                  <a:pt x="0" y="3859288"/>
                </a:moveTo>
                <a:cubicBezTo>
                  <a:pt x="2117" y="3256244"/>
                  <a:pt x="15721" y="2278605"/>
                  <a:pt x="17133" y="0"/>
                </a:cubicBezTo>
                <a:lnTo>
                  <a:pt x="1199069" y="735416"/>
                </a:lnTo>
                <a:lnTo>
                  <a:pt x="976196" y="3860240"/>
                </a:lnTo>
                <a:lnTo>
                  <a:pt x="0" y="3859288"/>
                </a:lnTo>
                <a:close/>
              </a:path>
            </a:pathLst>
          </a:custGeom>
          <a:noFill/>
        </p:spPr>
        <p:txBody>
          <a:bodyPr rIns="182880" anchor="t">
            <a:normAutofit/>
          </a:bodyPr>
          <a:lstStyle>
            <a:lvl1pPr marL="0" indent="0" algn="l">
              <a:buNone/>
              <a:defRPr sz="1200" b="0" i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  <p:sp>
        <p:nvSpPr>
          <p:cNvPr id="11" name="Marcador de contenido 8"/>
          <p:cNvSpPr>
            <a:spLocks noGrp="1"/>
          </p:cNvSpPr>
          <p:nvPr>
            <p:ph sz="quarter" idx="16"/>
          </p:nvPr>
        </p:nvSpPr>
        <p:spPr>
          <a:xfrm>
            <a:off x="2633744" y="3697768"/>
            <a:ext cx="8948657" cy="21462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3" name="Marcador de contenido 8"/>
          <p:cNvSpPr>
            <a:spLocks noGrp="1"/>
          </p:cNvSpPr>
          <p:nvPr>
            <p:ph sz="quarter" idx="13"/>
          </p:nvPr>
        </p:nvSpPr>
        <p:spPr>
          <a:xfrm>
            <a:off x="2633741" y="1318999"/>
            <a:ext cx="4352472" cy="21553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Marcador de contenido 8"/>
          <p:cNvSpPr>
            <a:spLocks noGrp="1"/>
          </p:cNvSpPr>
          <p:nvPr>
            <p:ph sz="quarter" idx="17"/>
          </p:nvPr>
        </p:nvSpPr>
        <p:spPr>
          <a:xfrm>
            <a:off x="7249887" y="1318999"/>
            <a:ext cx="4332512" cy="21553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91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a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743" y="273050"/>
            <a:ext cx="3353400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33743" y="1435101"/>
            <a:ext cx="3353400" cy="44069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Marcador de contenido 8"/>
          <p:cNvSpPr>
            <a:spLocks noGrp="1"/>
          </p:cNvSpPr>
          <p:nvPr>
            <p:ph sz="quarter" idx="13"/>
          </p:nvPr>
        </p:nvSpPr>
        <p:spPr>
          <a:xfrm>
            <a:off x="6229049" y="1435101"/>
            <a:ext cx="5353351" cy="44069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-29294" y="2501100"/>
            <a:ext cx="1598759" cy="386024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69" h="3860240">
                <a:moveTo>
                  <a:pt x="0" y="3859288"/>
                </a:moveTo>
                <a:cubicBezTo>
                  <a:pt x="2117" y="3256244"/>
                  <a:pt x="15721" y="2278605"/>
                  <a:pt x="17133" y="0"/>
                </a:cubicBezTo>
                <a:lnTo>
                  <a:pt x="1199069" y="735416"/>
                </a:lnTo>
                <a:lnTo>
                  <a:pt x="976196" y="3860240"/>
                </a:lnTo>
                <a:lnTo>
                  <a:pt x="0" y="3859288"/>
                </a:lnTo>
                <a:close/>
              </a:path>
            </a:pathLst>
          </a:custGeom>
          <a:noFill/>
        </p:spPr>
        <p:txBody>
          <a:bodyPr rIns="182880" anchor="t">
            <a:normAutofit/>
          </a:bodyPr>
          <a:lstStyle>
            <a:lvl1pPr marL="0" indent="0" algn="l">
              <a:buNone/>
              <a:defRPr sz="1200" b="0" i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7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a una columna y 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33744" y="338137"/>
            <a:ext cx="8948657" cy="798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4" name="Marcador de posición de imagen 11"/>
          <p:cNvSpPr>
            <a:spLocks noGrp="1"/>
          </p:cNvSpPr>
          <p:nvPr>
            <p:ph type="pic" sz="quarter" idx="17"/>
          </p:nvPr>
        </p:nvSpPr>
        <p:spPr>
          <a:xfrm>
            <a:off x="7249888" y="4417786"/>
            <a:ext cx="4332513" cy="1427176"/>
          </a:xfrm>
        </p:spPr>
        <p:txBody>
          <a:bodyPr/>
          <a:lstStyle/>
          <a:p>
            <a:r>
              <a:rPr lang="es-ES"/>
              <a:t>Haga clic en el icono para agregar una imagen</a:t>
            </a:r>
          </a:p>
        </p:txBody>
      </p:sp>
      <p:sp>
        <p:nvSpPr>
          <p:cNvPr id="17" name="Marcador de posición de imagen 11"/>
          <p:cNvSpPr>
            <a:spLocks noGrp="1"/>
          </p:cNvSpPr>
          <p:nvPr>
            <p:ph type="pic" sz="quarter" idx="18"/>
          </p:nvPr>
        </p:nvSpPr>
        <p:spPr>
          <a:xfrm>
            <a:off x="7249888" y="1318999"/>
            <a:ext cx="4332513" cy="1427176"/>
          </a:xfrm>
        </p:spPr>
        <p:txBody>
          <a:bodyPr/>
          <a:lstStyle/>
          <a:p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/>
          <p:cNvSpPr>
            <a:spLocks noGrp="1"/>
          </p:cNvSpPr>
          <p:nvPr>
            <p:ph type="pic" sz="quarter" idx="19"/>
          </p:nvPr>
        </p:nvSpPr>
        <p:spPr>
          <a:xfrm>
            <a:off x="7249888" y="2861142"/>
            <a:ext cx="4332513" cy="1427176"/>
          </a:xfrm>
        </p:spPr>
        <p:txBody>
          <a:bodyPr/>
          <a:lstStyle/>
          <a:p>
            <a:r>
              <a:rPr lang="es-ES"/>
              <a:t>Haga clic en el icono para agregar una imagen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-29294" y="2501100"/>
            <a:ext cx="1598759" cy="386024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69" h="3860240">
                <a:moveTo>
                  <a:pt x="0" y="3859288"/>
                </a:moveTo>
                <a:cubicBezTo>
                  <a:pt x="2117" y="3256244"/>
                  <a:pt x="15721" y="2278605"/>
                  <a:pt x="17133" y="0"/>
                </a:cubicBezTo>
                <a:lnTo>
                  <a:pt x="1199069" y="735416"/>
                </a:lnTo>
                <a:lnTo>
                  <a:pt x="976196" y="3860240"/>
                </a:lnTo>
                <a:lnTo>
                  <a:pt x="0" y="3859288"/>
                </a:lnTo>
                <a:close/>
              </a:path>
            </a:pathLst>
          </a:custGeom>
          <a:noFill/>
        </p:spPr>
        <p:txBody>
          <a:bodyPr rIns="182880" anchor="t">
            <a:normAutofit/>
          </a:bodyPr>
          <a:lstStyle>
            <a:lvl1pPr marL="0" indent="0" algn="l">
              <a:buNone/>
              <a:defRPr sz="1200" b="0" i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  <p:sp>
        <p:nvSpPr>
          <p:cNvPr id="20" name="Marcador de contenido 8"/>
          <p:cNvSpPr>
            <a:spLocks noGrp="1"/>
          </p:cNvSpPr>
          <p:nvPr>
            <p:ph sz="quarter" idx="20"/>
          </p:nvPr>
        </p:nvSpPr>
        <p:spPr>
          <a:xfrm>
            <a:off x="2633741" y="1318999"/>
            <a:ext cx="4352472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5120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DC55-A2BF-DA4B-88AB-2BE2D246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2291" y="1122363"/>
            <a:ext cx="815570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5E188-D89E-0D4E-A4CD-1D256D87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291" y="3602038"/>
            <a:ext cx="815570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15171-8B24-5A4A-95B3-D8ABEF6C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7A81A-9954-7346-B464-0A991AD9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C3376-B28B-8649-A3C1-9AA1AFA2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843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B9D-652B-BD40-8D4E-F5ADE835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9E6B-F715-C54A-B6D8-1F4F1EB0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16EBE-ADE6-1F48-9D48-749A3878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A04AD-25FB-6E47-AB4A-1DD5B86B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FDE0-D326-8C41-B84F-A0C9C5F6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87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BE3D-5BAC-B949-BCE8-C9096FC7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757" y="435121"/>
            <a:ext cx="869969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E2D61-1645-CB4B-AD02-9A39330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7757" y="3508809"/>
            <a:ext cx="869969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1E85C-21EE-F34C-B1FE-03470511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A7B52-C9A4-C64D-B0FF-AB7676FF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30478-0B2D-A642-A2FC-0785111D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0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C35E-1684-5D4E-AE71-BCA6BD44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757" y="365126"/>
            <a:ext cx="870604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78587-C120-0540-9274-168556D23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7757" y="1825625"/>
            <a:ext cx="412557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AF77DD-AD83-694F-9DC9-1477462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8255" y="1825625"/>
            <a:ext cx="407554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369BF3-3CBD-4E4D-A531-E280518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48FFC-E1E8-6E4F-88D2-59CFF4FB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1BD2B-19EA-9545-B5C6-C394EB81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1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54E8B3-51EE-994F-91E1-94BF24CB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86FBA-F703-204A-A947-2A07BD25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0657B-B5FE-CA44-8D1C-3D36060B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53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D5494-0A1E-EE4C-AEC5-56893F0E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899" y="1093487"/>
            <a:ext cx="8794283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0241D-9D76-FC49-98E8-5CDC2541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899" y="3573162"/>
            <a:ext cx="8794283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9140A-3254-7747-9963-81D028C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01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199-5B16-0143-A9A8-312D3681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8837B-DF6A-6F48-A4AD-D84F46C8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71084-11A6-B344-83E7-D25975FA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3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FF2B-BF27-324D-A5B9-0509BF24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54" y="365126"/>
            <a:ext cx="960816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CD5DD-3FA3-E043-A38A-C0605FCA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7655" y="1838026"/>
            <a:ext cx="4620127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3E495-81ED-8546-B3D9-57372822D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7191" y="1825625"/>
            <a:ext cx="4658628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4588C-B3BF-034E-ACC8-1488980D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3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CAC0-B23F-ED4C-AF93-1ED73A1F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160" y="449264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B02AFF-1C9B-9A48-9FE7-DDCB30EB6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78854" y="457200"/>
            <a:ext cx="4658628" cy="54038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B9C3F-44A9-284A-8188-E21B0BC2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7160" y="2049464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03255A-D6E7-CB49-AEB1-6EFD5A59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9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fras y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-29294" y="2501100"/>
            <a:ext cx="1598759" cy="386024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69" h="3860240">
                <a:moveTo>
                  <a:pt x="0" y="3859288"/>
                </a:moveTo>
                <a:cubicBezTo>
                  <a:pt x="2117" y="3256244"/>
                  <a:pt x="15721" y="2278605"/>
                  <a:pt x="17133" y="0"/>
                </a:cubicBezTo>
                <a:lnTo>
                  <a:pt x="1199069" y="735416"/>
                </a:lnTo>
                <a:lnTo>
                  <a:pt x="976196" y="3860240"/>
                </a:lnTo>
                <a:lnTo>
                  <a:pt x="0" y="3859288"/>
                </a:lnTo>
                <a:close/>
              </a:path>
            </a:pathLst>
          </a:custGeom>
          <a:solidFill>
            <a:srgbClr val="4A7729"/>
          </a:solidFill>
        </p:spPr>
        <p:txBody>
          <a:bodyPr rIns="182880" anchor="t">
            <a:normAutofit/>
          </a:bodyPr>
          <a:lstStyle>
            <a:lvl1pPr marL="0" indent="0" algn="l">
              <a:buNone/>
              <a:defRPr sz="1200" b="0" i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26" name="Marcador de texto 24"/>
          <p:cNvSpPr>
            <a:spLocks noGrp="1"/>
          </p:cNvSpPr>
          <p:nvPr>
            <p:ph type="body" sz="quarter" idx="18" hasCustomPrompt="1"/>
          </p:nvPr>
        </p:nvSpPr>
        <p:spPr>
          <a:xfrm>
            <a:off x="2633743" y="1447594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123.456</a:t>
            </a:r>
          </a:p>
        </p:txBody>
      </p:sp>
      <p:sp>
        <p:nvSpPr>
          <p:cNvPr id="37" name="Marcador de texto 24"/>
          <p:cNvSpPr>
            <a:spLocks noGrp="1"/>
          </p:cNvSpPr>
          <p:nvPr>
            <p:ph type="body" sz="quarter" idx="19" hasCustomPrompt="1"/>
          </p:nvPr>
        </p:nvSpPr>
        <p:spPr>
          <a:xfrm>
            <a:off x="2633743" y="1776668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41" name="Marcador de texto 24"/>
          <p:cNvSpPr>
            <a:spLocks noGrp="1"/>
          </p:cNvSpPr>
          <p:nvPr>
            <p:ph type="body" sz="quarter" idx="22" hasCustomPrompt="1"/>
          </p:nvPr>
        </p:nvSpPr>
        <p:spPr>
          <a:xfrm>
            <a:off x="2633743" y="3933313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123.456</a:t>
            </a:r>
          </a:p>
        </p:txBody>
      </p:sp>
      <p:sp>
        <p:nvSpPr>
          <p:cNvPr id="42" name="Marcador de texto 24"/>
          <p:cNvSpPr>
            <a:spLocks noGrp="1"/>
          </p:cNvSpPr>
          <p:nvPr>
            <p:ph type="body" sz="quarter" idx="23" hasCustomPrompt="1"/>
          </p:nvPr>
        </p:nvSpPr>
        <p:spPr>
          <a:xfrm>
            <a:off x="2633743" y="4262387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43" name="Marcador de texto 24"/>
          <p:cNvSpPr>
            <a:spLocks noGrp="1"/>
          </p:cNvSpPr>
          <p:nvPr>
            <p:ph type="body" sz="quarter" idx="24" hasCustomPrompt="1"/>
          </p:nvPr>
        </p:nvSpPr>
        <p:spPr>
          <a:xfrm>
            <a:off x="2633743" y="5011419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1</a:t>
            </a:r>
          </a:p>
        </p:txBody>
      </p:sp>
      <p:sp>
        <p:nvSpPr>
          <p:cNvPr id="44" name="Marcador de texto 24"/>
          <p:cNvSpPr>
            <a:spLocks noGrp="1"/>
          </p:cNvSpPr>
          <p:nvPr>
            <p:ph type="body" sz="quarter" idx="25" hasCustomPrompt="1"/>
          </p:nvPr>
        </p:nvSpPr>
        <p:spPr>
          <a:xfrm>
            <a:off x="2633743" y="5340493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46" name="Marcador de texto 24"/>
          <p:cNvSpPr>
            <a:spLocks noGrp="1"/>
          </p:cNvSpPr>
          <p:nvPr>
            <p:ph type="body" sz="quarter" idx="26" hasCustomPrompt="1"/>
          </p:nvPr>
        </p:nvSpPr>
        <p:spPr>
          <a:xfrm>
            <a:off x="3262696" y="2001192"/>
            <a:ext cx="3640667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400" b="0" i="0">
                <a:solidFill>
                  <a:srgbClr val="00A4D2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12.345</a:t>
            </a:r>
          </a:p>
        </p:txBody>
      </p:sp>
      <p:sp>
        <p:nvSpPr>
          <p:cNvPr id="47" name="Marcador de texto 24"/>
          <p:cNvSpPr>
            <a:spLocks noGrp="1"/>
          </p:cNvSpPr>
          <p:nvPr>
            <p:ph type="body" sz="quarter" idx="27" hasCustomPrompt="1"/>
          </p:nvPr>
        </p:nvSpPr>
        <p:spPr>
          <a:xfrm>
            <a:off x="3262695" y="2293982"/>
            <a:ext cx="3640668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0" i="0" baseline="0">
                <a:solidFill>
                  <a:srgbClr val="9C9DA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 err="1"/>
              <a:t>Destacado nivel 4</a:t>
            </a:r>
            <a:endParaRPr lang="es-ES_tradnl" dirty="0"/>
          </a:p>
        </p:txBody>
      </p:sp>
      <p:sp>
        <p:nvSpPr>
          <p:cNvPr id="48" name="Marcador de texto 24"/>
          <p:cNvSpPr>
            <a:spLocks noGrp="1"/>
          </p:cNvSpPr>
          <p:nvPr>
            <p:ph type="body" sz="quarter" idx="28" hasCustomPrompt="1"/>
          </p:nvPr>
        </p:nvSpPr>
        <p:spPr>
          <a:xfrm>
            <a:off x="3262696" y="2642895"/>
            <a:ext cx="3640667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400" b="0" i="0">
                <a:solidFill>
                  <a:srgbClr val="00A4D2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3</a:t>
            </a:r>
          </a:p>
        </p:txBody>
      </p:sp>
      <p:sp>
        <p:nvSpPr>
          <p:cNvPr id="49" name="Marcador de texto 24"/>
          <p:cNvSpPr>
            <a:spLocks noGrp="1"/>
          </p:cNvSpPr>
          <p:nvPr>
            <p:ph type="body" sz="quarter" idx="29" hasCustomPrompt="1"/>
          </p:nvPr>
        </p:nvSpPr>
        <p:spPr>
          <a:xfrm>
            <a:off x="3262696" y="2926614"/>
            <a:ext cx="3640667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0" i="0" baseline="0">
                <a:solidFill>
                  <a:srgbClr val="9C9DA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 err="1"/>
              <a:t>Destacado nivel 4</a:t>
            </a:r>
            <a:endParaRPr lang="es-ES_tradnl" dirty="0"/>
          </a:p>
        </p:txBody>
      </p:sp>
      <p:sp>
        <p:nvSpPr>
          <p:cNvPr id="82" name="Marcador de texto 24"/>
          <p:cNvSpPr>
            <a:spLocks noGrp="1"/>
          </p:cNvSpPr>
          <p:nvPr>
            <p:ph type="body" sz="quarter" idx="30" hasCustomPrompt="1"/>
          </p:nvPr>
        </p:nvSpPr>
        <p:spPr>
          <a:xfrm>
            <a:off x="7330509" y="1447594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 baseline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1</a:t>
            </a:r>
          </a:p>
        </p:txBody>
      </p:sp>
      <p:sp>
        <p:nvSpPr>
          <p:cNvPr id="83" name="Marcador de texto 24"/>
          <p:cNvSpPr>
            <a:spLocks noGrp="1"/>
          </p:cNvSpPr>
          <p:nvPr>
            <p:ph type="body" sz="quarter" idx="31" hasCustomPrompt="1"/>
          </p:nvPr>
        </p:nvSpPr>
        <p:spPr>
          <a:xfrm>
            <a:off x="7330509" y="1776668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84" name="Marcador de texto 24"/>
          <p:cNvSpPr>
            <a:spLocks noGrp="1"/>
          </p:cNvSpPr>
          <p:nvPr>
            <p:ph type="body" sz="quarter" idx="32" hasCustomPrompt="1"/>
          </p:nvPr>
        </p:nvSpPr>
        <p:spPr>
          <a:xfrm>
            <a:off x="7330509" y="3933313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231.456</a:t>
            </a:r>
          </a:p>
        </p:txBody>
      </p:sp>
      <p:sp>
        <p:nvSpPr>
          <p:cNvPr id="85" name="Marcador de texto 24"/>
          <p:cNvSpPr>
            <a:spLocks noGrp="1"/>
          </p:cNvSpPr>
          <p:nvPr>
            <p:ph type="body" sz="quarter" idx="33" hasCustomPrompt="1"/>
          </p:nvPr>
        </p:nvSpPr>
        <p:spPr>
          <a:xfrm>
            <a:off x="7330509" y="4262387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86" name="Marcador de texto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30509" y="5011419"/>
            <a:ext cx="4269620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800" b="1" i="0">
                <a:solidFill>
                  <a:srgbClr val="009647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321.654</a:t>
            </a:r>
          </a:p>
        </p:txBody>
      </p:sp>
      <p:sp>
        <p:nvSpPr>
          <p:cNvPr id="87" name="Marcador de texto 24"/>
          <p:cNvSpPr>
            <a:spLocks noGrp="1"/>
          </p:cNvSpPr>
          <p:nvPr>
            <p:ph type="body" sz="quarter" idx="35" hasCustomPrompt="1"/>
          </p:nvPr>
        </p:nvSpPr>
        <p:spPr>
          <a:xfrm>
            <a:off x="7330509" y="5340493"/>
            <a:ext cx="4269620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Destacado nivel 2</a:t>
            </a:r>
          </a:p>
        </p:txBody>
      </p:sp>
      <p:sp>
        <p:nvSpPr>
          <p:cNvPr id="88" name="Marcador de texto 24"/>
          <p:cNvSpPr>
            <a:spLocks noGrp="1"/>
          </p:cNvSpPr>
          <p:nvPr>
            <p:ph type="body" sz="quarter" idx="36" hasCustomPrompt="1"/>
          </p:nvPr>
        </p:nvSpPr>
        <p:spPr>
          <a:xfrm>
            <a:off x="7959461" y="2001192"/>
            <a:ext cx="3640667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400" b="0" i="0">
                <a:solidFill>
                  <a:srgbClr val="00A4D2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12.345</a:t>
            </a:r>
          </a:p>
        </p:txBody>
      </p:sp>
      <p:sp>
        <p:nvSpPr>
          <p:cNvPr id="89" name="Marcador de texto 24"/>
          <p:cNvSpPr>
            <a:spLocks noGrp="1"/>
          </p:cNvSpPr>
          <p:nvPr>
            <p:ph type="body" sz="quarter" idx="37" hasCustomPrompt="1"/>
          </p:nvPr>
        </p:nvSpPr>
        <p:spPr>
          <a:xfrm>
            <a:off x="7959461" y="2293982"/>
            <a:ext cx="3640668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0" i="0" baseline="0">
                <a:solidFill>
                  <a:srgbClr val="9C9DA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 err="1"/>
              <a:t>Destacado nivel 4</a:t>
            </a:r>
            <a:endParaRPr lang="es-ES_tradnl" dirty="0"/>
          </a:p>
        </p:txBody>
      </p:sp>
      <p:sp>
        <p:nvSpPr>
          <p:cNvPr id="90" name="Marcador de texto 24"/>
          <p:cNvSpPr>
            <a:spLocks noGrp="1"/>
          </p:cNvSpPr>
          <p:nvPr>
            <p:ph type="body" sz="quarter" idx="38" hasCustomPrompt="1"/>
          </p:nvPr>
        </p:nvSpPr>
        <p:spPr>
          <a:xfrm>
            <a:off x="7959461" y="2642895"/>
            <a:ext cx="3640667" cy="398676"/>
          </a:xfrm>
        </p:spPr>
        <p:txBody>
          <a:bodyPr numCol="1" anchor="b">
            <a:normAutofit/>
          </a:bodyPr>
          <a:lstStyle>
            <a:lvl1pPr marL="0" indent="0">
              <a:buNone/>
              <a:defRPr sz="1400" b="0" i="0">
                <a:solidFill>
                  <a:srgbClr val="00A4D2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/>
              <a:t>65.321</a:t>
            </a:r>
          </a:p>
        </p:txBody>
      </p:sp>
      <p:sp>
        <p:nvSpPr>
          <p:cNvPr id="91" name="Marcador de texto 24"/>
          <p:cNvSpPr>
            <a:spLocks noGrp="1"/>
          </p:cNvSpPr>
          <p:nvPr>
            <p:ph type="body" sz="quarter" idx="39" hasCustomPrompt="1"/>
          </p:nvPr>
        </p:nvSpPr>
        <p:spPr>
          <a:xfrm>
            <a:off x="7959461" y="2926614"/>
            <a:ext cx="3640667" cy="398676"/>
          </a:xfrm>
        </p:spPr>
        <p:txBody>
          <a:bodyPr numCol="1" anchor="t">
            <a:normAutofit/>
          </a:bodyPr>
          <a:lstStyle>
            <a:lvl1pPr marL="0" indent="0">
              <a:buNone/>
              <a:defRPr sz="1200" b="0" i="0" baseline="0">
                <a:solidFill>
                  <a:srgbClr val="9C9DA0"/>
                </a:solidFill>
                <a:latin typeface="+mn-lt"/>
                <a:cs typeface="Calibri"/>
              </a:defRPr>
            </a:lvl1pPr>
            <a:lvl5pPr marL="1571400" indent="0">
              <a:buNone/>
              <a:defRPr/>
            </a:lvl5pPr>
          </a:lstStyle>
          <a:p>
            <a:pPr lvl="0"/>
            <a:r>
              <a:rPr lang="es-ES_tradnl" dirty="0" err="1"/>
              <a:t>Destacado nivel 4</a:t>
            </a:r>
            <a:endParaRPr lang="es-ES_tradnl" dirty="0"/>
          </a:p>
        </p:txBody>
      </p:sp>
      <p:sp>
        <p:nvSpPr>
          <p:cNvPr id="28" name="Título 92"/>
          <p:cNvSpPr>
            <a:spLocks noGrp="1"/>
          </p:cNvSpPr>
          <p:nvPr>
            <p:ph type="title"/>
          </p:nvPr>
        </p:nvSpPr>
        <p:spPr>
          <a:xfrm>
            <a:off x="2633744" y="338137"/>
            <a:ext cx="8966385" cy="798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81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talla comp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ie de página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1264609" y="-6727"/>
            <a:ext cx="10935237" cy="6371694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9153928"/>
              <a:gd name="connsiteY0" fmla="*/ 6869456 h 6869456"/>
              <a:gd name="connsiteX1" fmla="*/ 4235 w 9153928"/>
              <a:gd name="connsiteY1" fmla="*/ 8242 h 6869456"/>
              <a:gd name="connsiteX2" fmla="*/ 9153928 w 9153928"/>
              <a:gd name="connsiteY2" fmla="*/ 0 h 6869456"/>
              <a:gd name="connsiteX3" fmla="*/ 9148042 w 9153928"/>
              <a:gd name="connsiteY3" fmla="*/ 6863897 h 6869456"/>
              <a:gd name="connsiteX4" fmla="*/ 0 w 9153928"/>
              <a:gd name="connsiteY4" fmla="*/ 6869456 h 6869456"/>
              <a:gd name="connsiteX0" fmla="*/ 0 w 9153928"/>
              <a:gd name="connsiteY0" fmla="*/ 6869456 h 6869456"/>
              <a:gd name="connsiteX1" fmla="*/ 4235 w 9153928"/>
              <a:gd name="connsiteY1" fmla="*/ 8242 h 6869456"/>
              <a:gd name="connsiteX2" fmla="*/ 9153928 w 9153928"/>
              <a:gd name="connsiteY2" fmla="*/ 0 h 6869456"/>
              <a:gd name="connsiteX3" fmla="*/ 9148042 w 9153928"/>
              <a:gd name="connsiteY3" fmla="*/ 6863897 h 6869456"/>
              <a:gd name="connsiteX4" fmla="*/ 0 w 9153928"/>
              <a:gd name="connsiteY4" fmla="*/ 6869456 h 6869456"/>
              <a:gd name="connsiteX0" fmla="*/ 0 w 9153928"/>
              <a:gd name="connsiteY0" fmla="*/ 6869456 h 6869456"/>
              <a:gd name="connsiteX1" fmla="*/ 1401235 w 9153928"/>
              <a:gd name="connsiteY1" fmla="*/ 8242 h 6869456"/>
              <a:gd name="connsiteX2" fmla="*/ 9153928 w 9153928"/>
              <a:gd name="connsiteY2" fmla="*/ 0 h 6869456"/>
              <a:gd name="connsiteX3" fmla="*/ 9148042 w 9153928"/>
              <a:gd name="connsiteY3" fmla="*/ 6863897 h 6869456"/>
              <a:gd name="connsiteX4" fmla="*/ 0 w 9153928"/>
              <a:gd name="connsiteY4" fmla="*/ 6869456 h 6869456"/>
              <a:gd name="connsiteX0" fmla="*/ 0 w 8201428"/>
              <a:gd name="connsiteY0" fmla="*/ 6361456 h 6863897"/>
              <a:gd name="connsiteX1" fmla="*/ 448735 w 8201428"/>
              <a:gd name="connsiteY1" fmla="*/ 8242 h 6863897"/>
              <a:gd name="connsiteX2" fmla="*/ 8201428 w 8201428"/>
              <a:gd name="connsiteY2" fmla="*/ 0 h 6863897"/>
              <a:gd name="connsiteX3" fmla="*/ 8195542 w 8201428"/>
              <a:gd name="connsiteY3" fmla="*/ 6863897 h 6863897"/>
              <a:gd name="connsiteX4" fmla="*/ 0 w 8201428"/>
              <a:gd name="connsiteY4" fmla="*/ 6361456 h 6863897"/>
              <a:gd name="connsiteX0" fmla="*/ 0 w 8201428"/>
              <a:gd name="connsiteY0" fmla="*/ 6361456 h 6374040"/>
              <a:gd name="connsiteX1" fmla="*/ 448735 w 8201428"/>
              <a:gd name="connsiteY1" fmla="*/ 8242 h 6374040"/>
              <a:gd name="connsiteX2" fmla="*/ 8201428 w 8201428"/>
              <a:gd name="connsiteY2" fmla="*/ 0 h 6374040"/>
              <a:gd name="connsiteX3" fmla="*/ 8186471 w 8201428"/>
              <a:gd name="connsiteY3" fmla="*/ 6374040 h 6374040"/>
              <a:gd name="connsiteX4" fmla="*/ 0 w 8201428"/>
              <a:gd name="connsiteY4" fmla="*/ 6361456 h 6374040"/>
              <a:gd name="connsiteX0" fmla="*/ 0 w 8201428"/>
              <a:gd name="connsiteY0" fmla="*/ 6361456 h 6374040"/>
              <a:gd name="connsiteX1" fmla="*/ 448735 w 8201428"/>
              <a:gd name="connsiteY1" fmla="*/ 8242 h 6374040"/>
              <a:gd name="connsiteX2" fmla="*/ 8201428 w 8201428"/>
              <a:gd name="connsiteY2" fmla="*/ 0 h 6374040"/>
              <a:gd name="connsiteX3" fmla="*/ 8186471 w 8201428"/>
              <a:gd name="connsiteY3" fmla="*/ 6374040 h 6374040"/>
              <a:gd name="connsiteX4" fmla="*/ 0 w 8201428"/>
              <a:gd name="connsiteY4" fmla="*/ 6361456 h 6374040"/>
              <a:gd name="connsiteX0" fmla="*/ 0 w 8201428"/>
              <a:gd name="connsiteY0" fmla="*/ 6361456 h 6374040"/>
              <a:gd name="connsiteX1" fmla="*/ 448735 w 8201428"/>
              <a:gd name="connsiteY1" fmla="*/ 8242 h 6374040"/>
              <a:gd name="connsiteX2" fmla="*/ 8201428 w 8201428"/>
              <a:gd name="connsiteY2" fmla="*/ 0 h 6374040"/>
              <a:gd name="connsiteX3" fmla="*/ 8186471 w 8201428"/>
              <a:gd name="connsiteY3" fmla="*/ 6374040 h 6374040"/>
              <a:gd name="connsiteX4" fmla="*/ 0 w 8201428"/>
              <a:gd name="connsiteY4" fmla="*/ 6361456 h 6374040"/>
              <a:gd name="connsiteX0" fmla="*/ 0 w 8201428"/>
              <a:gd name="connsiteY0" fmla="*/ 6362285 h 6374869"/>
              <a:gd name="connsiteX1" fmla="*/ 884164 w 8201428"/>
              <a:gd name="connsiteY1" fmla="*/ 0 h 6374869"/>
              <a:gd name="connsiteX2" fmla="*/ 8201428 w 8201428"/>
              <a:gd name="connsiteY2" fmla="*/ 829 h 6374869"/>
              <a:gd name="connsiteX3" fmla="*/ 8186471 w 8201428"/>
              <a:gd name="connsiteY3" fmla="*/ 6374869 h 6374869"/>
              <a:gd name="connsiteX4" fmla="*/ 0 w 8201428"/>
              <a:gd name="connsiteY4" fmla="*/ 6362285 h 6374869"/>
              <a:gd name="connsiteX0" fmla="*/ 0 w 8201428"/>
              <a:gd name="connsiteY0" fmla="*/ 6362285 h 6374869"/>
              <a:gd name="connsiteX1" fmla="*/ 466878 w 8201428"/>
              <a:gd name="connsiteY1" fmla="*/ 0 h 6374869"/>
              <a:gd name="connsiteX2" fmla="*/ 8201428 w 8201428"/>
              <a:gd name="connsiteY2" fmla="*/ 829 h 6374869"/>
              <a:gd name="connsiteX3" fmla="*/ 8186471 w 8201428"/>
              <a:gd name="connsiteY3" fmla="*/ 6374869 h 6374869"/>
              <a:gd name="connsiteX4" fmla="*/ 0 w 8201428"/>
              <a:gd name="connsiteY4" fmla="*/ 6362285 h 6374869"/>
              <a:gd name="connsiteX0" fmla="*/ 0 w 8201428"/>
              <a:gd name="connsiteY0" fmla="*/ 6362285 h 6371694"/>
              <a:gd name="connsiteX1" fmla="*/ 466878 w 8201428"/>
              <a:gd name="connsiteY1" fmla="*/ 0 h 6371694"/>
              <a:gd name="connsiteX2" fmla="*/ 8201428 w 8201428"/>
              <a:gd name="connsiteY2" fmla="*/ 829 h 6371694"/>
              <a:gd name="connsiteX3" fmla="*/ 8195996 w 8201428"/>
              <a:gd name="connsiteY3" fmla="*/ 6371694 h 6371694"/>
              <a:gd name="connsiteX4" fmla="*/ 0 w 8201428"/>
              <a:gd name="connsiteY4" fmla="*/ 6362285 h 637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1428" h="6371694">
                <a:moveTo>
                  <a:pt x="0" y="6362285"/>
                </a:moveTo>
                <a:lnTo>
                  <a:pt x="466878" y="0"/>
                </a:lnTo>
                <a:lnTo>
                  <a:pt x="8201428" y="829"/>
                </a:lnTo>
                <a:cubicBezTo>
                  <a:pt x="8196442" y="2125509"/>
                  <a:pt x="8200982" y="4247014"/>
                  <a:pt x="8195996" y="6371694"/>
                </a:cubicBezTo>
                <a:lnTo>
                  <a:pt x="0" y="6362285"/>
                </a:lnTo>
                <a:close/>
              </a:path>
            </a:pathLst>
          </a:custGeom>
          <a:noFill/>
        </p:spPr>
        <p:txBody>
          <a:bodyPr rIns="182880" anchor="t"/>
          <a:lstStyle>
            <a:lvl1pPr marL="171450" indent="-171450" algn="ctr">
              <a:buFont typeface="Arial"/>
              <a:buChar char="•"/>
              <a:defRPr b="0" i="0" baseline="0"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r>
              <a:rPr lang="en-US" dirty="0"/>
              <a:t> al </a:t>
            </a:r>
            <a:r>
              <a:rPr lang="en-US" dirty="0" err="1"/>
              <a:t>ancho</a:t>
            </a:r>
            <a:r>
              <a:rPr lang="en-US" dirty="0"/>
              <a:t> de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5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">
    <p:bg>
      <p:bgPr>
        <a:solidFill>
          <a:srgbClr val="5A7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56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9" name="Título 17"/>
          <p:cNvSpPr>
            <a:spLocks noGrp="1"/>
          </p:cNvSpPr>
          <p:nvPr>
            <p:ph type="title" hasCustomPrompt="1"/>
          </p:nvPr>
        </p:nvSpPr>
        <p:spPr>
          <a:xfrm>
            <a:off x="2633742" y="1342168"/>
            <a:ext cx="3755179" cy="18027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 b="0" baseline="0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 de portadilla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/>
          </p:nvPr>
        </p:nvSpPr>
        <p:spPr>
          <a:xfrm>
            <a:off x="2633744" y="3302454"/>
            <a:ext cx="3522737" cy="17594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349394" y="-7547"/>
            <a:ext cx="5857004" cy="6371444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  <a:gd name="connsiteX0" fmla="*/ 0 w 1196241"/>
              <a:gd name="connsiteY0" fmla="*/ 6362372 h 6363324"/>
              <a:gd name="connsiteX1" fmla="*/ 17133 w 1196241"/>
              <a:gd name="connsiteY1" fmla="*/ 2503084 h 6363324"/>
              <a:gd name="connsiteX2" fmla="*/ 1196241 w 1196241"/>
              <a:gd name="connsiteY2" fmla="*/ 0 h 6363324"/>
              <a:gd name="connsiteX3" fmla="*/ 976196 w 1196241"/>
              <a:gd name="connsiteY3" fmla="*/ 6363324 h 6363324"/>
              <a:gd name="connsiteX4" fmla="*/ 0 w 1196241"/>
              <a:gd name="connsiteY4" fmla="*/ 6362372 h 6363324"/>
              <a:gd name="connsiteX0" fmla="*/ 0 w 1202435"/>
              <a:gd name="connsiteY0" fmla="*/ 6362372 h 6363324"/>
              <a:gd name="connsiteX1" fmla="*/ 17133 w 1202435"/>
              <a:gd name="connsiteY1" fmla="*/ 2503084 h 6363324"/>
              <a:gd name="connsiteX2" fmla="*/ 1196241 w 1202435"/>
              <a:gd name="connsiteY2" fmla="*/ 0 h 6363324"/>
              <a:gd name="connsiteX3" fmla="*/ 1202435 w 1202435"/>
              <a:gd name="connsiteY3" fmla="*/ 6363324 h 6363324"/>
              <a:gd name="connsiteX4" fmla="*/ 0 w 1202435"/>
              <a:gd name="connsiteY4" fmla="*/ 6362372 h 6363324"/>
              <a:gd name="connsiteX0" fmla="*/ 19693 w 1222128"/>
              <a:gd name="connsiteY0" fmla="*/ 6363002 h 6363954"/>
              <a:gd name="connsiteX1" fmla="*/ 62 w 1222128"/>
              <a:gd name="connsiteY1" fmla="*/ 0 h 6363954"/>
              <a:gd name="connsiteX2" fmla="*/ 1215934 w 1222128"/>
              <a:gd name="connsiteY2" fmla="*/ 630 h 6363954"/>
              <a:gd name="connsiteX3" fmla="*/ 1222128 w 1222128"/>
              <a:gd name="connsiteY3" fmla="*/ 6363954 h 6363954"/>
              <a:gd name="connsiteX4" fmla="*/ 19693 w 1222128"/>
              <a:gd name="connsiteY4" fmla="*/ 6363002 h 6363954"/>
              <a:gd name="connsiteX0" fmla="*/ 0 w 1366459"/>
              <a:gd name="connsiteY0" fmla="*/ 6372074 h 6372074"/>
              <a:gd name="connsiteX1" fmla="*/ 144393 w 1366459"/>
              <a:gd name="connsiteY1" fmla="*/ 0 h 6372074"/>
              <a:gd name="connsiteX2" fmla="*/ 1360265 w 1366459"/>
              <a:gd name="connsiteY2" fmla="*/ 630 h 6372074"/>
              <a:gd name="connsiteX3" fmla="*/ 1366459 w 1366459"/>
              <a:gd name="connsiteY3" fmla="*/ 6363954 h 6372074"/>
              <a:gd name="connsiteX4" fmla="*/ 0 w 1366459"/>
              <a:gd name="connsiteY4" fmla="*/ 6372074 h 6372074"/>
              <a:gd name="connsiteX0" fmla="*/ 0 w 1366459"/>
              <a:gd name="connsiteY0" fmla="*/ 6372074 h 6372074"/>
              <a:gd name="connsiteX1" fmla="*/ 144393 w 1366459"/>
              <a:gd name="connsiteY1" fmla="*/ 0 h 6372074"/>
              <a:gd name="connsiteX2" fmla="*/ 1360265 w 1366459"/>
              <a:gd name="connsiteY2" fmla="*/ 630 h 6372074"/>
              <a:gd name="connsiteX3" fmla="*/ 1366459 w 1366459"/>
              <a:gd name="connsiteY3" fmla="*/ 6363954 h 6372074"/>
              <a:gd name="connsiteX4" fmla="*/ 0 w 1366459"/>
              <a:gd name="connsiteY4" fmla="*/ 6372074 h 6372074"/>
              <a:gd name="connsiteX0" fmla="*/ 0 w 1366459"/>
              <a:gd name="connsiteY0" fmla="*/ 6372074 h 6372074"/>
              <a:gd name="connsiteX1" fmla="*/ 144393 w 1366459"/>
              <a:gd name="connsiteY1" fmla="*/ 0 h 6372074"/>
              <a:gd name="connsiteX2" fmla="*/ 1360265 w 1366459"/>
              <a:gd name="connsiteY2" fmla="*/ 630 h 6372074"/>
              <a:gd name="connsiteX3" fmla="*/ 1366459 w 1366459"/>
              <a:gd name="connsiteY3" fmla="*/ 6363954 h 6372074"/>
              <a:gd name="connsiteX4" fmla="*/ 0 w 1366459"/>
              <a:gd name="connsiteY4" fmla="*/ 6372074 h 6372074"/>
              <a:gd name="connsiteX0" fmla="*/ 0 w 1366459"/>
              <a:gd name="connsiteY0" fmla="*/ 6372074 h 6372074"/>
              <a:gd name="connsiteX1" fmla="*/ 144393 w 1366459"/>
              <a:gd name="connsiteY1" fmla="*/ 0 h 6372074"/>
              <a:gd name="connsiteX2" fmla="*/ 1364224 w 1366459"/>
              <a:gd name="connsiteY2" fmla="*/ 630 h 6372074"/>
              <a:gd name="connsiteX3" fmla="*/ 1366459 w 1366459"/>
              <a:gd name="connsiteY3" fmla="*/ 6363954 h 6372074"/>
              <a:gd name="connsiteX4" fmla="*/ 0 w 1366459"/>
              <a:gd name="connsiteY4" fmla="*/ 6372074 h 6372074"/>
              <a:gd name="connsiteX0" fmla="*/ 0 w 1366459"/>
              <a:gd name="connsiteY0" fmla="*/ 6371444 h 6371444"/>
              <a:gd name="connsiteX1" fmla="*/ 142414 w 1366459"/>
              <a:gd name="connsiteY1" fmla="*/ 2545 h 6371444"/>
              <a:gd name="connsiteX2" fmla="*/ 1364224 w 1366459"/>
              <a:gd name="connsiteY2" fmla="*/ 0 h 6371444"/>
              <a:gd name="connsiteX3" fmla="*/ 1366459 w 1366459"/>
              <a:gd name="connsiteY3" fmla="*/ 6363324 h 6371444"/>
              <a:gd name="connsiteX4" fmla="*/ 0 w 1366459"/>
              <a:gd name="connsiteY4" fmla="*/ 6371444 h 6371444"/>
              <a:gd name="connsiteX0" fmla="*/ 0 w 1381306"/>
              <a:gd name="connsiteY0" fmla="*/ 6371444 h 6371444"/>
              <a:gd name="connsiteX1" fmla="*/ 157261 w 1381306"/>
              <a:gd name="connsiteY1" fmla="*/ 2545 h 6371444"/>
              <a:gd name="connsiteX2" fmla="*/ 1379071 w 1381306"/>
              <a:gd name="connsiteY2" fmla="*/ 0 h 6371444"/>
              <a:gd name="connsiteX3" fmla="*/ 1381306 w 1381306"/>
              <a:gd name="connsiteY3" fmla="*/ 6363324 h 6371444"/>
              <a:gd name="connsiteX4" fmla="*/ 0 w 1381306"/>
              <a:gd name="connsiteY4" fmla="*/ 6371444 h 6371444"/>
              <a:gd name="connsiteX0" fmla="*/ 0 w 1369428"/>
              <a:gd name="connsiteY0" fmla="*/ 6371444 h 6371444"/>
              <a:gd name="connsiteX1" fmla="*/ 145383 w 1369428"/>
              <a:gd name="connsiteY1" fmla="*/ 2545 h 6371444"/>
              <a:gd name="connsiteX2" fmla="*/ 1367193 w 1369428"/>
              <a:gd name="connsiteY2" fmla="*/ 0 h 6371444"/>
              <a:gd name="connsiteX3" fmla="*/ 1369428 w 1369428"/>
              <a:gd name="connsiteY3" fmla="*/ 6363324 h 6371444"/>
              <a:gd name="connsiteX4" fmla="*/ 0 w 1369428"/>
              <a:gd name="connsiteY4" fmla="*/ 6371444 h 637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428" h="6371444">
                <a:moveTo>
                  <a:pt x="0" y="6371444"/>
                </a:moveTo>
                <a:lnTo>
                  <a:pt x="145383" y="2545"/>
                </a:lnTo>
                <a:lnTo>
                  <a:pt x="1367193" y="0"/>
                </a:lnTo>
                <a:cubicBezTo>
                  <a:pt x="1369258" y="2121108"/>
                  <a:pt x="1367363" y="4242216"/>
                  <a:pt x="1369428" y="6363324"/>
                </a:cubicBezTo>
                <a:lnTo>
                  <a:pt x="0" y="6371444"/>
                </a:lnTo>
                <a:close/>
              </a:path>
            </a:pathLst>
          </a:custGeom>
          <a:noFill/>
        </p:spPr>
        <p:txBody>
          <a:bodyPr rIns="182880" anchor="t">
            <a:normAutofit/>
          </a:bodyPr>
          <a:lstStyle>
            <a:lvl1pPr marL="171450" indent="-171450" algn="ctr">
              <a:buFont typeface="Arial"/>
              <a:buChar char="•"/>
              <a:defRPr sz="12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B370EF-451F-144B-AE15-85DF6F6EF326}"/>
              </a:ext>
            </a:extLst>
          </p:cNvPr>
          <p:cNvSpPr/>
          <p:nvPr/>
        </p:nvSpPr>
        <p:spPr>
          <a:xfrm>
            <a:off x="-14397" y="21854"/>
            <a:ext cx="6991716" cy="6364469"/>
          </a:xfrm>
          <a:custGeom>
            <a:avLst/>
            <a:gdLst>
              <a:gd name="connsiteX0" fmla="*/ 0 w 5243787"/>
              <a:gd name="connsiteY0" fmla="*/ 0 h 6364469"/>
              <a:gd name="connsiteX1" fmla="*/ 5243787 w 5243787"/>
              <a:gd name="connsiteY1" fmla="*/ 0 h 6364469"/>
              <a:gd name="connsiteX2" fmla="*/ 5243787 w 5243787"/>
              <a:gd name="connsiteY2" fmla="*/ 6364469 h 6364469"/>
              <a:gd name="connsiteX3" fmla="*/ 0 w 5243787"/>
              <a:gd name="connsiteY3" fmla="*/ 6364469 h 6364469"/>
              <a:gd name="connsiteX4" fmla="*/ 0 w 5243787"/>
              <a:gd name="connsiteY4" fmla="*/ 0 h 6364469"/>
              <a:gd name="connsiteX0" fmla="*/ 0 w 5243787"/>
              <a:gd name="connsiteY0" fmla="*/ 0 h 6401415"/>
              <a:gd name="connsiteX1" fmla="*/ 5243787 w 5243787"/>
              <a:gd name="connsiteY1" fmla="*/ 0 h 6401415"/>
              <a:gd name="connsiteX2" fmla="*/ 4800441 w 5243787"/>
              <a:gd name="connsiteY2" fmla="*/ 6401415 h 6401415"/>
              <a:gd name="connsiteX3" fmla="*/ 0 w 5243787"/>
              <a:gd name="connsiteY3" fmla="*/ 6364469 h 6401415"/>
              <a:gd name="connsiteX4" fmla="*/ 0 w 5243787"/>
              <a:gd name="connsiteY4" fmla="*/ 0 h 6401415"/>
              <a:gd name="connsiteX0" fmla="*/ 0 w 5243787"/>
              <a:gd name="connsiteY0" fmla="*/ 0 h 6410651"/>
              <a:gd name="connsiteX1" fmla="*/ 5243787 w 5243787"/>
              <a:gd name="connsiteY1" fmla="*/ 0 h 6410651"/>
              <a:gd name="connsiteX2" fmla="*/ 4643423 w 5243787"/>
              <a:gd name="connsiteY2" fmla="*/ 6410651 h 6410651"/>
              <a:gd name="connsiteX3" fmla="*/ 0 w 5243787"/>
              <a:gd name="connsiteY3" fmla="*/ 6364469 h 6410651"/>
              <a:gd name="connsiteX4" fmla="*/ 0 w 5243787"/>
              <a:gd name="connsiteY4" fmla="*/ 0 h 6410651"/>
              <a:gd name="connsiteX0" fmla="*/ 0 w 5243787"/>
              <a:gd name="connsiteY0" fmla="*/ 0 h 6429123"/>
              <a:gd name="connsiteX1" fmla="*/ 5243787 w 5243787"/>
              <a:gd name="connsiteY1" fmla="*/ 0 h 6429123"/>
              <a:gd name="connsiteX2" fmla="*/ 4763495 w 5243787"/>
              <a:gd name="connsiteY2" fmla="*/ 6429123 h 6429123"/>
              <a:gd name="connsiteX3" fmla="*/ 0 w 5243787"/>
              <a:gd name="connsiteY3" fmla="*/ 6364469 h 6429123"/>
              <a:gd name="connsiteX4" fmla="*/ 0 w 5243787"/>
              <a:gd name="connsiteY4" fmla="*/ 0 h 6429123"/>
              <a:gd name="connsiteX0" fmla="*/ 0 w 5243787"/>
              <a:gd name="connsiteY0" fmla="*/ 0 h 6382941"/>
              <a:gd name="connsiteX1" fmla="*/ 5243787 w 5243787"/>
              <a:gd name="connsiteY1" fmla="*/ 0 h 6382941"/>
              <a:gd name="connsiteX2" fmla="*/ 4763495 w 5243787"/>
              <a:gd name="connsiteY2" fmla="*/ 6382941 h 6382941"/>
              <a:gd name="connsiteX3" fmla="*/ 0 w 5243787"/>
              <a:gd name="connsiteY3" fmla="*/ 6364469 h 6382941"/>
              <a:gd name="connsiteX4" fmla="*/ 0 w 5243787"/>
              <a:gd name="connsiteY4" fmla="*/ 0 h 6382941"/>
              <a:gd name="connsiteX0" fmla="*/ 0 w 5243787"/>
              <a:gd name="connsiteY0" fmla="*/ 0 h 6364469"/>
              <a:gd name="connsiteX1" fmla="*/ 5243787 w 5243787"/>
              <a:gd name="connsiteY1" fmla="*/ 0 h 6364469"/>
              <a:gd name="connsiteX2" fmla="*/ 4754259 w 5243787"/>
              <a:gd name="connsiteY2" fmla="*/ 6355232 h 6364469"/>
              <a:gd name="connsiteX3" fmla="*/ 0 w 5243787"/>
              <a:gd name="connsiteY3" fmla="*/ 6364469 h 6364469"/>
              <a:gd name="connsiteX4" fmla="*/ 0 w 5243787"/>
              <a:gd name="connsiteY4" fmla="*/ 0 h 63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3787" h="6364469">
                <a:moveTo>
                  <a:pt x="0" y="0"/>
                </a:moveTo>
                <a:lnTo>
                  <a:pt x="5243787" y="0"/>
                </a:lnTo>
                <a:lnTo>
                  <a:pt x="4754259" y="6355232"/>
                </a:lnTo>
                <a:lnTo>
                  <a:pt x="0" y="6364469"/>
                </a:lnTo>
                <a:lnTo>
                  <a:pt x="0" y="0"/>
                </a:lnTo>
                <a:close/>
              </a:path>
            </a:pathLst>
          </a:custGeom>
          <a:solidFill>
            <a:srgbClr val="4A7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4A7729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B7AA2FB-228B-2D40-984C-F355054A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1" y="236429"/>
            <a:ext cx="1708396" cy="8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744" y="338137"/>
            <a:ext cx="8948657" cy="798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-29293" y="2501100"/>
            <a:ext cx="1568687" cy="386024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2057207 w 9172382"/>
              <a:gd name="connsiteY0" fmla="*/ 5048250 h 6858000"/>
              <a:gd name="connsiteX1" fmla="*/ 0 w 9172382"/>
              <a:gd name="connsiteY1" fmla="*/ 11870 h 6858000"/>
              <a:gd name="connsiteX2" fmla="*/ 9172382 w 9172382"/>
              <a:gd name="connsiteY2" fmla="*/ 0 h 6858000"/>
              <a:gd name="connsiteX3" fmla="*/ 9172382 w 9172382"/>
              <a:gd name="connsiteY3" fmla="*/ 6858000 h 6858000"/>
              <a:gd name="connsiteX4" fmla="*/ 3590733 w 9172382"/>
              <a:gd name="connsiteY4" fmla="*/ 6848475 h 6858000"/>
              <a:gd name="connsiteX5" fmla="*/ 2057207 w 9172382"/>
              <a:gd name="connsiteY5" fmla="*/ 5048250 h 6858000"/>
              <a:gd name="connsiteX0" fmla="*/ 27515 w 9172382"/>
              <a:gd name="connsiteY0" fmla="*/ 6876259 h 6876259"/>
              <a:gd name="connsiteX1" fmla="*/ 0 w 9172382"/>
              <a:gd name="connsiteY1" fmla="*/ 11870 h 6876259"/>
              <a:gd name="connsiteX2" fmla="*/ 9172382 w 9172382"/>
              <a:gd name="connsiteY2" fmla="*/ 0 h 6876259"/>
              <a:gd name="connsiteX3" fmla="*/ 9172382 w 9172382"/>
              <a:gd name="connsiteY3" fmla="*/ 6858000 h 6876259"/>
              <a:gd name="connsiteX4" fmla="*/ 3590733 w 9172382"/>
              <a:gd name="connsiteY4" fmla="*/ 6848475 h 6876259"/>
              <a:gd name="connsiteX5" fmla="*/ 27515 w 9172382"/>
              <a:gd name="connsiteY5" fmla="*/ 6876259 h 687625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9184252 w 9184252"/>
              <a:gd name="connsiteY2" fmla="*/ 2742013 h 6864389"/>
              <a:gd name="connsiteX3" fmla="*/ 9172382 w 9184252"/>
              <a:gd name="connsiteY3" fmla="*/ 6846130 h 6864389"/>
              <a:gd name="connsiteX4" fmla="*/ 3590733 w 9184252"/>
              <a:gd name="connsiteY4" fmla="*/ 6836605 h 6864389"/>
              <a:gd name="connsiteX5" fmla="*/ 27515 w 9184252"/>
              <a:gd name="connsiteY5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5452764 w 9184252"/>
              <a:gd name="connsiteY2" fmla="*/ 163808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6212415 w 9184252"/>
              <a:gd name="connsiteY2" fmla="*/ 3561056 h 6864389"/>
              <a:gd name="connsiteX3" fmla="*/ 9184252 w 9184252"/>
              <a:gd name="connsiteY3" fmla="*/ 2742013 h 6864389"/>
              <a:gd name="connsiteX4" fmla="*/ 9172382 w 9184252"/>
              <a:gd name="connsiteY4" fmla="*/ 6846130 h 6864389"/>
              <a:gd name="connsiteX5" fmla="*/ 3590733 w 9184252"/>
              <a:gd name="connsiteY5" fmla="*/ 6836605 h 6864389"/>
              <a:gd name="connsiteX6" fmla="*/ 27515 w 9184252"/>
              <a:gd name="connsiteY6" fmla="*/ 6864389 h 6864389"/>
              <a:gd name="connsiteX0" fmla="*/ 27515 w 9184252"/>
              <a:gd name="connsiteY0" fmla="*/ 6864389 h 6864389"/>
              <a:gd name="connsiteX1" fmla="*/ 0 w 9184252"/>
              <a:gd name="connsiteY1" fmla="*/ 0 h 6864389"/>
              <a:gd name="connsiteX2" fmla="*/ 3399333 w 9184252"/>
              <a:gd name="connsiteY2" fmla="*/ 1946711 h 6864389"/>
              <a:gd name="connsiteX3" fmla="*/ 6212415 w 9184252"/>
              <a:gd name="connsiteY3" fmla="*/ 3561056 h 6864389"/>
              <a:gd name="connsiteX4" fmla="*/ 9184252 w 9184252"/>
              <a:gd name="connsiteY4" fmla="*/ 2742013 h 6864389"/>
              <a:gd name="connsiteX5" fmla="*/ 9172382 w 9184252"/>
              <a:gd name="connsiteY5" fmla="*/ 6846130 h 6864389"/>
              <a:gd name="connsiteX6" fmla="*/ 3590733 w 9184252"/>
              <a:gd name="connsiteY6" fmla="*/ 6836605 h 6864389"/>
              <a:gd name="connsiteX7" fmla="*/ 27515 w 9184252"/>
              <a:gd name="connsiteY7" fmla="*/ 6864389 h 686438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12415 w 9184252"/>
              <a:gd name="connsiteY3" fmla="*/ 3572926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5414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84252"/>
              <a:gd name="connsiteY0" fmla="*/ 6876259 h 6876259"/>
              <a:gd name="connsiteX1" fmla="*/ 0 w 9184252"/>
              <a:gd name="connsiteY1" fmla="*/ 11870 h 6876259"/>
              <a:gd name="connsiteX2" fmla="*/ 6488589 w 9184252"/>
              <a:gd name="connsiteY2" fmla="*/ 0 h 6876259"/>
              <a:gd name="connsiteX3" fmla="*/ 6228290 w 9184252"/>
              <a:gd name="connsiteY3" fmla="*/ 3569751 h 6876259"/>
              <a:gd name="connsiteX4" fmla="*/ 9184252 w 9184252"/>
              <a:gd name="connsiteY4" fmla="*/ 2753883 h 6876259"/>
              <a:gd name="connsiteX5" fmla="*/ 9172382 w 9184252"/>
              <a:gd name="connsiteY5" fmla="*/ 6858000 h 6876259"/>
              <a:gd name="connsiteX6" fmla="*/ 3590733 w 9184252"/>
              <a:gd name="connsiteY6" fmla="*/ 6848475 h 6876259"/>
              <a:gd name="connsiteX7" fmla="*/ 27515 w 9184252"/>
              <a:gd name="connsiteY7" fmla="*/ 6876259 h 6876259"/>
              <a:gd name="connsiteX0" fmla="*/ 27515 w 9172701"/>
              <a:gd name="connsiteY0" fmla="*/ 6876259 h 6876259"/>
              <a:gd name="connsiteX1" fmla="*/ 0 w 9172701"/>
              <a:gd name="connsiteY1" fmla="*/ 11870 h 6876259"/>
              <a:gd name="connsiteX2" fmla="*/ 6488589 w 9172701"/>
              <a:gd name="connsiteY2" fmla="*/ 0 h 6876259"/>
              <a:gd name="connsiteX3" fmla="*/ 6228290 w 9172701"/>
              <a:gd name="connsiteY3" fmla="*/ 3569751 h 6876259"/>
              <a:gd name="connsiteX4" fmla="*/ 9146152 w 9172701"/>
              <a:gd name="connsiteY4" fmla="*/ 2836433 h 6876259"/>
              <a:gd name="connsiteX5" fmla="*/ 9172382 w 9172701"/>
              <a:gd name="connsiteY5" fmla="*/ 6858000 h 6876259"/>
              <a:gd name="connsiteX6" fmla="*/ 3590733 w 9172701"/>
              <a:gd name="connsiteY6" fmla="*/ 6848475 h 6876259"/>
              <a:gd name="connsiteX7" fmla="*/ 27515 w 9172701"/>
              <a:gd name="connsiteY7" fmla="*/ 6876259 h 6876259"/>
              <a:gd name="connsiteX0" fmla="*/ 27515 w 9174727"/>
              <a:gd name="connsiteY0" fmla="*/ 6876259 h 6876259"/>
              <a:gd name="connsiteX1" fmla="*/ 0 w 9174727"/>
              <a:gd name="connsiteY1" fmla="*/ 11870 h 6876259"/>
              <a:gd name="connsiteX2" fmla="*/ 6488589 w 9174727"/>
              <a:gd name="connsiteY2" fmla="*/ 0 h 6876259"/>
              <a:gd name="connsiteX3" fmla="*/ 6228290 w 9174727"/>
              <a:gd name="connsiteY3" fmla="*/ 3569751 h 6876259"/>
              <a:gd name="connsiteX4" fmla="*/ 9174727 w 9174727"/>
              <a:gd name="connsiteY4" fmla="*/ 2760233 h 6876259"/>
              <a:gd name="connsiteX5" fmla="*/ 9172382 w 9174727"/>
              <a:gd name="connsiteY5" fmla="*/ 6858000 h 6876259"/>
              <a:gd name="connsiteX6" fmla="*/ 3590733 w 9174727"/>
              <a:gd name="connsiteY6" fmla="*/ 6848475 h 6876259"/>
              <a:gd name="connsiteX7" fmla="*/ 27515 w 9174727"/>
              <a:gd name="connsiteY7" fmla="*/ 6876259 h 6876259"/>
              <a:gd name="connsiteX0" fmla="*/ 0 w 9147212"/>
              <a:gd name="connsiteY0" fmla="*/ 6876259 h 6876259"/>
              <a:gd name="connsiteX1" fmla="*/ 4235 w 9147212"/>
              <a:gd name="connsiteY1" fmla="*/ 404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6975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712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6259 h 6876259"/>
              <a:gd name="connsiteX1" fmla="*/ 1060 w 9147212"/>
              <a:gd name="connsiteY1" fmla="*/ 2345 h 6876259"/>
              <a:gd name="connsiteX2" fmla="*/ 6461074 w 9147212"/>
              <a:gd name="connsiteY2" fmla="*/ 0 h 6876259"/>
              <a:gd name="connsiteX3" fmla="*/ 6200775 w 9147212"/>
              <a:gd name="connsiteY3" fmla="*/ 3588801 h 6876259"/>
              <a:gd name="connsiteX4" fmla="*/ 9147212 w 9147212"/>
              <a:gd name="connsiteY4" fmla="*/ 2760233 h 6876259"/>
              <a:gd name="connsiteX5" fmla="*/ 9144867 w 9147212"/>
              <a:gd name="connsiteY5" fmla="*/ 6858000 h 6876259"/>
              <a:gd name="connsiteX6" fmla="*/ 3563218 w 9147212"/>
              <a:gd name="connsiteY6" fmla="*/ 6848475 h 6876259"/>
              <a:gd name="connsiteX7" fmla="*/ 0 w 9147212"/>
              <a:gd name="connsiteY7" fmla="*/ 6876259 h 6876259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200775 w 9147212"/>
              <a:gd name="connsiteY3" fmla="*/ 3586456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47212"/>
              <a:gd name="connsiteY0" fmla="*/ 6873914 h 6873914"/>
              <a:gd name="connsiteX1" fmla="*/ 1060 w 9147212"/>
              <a:gd name="connsiteY1" fmla="*/ 0 h 6873914"/>
              <a:gd name="connsiteX2" fmla="*/ 6454724 w 9147212"/>
              <a:gd name="connsiteY2" fmla="*/ 830 h 6873914"/>
              <a:gd name="connsiteX3" fmla="*/ 6028418 w 9147212"/>
              <a:gd name="connsiteY3" fmla="*/ 4021885 h 6873914"/>
              <a:gd name="connsiteX4" fmla="*/ 9147212 w 9147212"/>
              <a:gd name="connsiteY4" fmla="*/ 2757888 h 6873914"/>
              <a:gd name="connsiteX5" fmla="*/ 9144867 w 9147212"/>
              <a:gd name="connsiteY5" fmla="*/ 6855655 h 6873914"/>
              <a:gd name="connsiteX6" fmla="*/ 3563218 w 9147212"/>
              <a:gd name="connsiteY6" fmla="*/ 6846130 h 6873914"/>
              <a:gd name="connsiteX7" fmla="*/ 0 w 9147212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4547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6028418 w 9156283"/>
              <a:gd name="connsiteY3" fmla="*/ 4021885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56283"/>
              <a:gd name="connsiteY0" fmla="*/ 6873914 h 6873914"/>
              <a:gd name="connsiteX1" fmla="*/ 1060 w 9156283"/>
              <a:gd name="connsiteY1" fmla="*/ 0 h 6873914"/>
              <a:gd name="connsiteX2" fmla="*/ 6111824 w 9156283"/>
              <a:gd name="connsiteY2" fmla="*/ 830 h 6873914"/>
              <a:gd name="connsiteX3" fmla="*/ 5298168 w 9156283"/>
              <a:gd name="connsiteY3" fmla="*/ 5758610 h 6873914"/>
              <a:gd name="connsiteX4" fmla="*/ 9156283 w 9156283"/>
              <a:gd name="connsiteY4" fmla="*/ 3710388 h 6873914"/>
              <a:gd name="connsiteX5" fmla="*/ 9144867 w 9156283"/>
              <a:gd name="connsiteY5" fmla="*/ 6855655 h 6873914"/>
              <a:gd name="connsiteX6" fmla="*/ 3563218 w 9156283"/>
              <a:gd name="connsiteY6" fmla="*/ 6846130 h 6873914"/>
              <a:gd name="connsiteX7" fmla="*/ 0 w 9156283"/>
              <a:gd name="connsiteY7" fmla="*/ 6873914 h 6873914"/>
              <a:gd name="connsiteX0" fmla="*/ 0 w 9145658"/>
              <a:gd name="connsiteY0" fmla="*/ 6873914 h 6873914"/>
              <a:gd name="connsiteX1" fmla="*/ 1060 w 9145658"/>
              <a:gd name="connsiteY1" fmla="*/ 0 h 6873914"/>
              <a:gd name="connsiteX2" fmla="*/ 6111824 w 9145658"/>
              <a:gd name="connsiteY2" fmla="*/ 830 h 6873914"/>
              <a:gd name="connsiteX3" fmla="*/ 5298168 w 9145658"/>
              <a:gd name="connsiteY3" fmla="*/ 5758610 h 6873914"/>
              <a:gd name="connsiteX4" fmla="*/ 9140408 w 9145658"/>
              <a:gd name="connsiteY4" fmla="*/ 3951688 h 6873914"/>
              <a:gd name="connsiteX5" fmla="*/ 9144867 w 9145658"/>
              <a:gd name="connsiteY5" fmla="*/ 6855655 h 6873914"/>
              <a:gd name="connsiteX6" fmla="*/ 3563218 w 9145658"/>
              <a:gd name="connsiteY6" fmla="*/ 6846130 h 6873914"/>
              <a:gd name="connsiteX7" fmla="*/ 0 w 91456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216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63218 w 9146758"/>
              <a:gd name="connsiteY6" fmla="*/ 684613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3553693 w 9146758"/>
              <a:gd name="connsiteY6" fmla="*/ 6852480 h 6873914"/>
              <a:gd name="connsiteX7" fmla="*/ 0 w 9146758"/>
              <a:gd name="connsiteY7" fmla="*/ 6873914 h 6873914"/>
              <a:gd name="connsiteX0" fmla="*/ 0 w 9146758"/>
              <a:gd name="connsiteY0" fmla="*/ 6873914 h 6873914"/>
              <a:gd name="connsiteX1" fmla="*/ 1060 w 9146758"/>
              <a:gd name="connsiteY1" fmla="*/ 0 h 6873914"/>
              <a:gd name="connsiteX2" fmla="*/ 6111824 w 9146758"/>
              <a:gd name="connsiteY2" fmla="*/ 830 h 6873914"/>
              <a:gd name="connsiteX3" fmla="*/ 5298168 w 9146758"/>
              <a:gd name="connsiteY3" fmla="*/ 5758610 h 6873914"/>
              <a:gd name="connsiteX4" fmla="*/ 9146758 w 9146758"/>
              <a:gd name="connsiteY4" fmla="*/ 3948513 h 6873914"/>
              <a:gd name="connsiteX5" fmla="*/ 9144867 w 9146758"/>
              <a:gd name="connsiteY5" fmla="*/ 6855655 h 6873914"/>
              <a:gd name="connsiteX6" fmla="*/ 0 w 9146758"/>
              <a:gd name="connsiteY6" fmla="*/ 6873914 h 68739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5301343 w 9149933"/>
              <a:gd name="connsiteY3" fmla="*/ 5758610 h 6861214"/>
              <a:gd name="connsiteX4" fmla="*/ 9149933 w 9149933"/>
              <a:gd name="connsiteY4" fmla="*/ 3948513 h 6861214"/>
              <a:gd name="connsiteX5" fmla="*/ 9148042 w 9149933"/>
              <a:gd name="connsiteY5" fmla="*/ 6855655 h 6861214"/>
              <a:gd name="connsiteX6" fmla="*/ 0 w 9149933"/>
              <a:gd name="connsiteY6" fmla="*/ 6861214 h 6861214"/>
              <a:gd name="connsiteX0" fmla="*/ 0 w 9149933"/>
              <a:gd name="connsiteY0" fmla="*/ 6861214 h 6861214"/>
              <a:gd name="connsiteX1" fmla="*/ 4235 w 9149933"/>
              <a:gd name="connsiteY1" fmla="*/ 0 h 6861214"/>
              <a:gd name="connsiteX2" fmla="*/ 6114999 w 9149933"/>
              <a:gd name="connsiteY2" fmla="*/ 830 h 6861214"/>
              <a:gd name="connsiteX3" fmla="*/ 9149933 w 9149933"/>
              <a:gd name="connsiteY3" fmla="*/ 3948513 h 6861214"/>
              <a:gd name="connsiteX4" fmla="*/ 9148042 w 9149933"/>
              <a:gd name="connsiteY4" fmla="*/ 6855655 h 6861214"/>
              <a:gd name="connsiteX5" fmla="*/ 0 w 9149933"/>
              <a:gd name="connsiteY5" fmla="*/ 6861214 h 6861214"/>
              <a:gd name="connsiteX0" fmla="*/ 0 w 9148042"/>
              <a:gd name="connsiteY0" fmla="*/ 6861214 h 6861214"/>
              <a:gd name="connsiteX1" fmla="*/ 4235 w 9148042"/>
              <a:gd name="connsiteY1" fmla="*/ 0 h 6861214"/>
              <a:gd name="connsiteX2" fmla="*/ 6114999 w 9148042"/>
              <a:gd name="connsiteY2" fmla="*/ 830 h 6861214"/>
              <a:gd name="connsiteX3" fmla="*/ 9148042 w 9148042"/>
              <a:gd name="connsiteY3" fmla="*/ 6855655 h 6861214"/>
              <a:gd name="connsiteX4" fmla="*/ 0 w 9148042"/>
              <a:gd name="connsiteY4" fmla="*/ 6861214 h 6861214"/>
              <a:gd name="connsiteX0" fmla="*/ 0 w 6114999"/>
              <a:gd name="connsiteY0" fmla="*/ 6861214 h 6861214"/>
              <a:gd name="connsiteX1" fmla="*/ 4235 w 6114999"/>
              <a:gd name="connsiteY1" fmla="*/ 0 h 6861214"/>
              <a:gd name="connsiteX2" fmla="*/ 6114999 w 6114999"/>
              <a:gd name="connsiteY2" fmla="*/ 830 h 6861214"/>
              <a:gd name="connsiteX3" fmla="*/ 999441 w 6114999"/>
              <a:gd name="connsiteY3" fmla="*/ 2915607 h 6861214"/>
              <a:gd name="connsiteX4" fmla="*/ 0 w 6114999"/>
              <a:gd name="connsiteY4" fmla="*/ 6861214 h 6861214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73925"/>
              <a:gd name="connsiteY0" fmla="*/ 6869655 h 6869655"/>
              <a:gd name="connsiteX1" fmla="*/ 4235 w 1173925"/>
              <a:gd name="connsiteY1" fmla="*/ 8441 h 6869655"/>
              <a:gd name="connsiteX2" fmla="*/ 1173925 w 1173925"/>
              <a:gd name="connsiteY2" fmla="*/ 0 h 6869655"/>
              <a:gd name="connsiteX3" fmla="*/ 999441 w 1173925"/>
              <a:gd name="connsiteY3" fmla="*/ 2924048 h 6869655"/>
              <a:gd name="connsiteX4" fmla="*/ 0 w 1173925"/>
              <a:gd name="connsiteY4" fmla="*/ 6869655 h 6869655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4570521 h 4570521"/>
              <a:gd name="connsiteX1" fmla="*/ 13505 w 1183195"/>
              <a:gd name="connsiteY1" fmla="*/ 8441 h 4570521"/>
              <a:gd name="connsiteX2" fmla="*/ 1183195 w 1183195"/>
              <a:gd name="connsiteY2" fmla="*/ 0 h 4570521"/>
              <a:gd name="connsiteX3" fmla="*/ 1008711 w 1183195"/>
              <a:gd name="connsiteY3" fmla="*/ 2924048 h 4570521"/>
              <a:gd name="connsiteX4" fmla="*/ 0 w 1183195"/>
              <a:gd name="connsiteY4" fmla="*/ 4570521 h 4570521"/>
              <a:gd name="connsiteX0" fmla="*/ 0 w 1183195"/>
              <a:gd name="connsiteY0" fmla="*/ 2095244 h 2924048"/>
              <a:gd name="connsiteX1" fmla="*/ 13505 w 1183195"/>
              <a:gd name="connsiteY1" fmla="*/ 8441 h 2924048"/>
              <a:gd name="connsiteX2" fmla="*/ 1183195 w 1183195"/>
              <a:gd name="connsiteY2" fmla="*/ 0 h 2924048"/>
              <a:gd name="connsiteX3" fmla="*/ 1008711 w 1183195"/>
              <a:gd name="connsiteY3" fmla="*/ 2924048 h 2924048"/>
              <a:gd name="connsiteX4" fmla="*/ 0 w 1183195"/>
              <a:gd name="connsiteY4" fmla="*/ 2095244 h 2924048"/>
              <a:gd name="connsiteX0" fmla="*/ 0 w 1183195"/>
              <a:gd name="connsiteY0" fmla="*/ 2095244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2095244 h 2136039"/>
              <a:gd name="connsiteX0" fmla="*/ 0 w 1183195"/>
              <a:gd name="connsiteY0" fmla="*/ 1585356 h 2136039"/>
              <a:gd name="connsiteX1" fmla="*/ 13505 w 1183195"/>
              <a:gd name="connsiteY1" fmla="*/ 8441 h 2136039"/>
              <a:gd name="connsiteX2" fmla="*/ 1183195 w 1183195"/>
              <a:gd name="connsiteY2" fmla="*/ 0 h 2136039"/>
              <a:gd name="connsiteX3" fmla="*/ 1036522 w 1183195"/>
              <a:gd name="connsiteY3" fmla="*/ 2136039 h 2136039"/>
              <a:gd name="connsiteX4" fmla="*/ 0 w 1183195"/>
              <a:gd name="connsiteY4" fmla="*/ 1585356 h 2136039"/>
              <a:gd name="connsiteX0" fmla="*/ 0 w 1174123"/>
              <a:gd name="connsiteY0" fmla="*/ 2655785 h 2655785"/>
              <a:gd name="connsiteX1" fmla="*/ 4433 w 1174123"/>
              <a:gd name="connsiteY1" fmla="*/ 8441 h 2655785"/>
              <a:gd name="connsiteX2" fmla="*/ 1174123 w 1174123"/>
              <a:gd name="connsiteY2" fmla="*/ 0 h 2655785"/>
              <a:gd name="connsiteX3" fmla="*/ 1027450 w 1174123"/>
              <a:gd name="connsiteY3" fmla="*/ 2136039 h 2655785"/>
              <a:gd name="connsiteX4" fmla="*/ 0 w 1174123"/>
              <a:gd name="connsiteY4" fmla="*/ 2655785 h 2655785"/>
              <a:gd name="connsiteX0" fmla="*/ 0 w 1174123"/>
              <a:gd name="connsiteY0" fmla="*/ 2655785 h 3696324"/>
              <a:gd name="connsiteX1" fmla="*/ 4433 w 1174123"/>
              <a:gd name="connsiteY1" fmla="*/ 8441 h 3696324"/>
              <a:gd name="connsiteX2" fmla="*/ 1174123 w 1174123"/>
              <a:gd name="connsiteY2" fmla="*/ 0 h 3696324"/>
              <a:gd name="connsiteX3" fmla="*/ 936736 w 1174123"/>
              <a:gd name="connsiteY3" fmla="*/ 3696324 h 3696324"/>
              <a:gd name="connsiteX4" fmla="*/ 0 w 1174123"/>
              <a:gd name="connsiteY4" fmla="*/ 2655785 h 3696324"/>
              <a:gd name="connsiteX0" fmla="*/ 0 w 1183194"/>
              <a:gd name="connsiteY0" fmla="*/ 1957285 h 3696324"/>
              <a:gd name="connsiteX1" fmla="*/ 13504 w 1183194"/>
              <a:gd name="connsiteY1" fmla="*/ 8441 h 3696324"/>
              <a:gd name="connsiteX2" fmla="*/ 1183194 w 1183194"/>
              <a:gd name="connsiteY2" fmla="*/ 0 h 3696324"/>
              <a:gd name="connsiteX3" fmla="*/ 945807 w 1183194"/>
              <a:gd name="connsiteY3" fmla="*/ 3696324 h 3696324"/>
              <a:gd name="connsiteX4" fmla="*/ 0 w 1183194"/>
              <a:gd name="connsiteY4" fmla="*/ 1957285 h 3696324"/>
              <a:gd name="connsiteX0" fmla="*/ 0 w 1183194"/>
              <a:gd name="connsiteY0" fmla="*/ 1957285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1957285 h 2979681"/>
              <a:gd name="connsiteX0" fmla="*/ 0 w 1183194"/>
              <a:gd name="connsiteY0" fmla="*/ 2311071 h 2979681"/>
              <a:gd name="connsiteX1" fmla="*/ 13504 w 1183194"/>
              <a:gd name="connsiteY1" fmla="*/ 8441 h 2979681"/>
              <a:gd name="connsiteX2" fmla="*/ 1183194 w 1183194"/>
              <a:gd name="connsiteY2" fmla="*/ 0 h 2979681"/>
              <a:gd name="connsiteX3" fmla="*/ 991164 w 1183194"/>
              <a:gd name="connsiteY3" fmla="*/ 2979681 h 2979681"/>
              <a:gd name="connsiteX4" fmla="*/ 0 w 1183194"/>
              <a:gd name="connsiteY4" fmla="*/ 2311071 h 2979681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91164 w 1183194"/>
              <a:gd name="connsiteY3" fmla="*/ 2979681 h 3272643"/>
              <a:gd name="connsiteX4" fmla="*/ 0 w 1183194"/>
              <a:gd name="connsiteY4" fmla="*/ 3272643 h 3272643"/>
              <a:gd name="connsiteX0" fmla="*/ 0 w 1183194"/>
              <a:gd name="connsiteY0" fmla="*/ 3272643 h 3272643"/>
              <a:gd name="connsiteX1" fmla="*/ 13504 w 1183194"/>
              <a:gd name="connsiteY1" fmla="*/ 8441 h 3272643"/>
              <a:gd name="connsiteX2" fmla="*/ 1183194 w 1183194"/>
              <a:gd name="connsiteY2" fmla="*/ 0 h 3272643"/>
              <a:gd name="connsiteX3" fmla="*/ 973021 w 1183194"/>
              <a:gd name="connsiteY3" fmla="*/ 3260895 h 3272643"/>
              <a:gd name="connsiteX4" fmla="*/ 0 w 1183194"/>
              <a:gd name="connsiteY4" fmla="*/ 3272643 h 3272643"/>
              <a:gd name="connsiteX0" fmla="*/ 0 w 1137837"/>
              <a:gd name="connsiteY0" fmla="*/ 3264202 h 3264202"/>
              <a:gd name="connsiteX1" fmla="*/ 13504 w 1137837"/>
              <a:gd name="connsiteY1" fmla="*/ 0 h 3264202"/>
              <a:gd name="connsiteX2" fmla="*/ 1137837 w 1137837"/>
              <a:gd name="connsiteY2" fmla="*/ 608416 h 3264202"/>
              <a:gd name="connsiteX3" fmla="*/ 973021 w 1137837"/>
              <a:gd name="connsiteY3" fmla="*/ 3252454 h 3264202"/>
              <a:gd name="connsiteX4" fmla="*/ 0 w 1137837"/>
              <a:gd name="connsiteY4" fmla="*/ 3264202 h 3264202"/>
              <a:gd name="connsiteX0" fmla="*/ 0 w 1137837"/>
              <a:gd name="connsiteY0" fmla="*/ 3871988 h 3871988"/>
              <a:gd name="connsiteX1" fmla="*/ 4433 w 1137837"/>
              <a:gd name="connsiteY1" fmla="*/ 0 h 3871988"/>
              <a:gd name="connsiteX2" fmla="*/ 1137837 w 1137837"/>
              <a:gd name="connsiteY2" fmla="*/ 1216202 h 3871988"/>
              <a:gd name="connsiteX3" fmla="*/ 973021 w 1137837"/>
              <a:gd name="connsiteY3" fmla="*/ 3860240 h 3871988"/>
              <a:gd name="connsiteX4" fmla="*/ 0 w 1137837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73021 w 1183194"/>
              <a:gd name="connsiteY3" fmla="*/ 3860240 h 3871988"/>
              <a:gd name="connsiteX4" fmla="*/ 0 w 1183194"/>
              <a:gd name="connsiteY4" fmla="*/ 3871988 h 3871988"/>
              <a:gd name="connsiteX0" fmla="*/ 0 w 1183194"/>
              <a:gd name="connsiteY0" fmla="*/ 3871988 h 3871988"/>
              <a:gd name="connsiteX1" fmla="*/ 4433 w 1183194"/>
              <a:gd name="connsiteY1" fmla="*/ 0 h 3871988"/>
              <a:gd name="connsiteX2" fmla="*/ 1183194 w 1183194"/>
              <a:gd name="connsiteY2" fmla="*/ 735416 h 3871988"/>
              <a:gd name="connsiteX3" fmla="*/ 957146 w 1183194"/>
              <a:gd name="connsiteY3" fmla="*/ 3857065 h 3871988"/>
              <a:gd name="connsiteX4" fmla="*/ 0 w 1183194"/>
              <a:gd name="connsiteY4" fmla="*/ 3871988 h 3871988"/>
              <a:gd name="connsiteX0" fmla="*/ 0 w 1180019"/>
              <a:gd name="connsiteY0" fmla="*/ 3881513 h 3881513"/>
              <a:gd name="connsiteX1" fmla="*/ 1258 w 1180019"/>
              <a:gd name="connsiteY1" fmla="*/ 0 h 3881513"/>
              <a:gd name="connsiteX2" fmla="*/ 1180019 w 1180019"/>
              <a:gd name="connsiteY2" fmla="*/ 735416 h 3881513"/>
              <a:gd name="connsiteX3" fmla="*/ 953971 w 1180019"/>
              <a:gd name="connsiteY3" fmla="*/ 3857065 h 3881513"/>
              <a:gd name="connsiteX4" fmla="*/ 0 w 1180019"/>
              <a:gd name="connsiteY4" fmla="*/ 3881513 h 3881513"/>
              <a:gd name="connsiteX0" fmla="*/ 2155 w 1178999"/>
              <a:gd name="connsiteY0" fmla="*/ 3856113 h 3857065"/>
              <a:gd name="connsiteX1" fmla="*/ 238 w 1178999"/>
              <a:gd name="connsiteY1" fmla="*/ 0 h 3857065"/>
              <a:gd name="connsiteX2" fmla="*/ 1178999 w 1178999"/>
              <a:gd name="connsiteY2" fmla="*/ 735416 h 3857065"/>
              <a:gd name="connsiteX3" fmla="*/ 952951 w 1178999"/>
              <a:gd name="connsiteY3" fmla="*/ 3857065 h 3857065"/>
              <a:gd name="connsiteX4" fmla="*/ 2155 w 1178999"/>
              <a:gd name="connsiteY4" fmla="*/ 3856113 h 3857065"/>
              <a:gd name="connsiteX0" fmla="*/ 2155 w 1185349"/>
              <a:gd name="connsiteY0" fmla="*/ 3856113 h 3857065"/>
              <a:gd name="connsiteX1" fmla="*/ 238 w 1185349"/>
              <a:gd name="connsiteY1" fmla="*/ 0 h 3857065"/>
              <a:gd name="connsiteX2" fmla="*/ 1185349 w 1185349"/>
              <a:gd name="connsiteY2" fmla="*/ 738591 h 3857065"/>
              <a:gd name="connsiteX3" fmla="*/ 952951 w 1185349"/>
              <a:gd name="connsiteY3" fmla="*/ 3857065 h 3857065"/>
              <a:gd name="connsiteX4" fmla="*/ 2155 w 1185349"/>
              <a:gd name="connsiteY4" fmla="*/ 3856113 h 3857065"/>
              <a:gd name="connsiteX0" fmla="*/ 2155 w 1125024"/>
              <a:gd name="connsiteY0" fmla="*/ 3856113 h 3857065"/>
              <a:gd name="connsiteX1" fmla="*/ 238 w 1125024"/>
              <a:gd name="connsiteY1" fmla="*/ 0 h 3857065"/>
              <a:gd name="connsiteX2" fmla="*/ 1125024 w 1125024"/>
              <a:gd name="connsiteY2" fmla="*/ 776691 h 3857065"/>
              <a:gd name="connsiteX3" fmla="*/ 952951 w 1125024"/>
              <a:gd name="connsiteY3" fmla="*/ 3857065 h 3857065"/>
              <a:gd name="connsiteX4" fmla="*/ 2155 w 112502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2951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57065"/>
              <a:gd name="connsiteX1" fmla="*/ 238 w 1182174"/>
              <a:gd name="connsiteY1" fmla="*/ 0 h 3857065"/>
              <a:gd name="connsiteX2" fmla="*/ 1182174 w 1182174"/>
              <a:gd name="connsiteY2" fmla="*/ 735416 h 3857065"/>
              <a:gd name="connsiteX3" fmla="*/ 956126 w 1182174"/>
              <a:gd name="connsiteY3" fmla="*/ 3857065 h 3857065"/>
              <a:gd name="connsiteX4" fmla="*/ 2155 w 1182174"/>
              <a:gd name="connsiteY4" fmla="*/ 3856113 h 3857065"/>
              <a:gd name="connsiteX0" fmla="*/ 2155 w 1182174"/>
              <a:gd name="connsiteY0" fmla="*/ 3856113 h 3863415"/>
              <a:gd name="connsiteX1" fmla="*/ 238 w 1182174"/>
              <a:gd name="connsiteY1" fmla="*/ 0 h 3863415"/>
              <a:gd name="connsiteX2" fmla="*/ 1182174 w 1182174"/>
              <a:gd name="connsiteY2" fmla="*/ 735416 h 3863415"/>
              <a:gd name="connsiteX3" fmla="*/ 959301 w 1182174"/>
              <a:gd name="connsiteY3" fmla="*/ 3863415 h 3863415"/>
              <a:gd name="connsiteX4" fmla="*/ 2155 w 1182174"/>
              <a:gd name="connsiteY4" fmla="*/ 3856113 h 3863415"/>
              <a:gd name="connsiteX0" fmla="*/ 2155 w 1182174"/>
              <a:gd name="connsiteY0" fmla="*/ 3865638 h 3865638"/>
              <a:gd name="connsiteX1" fmla="*/ 238 w 1182174"/>
              <a:gd name="connsiteY1" fmla="*/ 0 h 3865638"/>
              <a:gd name="connsiteX2" fmla="*/ 1182174 w 1182174"/>
              <a:gd name="connsiteY2" fmla="*/ 735416 h 3865638"/>
              <a:gd name="connsiteX3" fmla="*/ 959301 w 1182174"/>
              <a:gd name="connsiteY3" fmla="*/ 3863415 h 3865638"/>
              <a:gd name="connsiteX4" fmla="*/ 2155 w 1182174"/>
              <a:gd name="connsiteY4" fmla="*/ 3865638 h 3865638"/>
              <a:gd name="connsiteX0" fmla="*/ 0 w 1199069"/>
              <a:gd name="connsiteY0" fmla="*/ 3859288 h 3863415"/>
              <a:gd name="connsiteX1" fmla="*/ 17133 w 1199069"/>
              <a:gd name="connsiteY1" fmla="*/ 0 h 3863415"/>
              <a:gd name="connsiteX2" fmla="*/ 1199069 w 1199069"/>
              <a:gd name="connsiteY2" fmla="*/ 735416 h 3863415"/>
              <a:gd name="connsiteX3" fmla="*/ 976196 w 1199069"/>
              <a:gd name="connsiteY3" fmla="*/ 3863415 h 3863415"/>
              <a:gd name="connsiteX4" fmla="*/ 0 w 1199069"/>
              <a:gd name="connsiteY4" fmla="*/ 3859288 h 3863415"/>
              <a:gd name="connsiteX0" fmla="*/ 0 w 1199069"/>
              <a:gd name="connsiteY0" fmla="*/ 3859288 h 3859288"/>
              <a:gd name="connsiteX1" fmla="*/ 17133 w 1199069"/>
              <a:gd name="connsiteY1" fmla="*/ 0 h 3859288"/>
              <a:gd name="connsiteX2" fmla="*/ 1199069 w 1199069"/>
              <a:gd name="connsiteY2" fmla="*/ 735416 h 3859288"/>
              <a:gd name="connsiteX3" fmla="*/ 976196 w 1199069"/>
              <a:gd name="connsiteY3" fmla="*/ 3857065 h 3859288"/>
              <a:gd name="connsiteX4" fmla="*/ 0 w 1199069"/>
              <a:gd name="connsiteY4" fmla="*/ 3859288 h 3859288"/>
              <a:gd name="connsiteX0" fmla="*/ 0 w 1199069"/>
              <a:gd name="connsiteY0" fmla="*/ 3859288 h 3860240"/>
              <a:gd name="connsiteX1" fmla="*/ 17133 w 1199069"/>
              <a:gd name="connsiteY1" fmla="*/ 0 h 3860240"/>
              <a:gd name="connsiteX2" fmla="*/ 1199069 w 1199069"/>
              <a:gd name="connsiteY2" fmla="*/ 735416 h 3860240"/>
              <a:gd name="connsiteX3" fmla="*/ 976196 w 1199069"/>
              <a:gd name="connsiteY3" fmla="*/ 3860240 h 3860240"/>
              <a:gd name="connsiteX4" fmla="*/ 0 w 1199069"/>
              <a:gd name="connsiteY4" fmla="*/ 3859288 h 38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69" h="3860240">
                <a:moveTo>
                  <a:pt x="0" y="3859288"/>
                </a:moveTo>
                <a:cubicBezTo>
                  <a:pt x="2117" y="3256244"/>
                  <a:pt x="15721" y="2278605"/>
                  <a:pt x="17133" y="0"/>
                </a:cubicBezTo>
                <a:lnTo>
                  <a:pt x="1199069" y="735416"/>
                </a:lnTo>
                <a:lnTo>
                  <a:pt x="976196" y="3860240"/>
                </a:lnTo>
                <a:lnTo>
                  <a:pt x="0" y="3859288"/>
                </a:lnTo>
                <a:close/>
              </a:path>
            </a:pathLst>
          </a:custGeom>
          <a:noFill/>
        </p:spPr>
        <p:txBody>
          <a:bodyPr rIns="182880" anchor="t">
            <a:normAutofit/>
          </a:bodyPr>
          <a:lstStyle>
            <a:lvl1pPr marL="0" indent="0" algn="l">
              <a:buNone/>
              <a:defRPr sz="1200" b="0" i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err="1"/>
              <a:t>Inserte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fotografía</a:t>
            </a:r>
            <a:endParaRPr lang="en-US" dirty="0"/>
          </a:p>
        </p:txBody>
      </p:sp>
      <p:sp>
        <p:nvSpPr>
          <p:cNvPr id="13" name="Marcador de contenido 8"/>
          <p:cNvSpPr>
            <a:spLocks noGrp="1"/>
          </p:cNvSpPr>
          <p:nvPr>
            <p:ph sz="quarter" idx="13"/>
          </p:nvPr>
        </p:nvSpPr>
        <p:spPr>
          <a:xfrm>
            <a:off x="2633741" y="1318999"/>
            <a:ext cx="4352472" cy="45214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Marcador de contenido 8"/>
          <p:cNvSpPr>
            <a:spLocks noGrp="1"/>
          </p:cNvSpPr>
          <p:nvPr>
            <p:ph sz="quarter" idx="17"/>
          </p:nvPr>
        </p:nvSpPr>
        <p:spPr>
          <a:xfrm>
            <a:off x="7249887" y="1318999"/>
            <a:ext cx="4332512" cy="45214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14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31B9C41-08DA-D84B-9C0B-7F2505DA3C75}"/>
              </a:ext>
            </a:extLst>
          </p:cNvPr>
          <p:cNvSpPr/>
          <p:nvPr/>
        </p:nvSpPr>
        <p:spPr>
          <a:xfrm>
            <a:off x="-12835" y="6353810"/>
            <a:ext cx="12204835" cy="504191"/>
          </a:xfrm>
          <a:prstGeom prst="rect">
            <a:avLst/>
          </a:prstGeom>
          <a:solidFill>
            <a:srgbClr val="0077C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0074B0"/>
              </a:solidFill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E8CDE1-B898-2341-A4E2-FC2E316A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63" y="365126"/>
            <a:ext cx="935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8785C-BB64-614B-8D2A-57ED4904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63" y="1825625"/>
            <a:ext cx="9352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D3B0A-728B-0147-9848-FB70A6B3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82CD8CBD-1192-A841-8CF7-3A98297945A3}"/>
              </a:ext>
            </a:extLst>
          </p:cNvPr>
          <p:cNvSpPr/>
          <p:nvPr/>
        </p:nvSpPr>
        <p:spPr>
          <a:xfrm>
            <a:off x="1" y="0"/>
            <a:ext cx="1886857" cy="6365422"/>
          </a:xfrm>
          <a:custGeom>
            <a:avLst/>
            <a:gdLst>
              <a:gd name="connsiteX0" fmla="*/ 0 w 1079500"/>
              <a:gd name="connsiteY0" fmla="*/ 0 h 6356351"/>
              <a:gd name="connsiteX1" fmla="*/ 1079500 w 1079500"/>
              <a:gd name="connsiteY1" fmla="*/ 0 h 6356351"/>
              <a:gd name="connsiteX2" fmla="*/ 1079500 w 1079500"/>
              <a:gd name="connsiteY2" fmla="*/ 6356351 h 6356351"/>
              <a:gd name="connsiteX3" fmla="*/ 0 w 1079500"/>
              <a:gd name="connsiteY3" fmla="*/ 6356351 h 6356351"/>
              <a:gd name="connsiteX4" fmla="*/ 0 w 1079500"/>
              <a:gd name="connsiteY4" fmla="*/ 0 h 6356351"/>
              <a:gd name="connsiteX0" fmla="*/ 0 w 1360715"/>
              <a:gd name="connsiteY0" fmla="*/ 0 h 6356351"/>
              <a:gd name="connsiteX1" fmla="*/ 1360715 w 1360715"/>
              <a:gd name="connsiteY1" fmla="*/ 0 h 6356351"/>
              <a:gd name="connsiteX2" fmla="*/ 1079500 w 1360715"/>
              <a:gd name="connsiteY2" fmla="*/ 6356351 h 6356351"/>
              <a:gd name="connsiteX3" fmla="*/ 0 w 1360715"/>
              <a:gd name="connsiteY3" fmla="*/ 6356351 h 6356351"/>
              <a:gd name="connsiteX4" fmla="*/ 0 w 1360715"/>
              <a:gd name="connsiteY4" fmla="*/ 0 h 6356351"/>
              <a:gd name="connsiteX0" fmla="*/ 0 w 1360715"/>
              <a:gd name="connsiteY0" fmla="*/ 0 h 6356351"/>
              <a:gd name="connsiteX1" fmla="*/ 1360715 w 1360715"/>
              <a:gd name="connsiteY1" fmla="*/ 0 h 6356351"/>
              <a:gd name="connsiteX2" fmla="*/ 625929 w 1360715"/>
              <a:gd name="connsiteY2" fmla="*/ 6356351 h 6356351"/>
              <a:gd name="connsiteX3" fmla="*/ 0 w 1360715"/>
              <a:gd name="connsiteY3" fmla="*/ 6356351 h 6356351"/>
              <a:gd name="connsiteX4" fmla="*/ 0 w 1360715"/>
              <a:gd name="connsiteY4" fmla="*/ 0 h 6356351"/>
              <a:gd name="connsiteX0" fmla="*/ 0 w 907144"/>
              <a:gd name="connsiteY0" fmla="*/ 0 h 6356351"/>
              <a:gd name="connsiteX1" fmla="*/ 907144 w 907144"/>
              <a:gd name="connsiteY1" fmla="*/ 0 h 6356351"/>
              <a:gd name="connsiteX2" fmla="*/ 625929 w 907144"/>
              <a:gd name="connsiteY2" fmla="*/ 6356351 h 6356351"/>
              <a:gd name="connsiteX3" fmla="*/ 0 w 907144"/>
              <a:gd name="connsiteY3" fmla="*/ 6356351 h 6356351"/>
              <a:gd name="connsiteX4" fmla="*/ 0 w 907144"/>
              <a:gd name="connsiteY4" fmla="*/ 0 h 6356351"/>
              <a:gd name="connsiteX0" fmla="*/ 0 w 907144"/>
              <a:gd name="connsiteY0" fmla="*/ 0 h 6365422"/>
              <a:gd name="connsiteX1" fmla="*/ 907144 w 907144"/>
              <a:gd name="connsiteY1" fmla="*/ 0 h 6365422"/>
              <a:gd name="connsiteX2" fmla="*/ 780143 w 907144"/>
              <a:gd name="connsiteY2" fmla="*/ 6365422 h 6365422"/>
              <a:gd name="connsiteX3" fmla="*/ 0 w 907144"/>
              <a:gd name="connsiteY3" fmla="*/ 6356351 h 6365422"/>
              <a:gd name="connsiteX4" fmla="*/ 0 w 907144"/>
              <a:gd name="connsiteY4" fmla="*/ 0 h 6365422"/>
              <a:gd name="connsiteX0" fmla="*/ 0 w 1161144"/>
              <a:gd name="connsiteY0" fmla="*/ 0 h 6365422"/>
              <a:gd name="connsiteX1" fmla="*/ 1161144 w 1161144"/>
              <a:gd name="connsiteY1" fmla="*/ 0 h 6365422"/>
              <a:gd name="connsiteX2" fmla="*/ 780143 w 1161144"/>
              <a:gd name="connsiteY2" fmla="*/ 6365422 h 6365422"/>
              <a:gd name="connsiteX3" fmla="*/ 0 w 1161144"/>
              <a:gd name="connsiteY3" fmla="*/ 6356351 h 6365422"/>
              <a:gd name="connsiteX4" fmla="*/ 0 w 1161144"/>
              <a:gd name="connsiteY4" fmla="*/ 0 h 636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4" h="6365422">
                <a:moveTo>
                  <a:pt x="0" y="0"/>
                </a:moveTo>
                <a:lnTo>
                  <a:pt x="1161144" y="0"/>
                </a:lnTo>
                <a:lnTo>
                  <a:pt x="780143" y="6365422"/>
                </a:lnTo>
                <a:lnTo>
                  <a:pt x="0" y="6356351"/>
                </a:lnTo>
                <a:lnTo>
                  <a:pt x="0" y="0"/>
                </a:lnTo>
                <a:close/>
              </a:path>
            </a:pathLst>
          </a:custGeom>
          <a:solidFill>
            <a:srgbClr val="4A77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4A7729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571F8A-B48A-BD4F-A52A-88C98E11AD8D}"/>
              </a:ext>
            </a:extLst>
          </p:cNvPr>
          <p:cNvSpPr txBox="1"/>
          <p:nvPr/>
        </p:nvSpPr>
        <p:spPr>
          <a:xfrm>
            <a:off x="9194200" y="6511509"/>
            <a:ext cx="150130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800" b="1" u="none" dirty="0" err="1">
                <a:solidFill>
                  <a:schemeClr val="bg1"/>
                </a:solidFill>
              </a:rPr>
              <a:t>www.uam.es</a:t>
            </a:r>
            <a:endParaRPr lang="es-ES" sz="800" b="1" u="none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8D7777-B798-5342-9F60-729A3F904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" y="6134911"/>
            <a:ext cx="1702213" cy="9021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42984E-2E82-B145-B9FF-8C500F66D7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8632" y="6528962"/>
            <a:ext cx="888395" cy="1392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D4F4E12-2674-1A48-A93B-B9D41E3550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45" y="217178"/>
            <a:ext cx="1708396" cy="8171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15D496-D158-0045-9AE5-F03F179269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4934" y="6514080"/>
            <a:ext cx="227161" cy="1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AF3F79-4FDD-A948-87A8-3DCC39CF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91" y="365126"/>
            <a:ext cx="8841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3A41A-9A50-984F-8B3A-B4A4EB70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291" y="1825625"/>
            <a:ext cx="8841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FA04A-C689-5847-96CE-4C9FEA30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13345" y="6356351"/>
            <a:ext cx="1868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076E-FBFF-A44B-BE1D-214BC100B593}" type="datetimeFigureOut">
              <a:rPr lang="es-ES" smtClean="0"/>
              <a:t>18/4/24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81ED0-96FD-6943-A787-220C47F87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6122" y="6356351"/>
            <a:ext cx="5788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12B10-47B1-8443-90B1-C45B63C6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36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906A-BF79-2243-84A7-3F4CFEA3838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1A4E80-9640-134F-BF89-07F9071D3DEA}"/>
              </a:ext>
            </a:extLst>
          </p:cNvPr>
          <p:cNvSpPr/>
          <p:nvPr/>
        </p:nvSpPr>
        <p:spPr>
          <a:xfrm>
            <a:off x="0" y="0"/>
            <a:ext cx="2512291" cy="6885709"/>
          </a:xfrm>
          <a:custGeom>
            <a:avLst/>
            <a:gdLst>
              <a:gd name="connsiteX0" fmla="*/ 0 w 1884218"/>
              <a:gd name="connsiteY0" fmla="*/ 0 h 6858000"/>
              <a:gd name="connsiteX1" fmla="*/ 1884218 w 1884218"/>
              <a:gd name="connsiteY1" fmla="*/ 0 h 6858000"/>
              <a:gd name="connsiteX2" fmla="*/ 1884218 w 1884218"/>
              <a:gd name="connsiteY2" fmla="*/ 6858000 h 6858000"/>
              <a:gd name="connsiteX3" fmla="*/ 0 w 1884218"/>
              <a:gd name="connsiteY3" fmla="*/ 6858000 h 6858000"/>
              <a:gd name="connsiteX4" fmla="*/ 0 w 1884218"/>
              <a:gd name="connsiteY4" fmla="*/ 0 h 6858000"/>
              <a:gd name="connsiteX0" fmla="*/ 0 w 1884218"/>
              <a:gd name="connsiteY0" fmla="*/ 0 h 6867236"/>
              <a:gd name="connsiteX1" fmla="*/ 1884218 w 1884218"/>
              <a:gd name="connsiteY1" fmla="*/ 0 h 6867236"/>
              <a:gd name="connsiteX2" fmla="*/ 1219200 w 1884218"/>
              <a:gd name="connsiteY2" fmla="*/ 6867236 h 6867236"/>
              <a:gd name="connsiteX3" fmla="*/ 0 w 1884218"/>
              <a:gd name="connsiteY3" fmla="*/ 6858000 h 6867236"/>
              <a:gd name="connsiteX4" fmla="*/ 0 w 1884218"/>
              <a:gd name="connsiteY4" fmla="*/ 0 h 6867236"/>
              <a:gd name="connsiteX0" fmla="*/ 0 w 1884218"/>
              <a:gd name="connsiteY0" fmla="*/ 0 h 6867236"/>
              <a:gd name="connsiteX1" fmla="*/ 1884218 w 1884218"/>
              <a:gd name="connsiteY1" fmla="*/ 0 h 6867236"/>
              <a:gd name="connsiteX2" fmla="*/ 1016000 w 1884218"/>
              <a:gd name="connsiteY2" fmla="*/ 6867236 h 6867236"/>
              <a:gd name="connsiteX3" fmla="*/ 0 w 1884218"/>
              <a:gd name="connsiteY3" fmla="*/ 6858000 h 6867236"/>
              <a:gd name="connsiteX4" fmla="*/ 0 w 1884218"/>
              <a:gd name="connsiteY4" fmla="*/ 0 h 6867236"/>
              <a:gd name="connsiteX0" fmla="*/ 0 w 1884218"/>
              <a:gd name="connsiteY0" fmla="*/ 0 h 6885709"/>
              <a:gd name="connsiteX1" fmla="*/ 1884218 w 1884218"/>
              <a:gd name="connsiteY1" fmla="*/ 0 h 6885709"/>
              <a:gd name="connsiteX2" fmla="*/ 1099128 w 1884218"/>
              <a:gd name="connsiteY2" fmla="*/ 6885709 h 6885709"/>
              <a:gd name="connsiteX3" fmla="*/ 0 w 1884218"/>
              <a:gd name="connsiteY3" fmla="*/ 6858000 h 6885709"/>
              <a:gd name="connsiteX4" fmla="*/ 0 w 1884218"/>
              <a:gd name="connsiteY4" fmla="*/ 0 h 6885709"/>
              <a:gd name="connsiteX0" fmla="*/ 0 w 1884218"/>
              <a:gd name="connsiteY0" fmla="*/ 0 h 6885709"/>
              <a:gd name="connsiteX1" fmla="*/ 1884218 w 1884218"/>
              <a:gd name="connsiteY1" fmla="*/ 0 h 6885709"/>
              <a:gd name="connsiteX2" fmla="*/ 1099128 w 1884218"/>
              <a:gd name="connsiteY2" fmla="*/ 6885709 h 6885709"/>
              <a:gd name="connsiteX3" fmla="*/ 0 w 1884218"/>
              <a:gd name="connsiteY3" fmla="*/ 6876473 h 6885709"/>
              <a:gd name="connsiteX4" fmla="*/ 0 w 1884218"/>
              <a:gd name="connsiteY4" fmla="*/ 0 h 688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6885709">
                <a:moveTo>
                  <a:pt x="0" y="0"/>
                </a:moveTo>
                <a:lnTo>
                  <a:pt x="1884218" y="0"/>
                </a:lnTo>
                <a:lnTo>
                  <a:pt x="1099128" y="6885709"/>
                </a:lnTo>
                <a:lnTo>
                  <a:pt x="0" y="6876473"/>
                </a:lnTo>
                <a:lnTo>
                  <a:pt x="0" y="0"/>
                </a:lnTo>
                <a:close/>
              </a:path>
            </a:pathLst>
          </a:custGeom>
          <a:solidFill>
            <a:srgbClr val="4A7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4A772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6ED6F8-9CFE-D646-A1EE-F55AB7FC0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9" y="141619"/>
            <a:ext cx="2267545" cy="10846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E24396-E9D8-AB43-898B-72695EA54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1" y="5781603"/>
            <a:ext cx="937555" cy="9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06F88-7208-0B0D-FE04-360FFEA7F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Práctica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50CF2-B0E2-0B7F-55FF-7627329B6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Microcredencial</a:t>
            </a:r>
            <a:r>
              <a:rPr lang="es-ES_tradnl" dirty="0"/>
              <a:t> de Python aplicado a la Gestión de Carteras</a:t>
            </a:r>
          </a:p>
          <a:p>
            <a:r>
              <a:rPr lang="es-ES_tradnl" dirty="0"/>
              <a:t>Universidad Autónoma de Madrid</a:t>
            </a:r>
          </a:p>
        </p:txBody>
      </p:sp>
    </p:spTree>
    <p:extLst>
      <p:ext uri="{BB962C8B-B14F-4D97-AF65-F5344CB8AC3E}">
        <p14:creationId xmlns:p14="http://schemas.microsoft.com/office/powerpoint/2010/main" val="18246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8FFB83-933B-5956-C33E-F1648E8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Opciones de inversión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12A575-9DCB-C896-F025-4244B63C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MUESTRA</a:t>
            </a:r>
          </a:p>
          <a:p>
            <a:pPr lvl="1"/>
            <a:r>
              <a:rPr lang="es-ES_tradnl" dirty="0"/>
              <a:t>Número de acciones: 30</a:t>
            </a:r>
          </a:p>
          <a:p>
            <a:pPr lvl="1"/>
            <a:r>
              <a:rPr lang="es-ES_tradnl" dirty="0"/>
              <a:t>Periodo temporal: 10 últimos años</a:t>
            </a:r>
          </a:p>
          <a:p>
            <a:pPr lvl="1"/>
            <a:r>
              <a:rPr lang="es-ES_tradnl" dirty="0"/>
              <a:t>Datos diarios</a:t>
            </a:r>
          </a:p>
          <a:p>
            <a:pPr lvl="1"/>
            <a:r>
              <a:rPr lang="es-ES_tradnl" dirty="0"/>
              <a:t>Utiliza un índice adecuado al tipo de acciones seleccionadas.</a:t>
            </a:r>
          </a:p>
          <a:p>
            <a:pPr lvl="1"/>
            <a:r>
              <a:rPr lang="es-ES_tradnl" dirty="0"/>
              <a:t>Determina un objetivo de rentabilidad</a:t>
            </a:r>
          </a:p>
          <a:p>
            <a:pPr lvl="1"/>
            <a:r>
              <a:rPr lang="es-ES_tradnl" dirty="0"/>
              <a:t>Utiliza los factores y la rentabilidad libre de riesgo elaborados por Fama y French.</a:t>
            </a:r>
          </a:p>
          <a:p>
            <a:r>
              <a:rPr lang="es-ES_tradnl" dirty="0"/>
              <a:t>DEBES CREAR LA SIGUIENTES CARTERAS</a:t>
            </a:r>
          </a:p>
          <a:p>
            <a:pPr lvl="1"/>
            <a:r>
              <a:rPr lang="es-ES_tradnl" dirty="0"/>
              <a:t>Cartera eficiente en función del CAPM</a:t>
            </a:r>
          </a:p>
          <a:p>
            <a:pPr lvl="1"/>
            <a:r>
              <a:rPr lang="es-ES_tradnl" dirty="0"/>
              <a:t>Cartera que minimiza el CVAR al 95%</a:t>
            </a:r>
          </a:p>
          <a:p>
            <a:pPr lvl="1"/>
            <a:r>
              <a:rPr lang="es-ES_tradnl" dirty="0"/>
              <a:t>Cartera equiponderada</a:t>
            </a:r>
          </a:p>
          <a:p>
            <a:pPr lvl="1"/>
            <a:r>
              <a:rPr lang="es-ES_tradnl" dirty="0"/>
              <a:t>Cartera máximo </a:t>
            </a:r>
            <a:r>
              <a:rPr lang="es-ES_tradnl" dirty="0" err="1"/>
              <a:t>drawdown</a:t>
            </a:r>
            <a:endParaRPr lang="es-ES_tradnl" dirty="0"/>
          </a:p>
          <a:p>
            <a:pPr lvl="1"/>
            <a:r>
              <a:rPr lang="es-ES_tradnl" dirty="0"/>
              <a:t>Cartera </a:t>
            </a:r>
            <a:r>
              <a:rPr lang="es-ES_tradnl" dirty="0" err="1"/>
              <a:t>risk-parity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656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47CF3-0F35-A88A-C063-62825364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 pide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5B7A9-5397-57D5-76AB-89C901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/>
              <a:t>Elabora una ficha en la que se describan las características de las carteras creadas.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Realiza un </a:t>
            </a:r>
            <a:r>
              <a:rPr lang="es-ES_tradnl"/>
              <a:t>análisis dinámico </a:t>
            </a:r>
            <a:r>
              <a:rPr lang="es-ES_tradnl" dirty="0"/>
              <a:t>de las carteras creadas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Con la información anterior describe bajo que circunstancias recomendarías cada una de las carteras</a:t>
            </a:r>
          </a:p>
        </p:txBody>
      </p:sp>
    </p:spTree>
    <p:extLst>
      <p:ext uri="{BB962C8B-B14F-4D97-AF65-F5344CB8AC3E}">
        <p14:creationId xmlns:p14="http://schemas.microsoft.com/office/powerpoint/2010/main" val="4096262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Rentabilidad_y_riesgo (5)</Template>
  <TotalTime>73</TotalTime>
  <Words>127</Words>
  <Application>Microsoft Macintosh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Cambria</vt:lpstr>
      <vt:lpstr>Tema 1</vt:lpstr>
      <vt:lpstr>1_Diseño personalizado</vt:lpstr>
      <vt:lpstr>Práctica Final</vt:lpstr>
      <vt:lpstr>Opciones de inversión</vt:lpstr>
      <vt:lpstr>Se pide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las carteras de activos?</dc:title>
  <dc:creator>Fernando Andres Ubeda Mellina</dc:creator>
  <cp:lastModifiedBy>Fernando Andres Ubeda Mellina</cp:lastModifiedBy>
  <cp:revision>3</cp:revision>
  <dcterms:created xsi:type="dcterms:W3CDTF">2024-03-07T11:21:43Z</dcterms:created>
  <dcterms:modified xsi:type="dcterms:W3CDTF">2024-04-18T07:56:27Z</dcterms:modified>
</cp:coreProperties>
</file>