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E5151-80EF-47A7-A36E-0B436C2B5686}" v="32" dt="2021-06-13T10:55:41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RIA VERGARA PEREZ" userId="16cc29d4-2183-4189-9c5a-09d8099b501f" providerId="ADAL" clId="{E00E5151-80EF-47A7-A36E-0B436C2B5686}"/>
    <pc:docChg chg="undo custSel addSld delSld modSld">
      <pc:chgData name="JOSE MARIA VERGARA PEREZ" userId="16cc29d4-2183-4189-9c5a-09d8099b501f" providerId="ADAL" clId="{E00E5151-80EF-47A7-A36E-0B436C2B5686}" dt="2021-06-13T10:56:31.595" v="537" actId="13822"/>
      <pc:docMkLst>
        <pc:docMk/>
      </pc:docMkLst>
      <pc:sldChg chg="modSp del">
        <pc:chgData name="JOSE MARIA VERGARA PEREZ" userId="16cc29d4-2183-4189-9c5a-09d8099b501f" providerId="ADAL" clId="{E00E5151-80EF-47A7-A36E-0B436C2B5686}" dt="2021-06-13T10:19:15.602" v="513" actId="2696"/>
        <pc:sldMkLst>
          <pc:docMk/>
          <pc:sldMk cId="3572115440" sldId="256"/>
        </pc:sldMkLst>
        <pc:graphicFrameChg chg="mod">
          <ac:chgData name="JOSE MARIA VERGARA PEREZ" userId="16cc29d4-2183-4189-9c5a-09d8099b501f" providerId="ADAL" clId="{E00E5151-80EF-47A7-A36E-0B436C2B5686}" dt="2021-06-13T09:33:03.677" v="6" actId="20577"/>
          <ac:graphicFrameMkLst>
            <pc:docMk/>
            <pc:sldMk cId="3572115440" sldId="256"/>
            <ac:graphicFrameMk id="5" creationId="{932F9CC9-C744-472F-8675-F1280D5F46DD}"/>
          </ac:graphicFrameMkLst>
        </pc:graphicFrameChg>
        <pc:graphicFrameChg chg="mod">
          <ac:chgData name="JOSE MARIA VERGARA PEREZ" userId="16cc29d4-2183-4189-9c5a-09d8099b501f" providerId="ADAL" clId="{E00E5151-80EF-47A7-A36E-0B436C2B5686}" dt="2021-06-13T09:33:23.043" v="9" actId="20577"/>
          <ac:graphicFrameMkLst>
            <pc:docMk/>
            <pc:sldMk cId="3572115440" sldId="256"/>
            <ac:graphicFrameMk id="8" creationId="{EDC28051-F5BC-4D46-8798-D1D0EACAD8B2}"/>
          </ac:graphicFrameMkLst>
        </pc:graphicFrameChg>
      </pc:sldChg>
      <pc:sldChg chg="del">
        <pc:chgData name="JOSE MARIA VERGARA PEREZ" userId="16cc29d4-2183-4189-9c5a-09d8099b501f" providerId="ADAL" clId="{E00E5151-80EF-47A7-A36E-0B436C2B5686}" dt="2021-06-13T10:19:15.602" v="513" actId="2696"/>
        <pc:sldMkLst>
          <pc:docMk/>
          <pc:sldMk cId="3658792846" sldId="257"/>
        </pc:sldMkLst>
      </pc:sldChg>
      <pc:sldChg chg="addSp delSp modSp new mod">
        <pc:chgData name="JOSE MARIA VERGARA PEREZ" userId="16cc29d4-2183-4189-9c5a-09d8099b501f" providerId="ADAL" clId="{E00E5151-80EF-47A7-A36E-0B436C2B5686}" dt="2021-06-13T10:56:31.595" v="537" actId="13822"/>
        <pc:sldMkLst>
          <pc:docMk/>
          <pc:sldMk cId="2302162107" sldId="258"/>
        </pc:sldMkLst>
        <pc:spChg chg="del">
          <ac:chgData name="JOSE MARIA VERGARA PEREZ" userId="16cc29d4-2183-4189-9c5a-09d8099b501f" providerId="ADAL" clId="{E00E5151-80EF-47A7-A36E-0B436C2B5686}" dt="2021-06-13T09:58:32.609" v="11" actId="478"/>
          <ac:spMkLst>
            <pc:docMk/>
            <pc:sldMk cId="2302162107" sldId="258"/>
            <ac:spMk id="2" creationId="{CE27960B-7243-4B3E-953B-514E436A0665}"/>
          </ac:spMkLst>
        </pc:spChg>
        <pc:spChg chg="del">
          <ac:chgData name="JOSE MARIA VERGARA PEREZ" userId="16cc29d4-2183-4189-9c5a-09d8099b501f" providerId="ADAL" clId="{E00E5151-80EF-47A7-A36E-0B436C2B5686}" dt="2021-06-13T09:58:34.123" v="12" actId="478"/>
          <ac:spMkLst>
            <pc:docMk/>
            <pc:sldMk cId="2302162107" sldId="258"/>
            <ac:spMk id="3" creationId="{614DA5E3-FC64-4308-9E7D-CD436D9408D1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" creationId="{BB2F9578-109E-4B17-BBD1-E4AE77A1D88F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" creationId="{98A0863F-F931-4555-B083-2E0BBD751BA2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8" creationId="{9EBA57AB-4B2E-413F-B2BB-9C7A812D66B9}"/>
          </ac:spMkLst>
        </pc:spChg>
        <pc:spChg chg="add mod">
          <ac:chgData name="JOSE MARIA VERGARA PEREZ" userId="16cc29d4-2183-4189-9c5a-09d8099b501f" providerId="ADAL" clId="{E00E5151-80EF-47A7-A36E-0B436C2B5686}" dt="2021-06-13T10:55:20.593" v="524" actId="20577"/>
          <ac:spMkLst>
            <pc:docMk/>
            <pc:sldMk cId="2302162107" sldId="258"/>
            <ac:spMk id="9" creationId="{3718471F-036D-45AC-86CC-52AA945DE50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3" creationId="{430C146F-9CFB-4A34-991E-DA2A5F333C5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4" creationId="{38ED9A45-79D2-4E67-BC75-96C2EC905E51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6" creationId="{476D3A22-8C31-4CF1-B38F-BBE6F26239EE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7" creationId="{E9803A8B-5065-480F-AD04-3E3F1B3071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9" creationId="{B09C0043-A1AF-42B7-875E-B633493BF9B7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0" creationId="{3CB475AC-D46F-4514-B092-F9F7D1AA319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2" creationId="{684D2B32-8E75-4897-A0DF-A0F12EC964E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3" creationId="{41FF23B5-6FF3-4634-9C43-761FFA69992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5" creationId="{5DA6E4B6-A2D9-492F-8EE4-CD536245FAAE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6" creationId="{42A3F51B-FD70-4DDD-8CE0-C2CB4B17DF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37" creationId="{205FFE6E-0BD7-4EC4-83CF-E9C2EFA578CF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38" creationId="{C493216B-0892-482D-B275-1F8A35A0023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40" creationId="{AC7AD124-6B8B-4947-8469-BA9467FEBC52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41" creationId="{02EC5D75-7594-46B5-8CCD-A377432E2F85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3" creationId="{A6577B36-8BA3-4762-BD4D-80E6B7992586}"/>
          </ac:spMkLst>
        </pc:spChg>
        <pc:spChg chg="mod">
          <ac:chgData name="JOSE MARIA VERGARA PEREZ" userId="16cc29d4-2183-4189-9c5a-09d8099b501f" providerId="ADAL" clId="{E00E5151-80EF-47A7-A36E-0B436C2B5686}" dt="2021-06-13T10:06:01.653" v="286" actId="20577"/>
          <ac:spMkLst>
            <pc:docMk/>
            <pc:sldMk cId="2302162107" sldId="258"/>
            <ac:spMk id="44" creationId="{61DF2A5E-69BC-4655-BA25-9F6610325E14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6" creationId="{84853E8A-5A8C-4FAD-899B-2FD1A1A289D6}"/>
          </ac:spMkLst>
        </pc:spChg>
        <pc:spChg chg="mod">
          <ac:chgData name="JOSE MARIA VERGARA PEREZ" userId="16cc29d4-2183-4189-9c5a-09d8099b501f" providerId="ADAL" clId="{E00E5151-80EF-47A7-A36E-0B436C2B5686}" dt="2021-06-13T10:06:17.411" v="300" actId="20577"/>
          <ac:spMkLst>
            <pc:docMk/>
            <pc:sldMk cId="2302162107" sldId="258"/>
            <ac:spMk id="47" creationId="{C43C7853-E2D0-4316-94B4-7B8B49491EC5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9" creationId="{3FD1628E-3110-4008-8498-99FAF40DB286}"/>
          </ac:spMkLst>
        </pc:spChg>
        <pc:spChg chg="mod">
          <ac:chgData name="JOSE MARIA VERGARA PEREZ" userId="16cc29d4-2183-4189-9c5a-09d8099b501f" providerId="ADAL" clId="{E00E5151-80EF-47A7-A36E-0B436C2B5686}" dt="2021-06-13T10:06:10.909" v="292" actId="20577"/>
          <ac:spMkLst>
            <pc:docMk/>
            <pc:sldMk cId="2302162107" sldId="258"/>
            <ac:spMk id="50" creationId="{23AC4E77-E481-4333-ADDA-B0C9C06332E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8" creationId="{022780B1-D680-45D1-82C2-C2816417541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9" creationId="{A47E00F7-04DD-433E-BDEF-B442510FED9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1" creationId="{D6A35BD6-AE1E-46EA-9E0E-531DA80D195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2" creationId="{1ED5C9EF-279E-4E30-8B61-BA079075284B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4" creationId="{25D446AD-4466-4984-ACDC-8FC0D355766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5" creationId="{259C9E5A-9901-497F-BAF4-968CF10E7E4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7" creationId="{3EA29A4B-C785-4548-86C7-968C9ED6C06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8" creationId="{2C9CEA1D-DD41-4B18-B771-40777479B847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0" creationId="{F7628F2D-6AAA-46F0-A812-5574B6D34651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1" creationId="{6E1E21BC-CC47-4D4E-B5E6-64AFFD0370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3" creationId="{779F7C68-3EA5-40DB-856D-923469D2800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4" creationId="{50178589-7394-4B11-A069-09762AE2B80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6" creationId="{22557BBC-088D-43CA-8B83-F1F9BD4CBEA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7" creationId="{FFE6581E-605F-49E6-89D2-DB499740F46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9" creationId="{0A42B0B3-E38B-4DB2-8831-002C4449B727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80" creationId="{753C5D57-EC7A-47DA-A98D-481C82608466}"/>
          </ac:spMkLst>
        </pc:spChg>
        <pc:spChg chg="mod">
          <ac:chgData name="JOSE MARIA VERGARA PEREZ" userId="16cc29d4-2183-4189-9c5a-09d8099b501f" providerId="ADAL" clId="{E00E5151-80EF-47A7-A36E-0B436C2B5686}" dt="2021-06-13T10:55:41.515" v="525"/>
          <ac:spMkLst>
            <pc:docMk/>
            <pc:sldMk cId="2302162107" sldId="258"/>
            <ac:spMk id="83" creationId="{5A741091-587F-48D5-B741-A26013740762}"/>
          </ac:spMkLst>
        </pc:spChg>
        <pc:spChg chg="mod">
          <ac:chgData name="JOSE MARIA VERGARA PEREZ" userId="16cc29d4-2183-4189-9c5a-09d8099b501f" providerId="ADAL" clId="{E00E5151-80EF-47A7-A36E-0B436C2B5686}" dt="2021-06-13T10:55:49.231" v="532" actId="20577"/>
          <ac:spMkLst>
            <pc:docMk/>
            <pc:sldMk cId="2302162107" sldId="258"/>
            <ac:spMk id="85" creationId="{EC6280E2-8829-4929-9281-7C40725B7C5E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6" creationId="{16BB3B58-2C9E-4D36-BB84-9C8A14B720C7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7" creationId="{420ADBC9-5893-4D06-B250-210279896BB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9" creationId="{CCA414E7-5E51-4CE5-A5C2-DDDB0CDF2461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00" creationId="{619C0F65-E0E8-4FE4-A49C-9C4C1631EF3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17" creationId="{97A6A740-5CBA-4DF1-8090-12075A9BBF5B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18" creationId="{251A29FA-74D4-46AB-B7B9-689B9758086E}"/>
          </ac:spMkLst>
        </pc:s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4" creationId="{9EEE21A4-9479-44A2-81B8-9E55768849AE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7" creationId="{B36AD203-6015-4418-8770-DF28139FDB8E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2" creationId="{10176340-D7AC-476B-BADD-46615A7FF7EB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5" creationId="{D6270425-58AA-4276-842D-59AAE677B88C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8" creationId="{5232C3BF-8692-4398-AF70-CF1DDF07F062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21" creationId="{79468074-5B59-496A-BD9E-F183AE8D7CEF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24" creationId="{09D60EA9-E3EB-4E3A-8F3E-D7AA99238BE2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36" creationId="{A2C6587E-900C-4C38-8D03-AE5DF15DAED1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39" creationId="{CD029CD6-5474-44E3-B25B-D10B82B50277}"/>
          </ac:grpSpMkLst>
        </pc:grpChg>
        <pc:grpChg chg="add del mod">
          <ac:chgData name="JOSE MARIA VERGARA PEREZ" userId="16cc29d4-2183-4189-9c5a-09d8099b501f" providerId="ADAL" clId="{E00E5151-80EF-47A7-A36E-0B436C2B5686}" dt="2021-06-13T10:07:58.754" v="336" actId="478"/>
          <ac:grpSpMkLst>
            <pc:docMk/>
            <pc:sldMk cId="2302162107" sldId="258"/>
            <ac:grpSpMk id="42" creationId="{8AEF4968-062E-4B28-9CA3-6B8B2A342DAF}"/>
          </ac:grpSpMkLst>
        </pc:grpChg>
        <pc:grpChg chg="add del mod">
          <ac:chgData name="JOSE MARIA VERGARA PEREZ" userId="16cc29d4-2183-4189-9c5a-09d8099b501f" providerId="ADAL" clId="{E00E5151-80EF-47A7-A36E-0B436C2B5686}" dt="2021-06-13T10:07:59.531" v="337" actId="478"/>
          <ac:grpSpMkLst>
            <pc:docMk/>
            <pc:sldMk cId="2302162107" sldId="258"/>
            <ac:grpSpMk id="45" creationId="{C02575B6-CC5B-43F9-8E6B-79489D80CDC5}"/>
          </ac:grpSpMkLst>
        </pc:grpChg>
        <pc:grpChg chg="add del mod">
          <ac:chgData name="JOSE MARIA VERGARA PEREZ" userId="16cc29d4-2183-4189-9c5a-09d8099b501f" providerId="ADAL" clId="{E00E5151-80EF-47A7-A36E-0B436C2B5686}" dt="2021-06-13T10:08:00.306" v="338" actId="478"/>
          <ac:grpSpMkLst>
            <pc:docMk/>
            <pc:sldMk cId="2302162107" sldId="258"/>
            <ac:grpSpMk id="48" creationId="{1EADC87A-76BB-42CD-BA3B-5F187D2F452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57" creationId="{84D4198C-BA6E-47A3-A574-8ADA1282CCFD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60" creationId="{61F73C13-51CF-46B3-AC28-01CC0EAA7D4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63" creationId="{8AD4EEEC-F495-484D-8C84-D79D25E6EF1B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66" creationId="{5C2435E3-D6C0-488F-9448-3A9C0851687E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69" creationId="{BE55C30D-08CF-497F-83B9-FBD56BF6912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72" creationId="{55F70D0A-6BA5-4E55-BA10-C2338C3450F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75" creationId="{1F20F0A3-ED51-4C43-94F7-48352854C43C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78" creationId="{7761D6C7-892C-489D-98F8-2990682EF33A}"/>
          </ac:grpSpMkLst>
        </pc:grpChg>
        <pc:grpChg chg="add mod">
          <ac:chgData name="JOSE MARIA VERGARA PEREZ" userId="16cc29d4-2183-4189-9c5a-09d8099b501f" providerId="ADAL" clId="{E00E5151-80EF-47A7-A36E-0B436C2B5686}" dt="2021-06-13T10:55:45.006" v="526" actId="1076"/>
          <ac:grpSpMkLst>
            <pc:docMk/>
            <pc:sldMk cId="2302162107" sldId="258"/>
            <ac:grpSpMk id="81" creationId="{7AFED8F8-1064-4417-8F65-8DBBBA8E5D1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95" creationId="{6481AF85-D181-44C3-BA69-F966AC5B965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98" creationId="{DFCB0158-8AA5-4F79-97A3-7CEF5652DEE1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16" creationId="{CB9D52DA-384C-403C-B532-4AB7FF03C08B}"/>
          </ac:grpSpMkLst>
        </pc:grpChg>
        <pc:cxnChg chg="add mod">
          <ac:chgData name="JOSE MARIA VERGARA PEREZ" userId="16cc29d4-2183-4189-9c5a-09d8099b501f" providerId="ADAL" clId="{E00E5151-80EF-47A7-A36E-0B436C2B5686}" dt="2021-06-13T10:55:58.719" v="534" actId="13822"/>
          <ac:cxnSpMkLst>
            <pc:docMk/>
            <pc:sldMk cId="2302162107" sldId="258"/>
            <ac:cxnSpMk id="3" creationId="{462910E8-F0A8-4E38-B889-8F7047C6FDC8}"/>
          </ac:cxnSpMkLst>
        </pc:cxnChg>
        <pc:cxnChg chg="add mod">
          <ac:chgData name="JOSE MARIA VERGARA PEREZ" userId="16cc29d4-2183-4189-9c5a-09d8099b501f" providerId="ADAL" clId="{E00E5151-80EF-47A7-A36E-0B436C2B5686}" dt="2021-06-13T10:56:27.077" v="536" actId="13822"/>
          <ac:cxnSpMkLst>
            <pc:docMk/>
            <pc:sldMk cId="2302162107" sldId="258"/>
            <ac:cxnSpMk id="11" creationId="{5A98EA9B-F228-4B6E-B867-30C8667FD48C}"/>
          </ac:cxnSpMkLst>
        </pc:cxnChg>
        <pc:cxnChg chg="add mod">
          <ac:chgData name="JOSE MARIA VERGARA PEREZ" userId="16cc29d4-2183-4189-9c5a-09d8099b501f" providerId="ADAL" clId="{E00E5151-80EF-47A7-A36E-0B436C2B5686}" dt="2021-06-13T10:56:27.077" v="536" actId="13822"/>
          <ac:cxnSpMkLst>
            <pc:docMk/>
            <pc:sldMk cId="2302162107" sldId="258"/>
            <ac:cxnSpMk id="28" creationId="{CD4B746B-AE2F-418B-BCE3-D7BAC0E48E34}"/>
          </ac:cxnSpMkLst>
        </pc:cxnChg>
        <pc:cxnChg chg="add mod">
          <ac:chgData name="JOSE MARIA VERGARA PEREZ" userId="16cc29d4-2183-4189-9c5a-09d8099b501f" providerId="ADAL" clId="{E00E5151-80EF-47A7-A36E-0B436C2B5686}" dt="2021-06-13T10:56:31.595" v="537" actId="13822"/>
          <ac:cxnSpMkLst>
            <pc:docMk/>
            <pc:sldMk cId="2302162107" sldId="258"/>
            <ac:cxnSpMk id="30" creationId="{CD845B64-6244-4FAB-82C6-8A258497C2F3}"/>
          </ac:cxnSpMkLst>
        </pc:cxnChg>
        <pc:cxnChg chg="add mod">
          <ac:chgData name="JOSE MARIA VERGARA PEREZ" userId="16cc29d4-2183-4189-9c5a-09d8099b501f" providerId="ADAL" clId="{E00E5151-80EF-47A7-A36E-0B436C2B5686}" dt="2021-06-13T10:56:31.595" v="537" actId="13822"/>
          <ac:cxnSpMkLst>
            <pc:docMk/>
            <pc:sldMk cId="2302162107" sldId="258"/>
            <ac:cxnSpMk id="33" creationId="{25EEB0F9-C1A2-489A-AC9B-8DF3E6024B45}"/>
          </ac:cxnSpMkLst>
        </pc:cxnChg>
        <pc:cxnChg chg="add mod">
          <ac:chgData name="JOSE MARIA VERGARA PEREZ" userId="16cc29d4-2183-4189-9c5a-09d8099b501f" providerId="ADAL" clId="{E00E5151-80EF-47A7-A36E-0B436C2B5686}" dt="2021-06-13T10:56:27.077" v="536" actId="13822"/>
          <ac:cxnSpMkLst>
            <pc:docMk/>
            <pc:sldMk cId="2302162107" sldId="258"/>
            <ac:cxnSpMk id="35" creationId="{B5569F51-F83E-4009-ABFE-45FA472184FA}"/>
          </ac:cxnSpMkLst>
        </pc:cxnChg>
        <pc:cxnChg chg="add del mod">
          <ac:chgData name="JOSE MARIA VERGARA PEREZ" userId="16cc29d4-2183-4189-9c5a-09d8099b501f" providerId="ADAL" clId="{E00E5151-80EF-47A7-A36E-0B436C2B5686}" dt="2021-06-13T10:09:22.055" v="360" actId="478"/>
          <ac:cxnSpMkLst>
            <pc:docMk/>
            <pc:sldMk cId="2302162107" sldId="258"/>
            <ac:cxnSpMk id="52" creationId="{4F756AA0-E49A-4EC2-8E6C-5F4180DEA234}"/>
          </ac:cxnSpMkLst>
        </pc:cxnChg>
        <pc:cxnChg chg="add del mod">
          <ac:chgData name="JOSE MARIA VERGARA PEREZ" userId="16cc29d4-2183-4189-9c5a-09d8099b501f" providerId="ADAL" clId="{E00E5151-80EF-47A7-A36E-0B436C2B5686}" dt="2021-06-13T10:08:23.564" v="345" actId="478"/>
          <ac:cxnSpMkLst>
            <pc:docMk/>
            <pc:sldMk cId="2302162107" sldId="258"/>
            <ac:cxnSpMk id="54" creationId="{F925F2CE-FB17-402F-A9D3-8CE1CE4A647E}"/>
          </ac:cxnSpMkLst>
        </pc:cxnChg>
        <pc:cxnChg chg="add del mod">
          <ac:chgData name="JOSE MARIA VERGARA PEREZ" userId="16cc29d4-2183-4189-9c5a-09d8099b501f" providerId="ADAL" clId="{E00E5151-80EF-47A7-A36E-0B436C2B5686}" dt="2021-06-13T10:08:22.493" v="344" actId="478"/>
          <ac:cxnSpMkLst>
            <pc:docMk/>
            <pc:sldMk cId="2302162107" sldId="258"/>
            <ac:cxnSpMk id="56" creationId="{2C034BFB-A91C-40F2-8C1A-E4C5AF281ED7}"/>
          </ac:cxnSpMkLst>
        </pc:cxnChg>
        <pc:cxnChg chg="add mod">
          <ac:chgData name="JOSE MARIA VERGARA PEREZ" userId="16cc29d4-2183-4189-9c5a-09d8099b501f" providerId="ADAL" clId="{E00E5151-80EF-47A7-A36E-0B436C2B5686}" dt="2021-06-13T10:56:18.273" v="535" actId="13822"/>
          <ac:cxnSpMkLst>
            <pc:docMk/>
            <pc:sldMk cId="2302162107" sldId="258"/>
            <ac:cxnSpMk id="82" creationId="{B8156B31-BEF2-433B-8182-0DB9EBB27DD3}"/>
          </ac:cxnSpMkLst>
        </pc:cxnChg>
        <pc:cxnChg chg="add mod">
          <ac:chgData name="JOSE MARIA VERGARA PEREZ" userId="16cc29d4-2183-4189-9c5a-09d8099b501f" providerId="ADAL" clId="{E00E5151-80EF-47A7-A36E-0B436C2B5686}" dt="2021-06-13T10:15:12.262" v="455" actId="14100"/>
          <ac:cxnSpMkLst>
            <pc:docMk/>
            <pc:sldMk cId="2302162107" sldId="258"/>
            <ac:cxnSpMk id="84" creationId="{461D4838-F630-4044-A906-14F2F922A944}"/>
          </ac:cxnSpMkLst>
        </pc:cxnChg>
        <pc:cxnChg chg="add mod">
          <ac:chgData name="JOSE MARIA VERGARA PEREZ" userId="16cc29d4-2183-4189-9c5a-09d8099b501f" providerId="ADAL" clId="{E00E5151-80EF-47A7-A36E-0B436C2B5686}" dt="2021-06-13T10:56:18.273" v="535" actId="13822"/>
          <ac:cxnSpMkLst>
            <pc:docMk/>
            <pc:sldMk cId="2302162107" sldId="258"/>
            <ac:cxnSpMk id="86" creationId="{28ABA604-F6E1-42F1-8BA6-E52B1BD19FC8}"/>
          </ac:cxnSpMkLst>
        </pc:cxnChg>
        <pc:cxnChg chg="add mod">
          <ac:chgData name="JOSE MARIA VERGARA PEREZ" userId="16cc29d4-2183-4189-9c5a-09d8099b501f" providerId="ADAL" clId="{E00E5151-80EF-47A7-A36E-0B436C2B5686}" dt="2021-06-13T10:56:18.273" v="535" actId="13822"/>
          <ac:cxnSpMkLst>
            <pc:docMk/>
            <pc:sldMk cId="2302162107" sldId="258"/>
            <ac:cxnSpMk id="88" creationId="{40D7E879-F8B9-4E8D-8BE9-A447E39EE488}"/>
          </ac:cxnSpMkLst>
        </pc:cxnChg>
        <pc:cxnChg chg="add mod">
          <ac:chgData name="JOSE MARIA VERGARA PEREZ" userId="16cc29d4-2183-4189-9c5a-09d8099b501f" providerId="ADAL" clId="{E00E5151-80EF-47A7-A36E-0B436C2B5686}" dt="2021-06-13T10:15:32.226" v="460" actId="14100"/>
          <ac:cxnSpMkLst>
            <pc:docMk/>
            <pc:sldMk cId="2302162107" sldId="258"/>
            <ac:cxnSpMk id="90" creationId="{4A561F6C-1D57-417F-8796-2AFCFF140BD3}"/>
          </ac:cxnSpMkLst>
        </pc:cxnChg>
        <pc:cxnChg chg="add mod">
          <ac:chgData name="JOSE MARIA VERGARA PEREZ" userId="16cc29d4-2183-4189-9c5a-09d8099b501f" providerId="ADAL" clId="{E00E5151-80EF-47A7-A36E-0B436C2B5686}" dt="2021-06-13T10:56:18.273" v="535" actId="13822"/>
          <ac:cxnSpMkLst>
            <pc:docMk/>
            <pc:sldMk cId="2302162107" sldId="258"/>
            <ac:cxnSpMk id="92" creationId="{1C523A0E-B3C7-49CA-8EDC-46DD3EE113D5}"/>
          </ac:cxnSpMkLst>
        </pc:cxnChg>
        <pc:cxnChg chg="add mod">
          <ac:chgData name="JOSE MARIA VERGARA PEREZ" userId="16cc29d4-2183-4189-9c5a-09d8099b501f" providerId="ADAL" clId="{E00E5151-80EF-47A7-A36E-0B436C2B5686}" dt="2021-06-13T10:56:27.077" v="536" actId="13822"/>
          <ac:cxnSpMkLst>
            <pc:docMk/>
            <pc:sldMk cId="2302162107" sldId="258"/>
            <ac:cxnSpMk id="94" creationId="{743AB3D8-5D62-47A3-9BE4-D22BB46D5938}"/>
          </ac:cxnSpMkLst>
        </pc:cxnChg>
        <pc:cxnChg chg="add">
          <ac:chgData name="JOSE MARIA VERGARA PEREZ" userId="16cc29d4-2183-4189-9c5a-09d8099b501f" providerId="ADAL" clId="{E00E5151-80EF-47A7-A36E-0B436C2B5686}" dt="2021-06-13T10:16:27.230" v="474" actId="11529"/>
          <ac:cxnSpMkLst>
            <pc:docMk/>
            <pc:sldMk cId="2302162107" sldId="258"/>
            <ac:cxnSpMk id="107" creationId="{90DE41C8-0D1D-400C-A893-11D4BD8E7256}"/>
          </ac:cxnSpMkLst>
        </pc:cxnChg>
        <pc:cxnChg chg="add mod">
          <ac:chgData name="JOSE MARIA VERGARA PEREZ" userId="16cc29d4-2183-4189-9c5a-09d8099b501f" providerId="ADAL" clId="{E00E5151-80EF-47A7-A36E-0B436C2B5686}" dt="2021-06-13T10:56:18.273" v="535" actId="13822"/>
          <ac:cxnSpMkLst>
            <pc:docMk/>
            <pc:sldMk cId="2302162107" sldId="258"/>
            <ac:cxnSpMk id="109" creationId="{23345E2B-019E-4DB9-87C4-32A031A8FF3F}"/>
          </ac:cxnSpMkLst>
        </pc:cxnChg>
        <pc:cxnChg chg="add mod">
          <ac:chgData name="JOSE MARIA VERGARA PEREZ" userId="16cc29d4-2183-4189-9c5a-09d8099b501f" providerId="ADAL" clId="{E00E5151-80EF-47A7-A36E-0B436C2B5686}" dt="2021-06-13T10:56:18.273" v="535" actId="13822"/>
          <ac:cxnSpMkLst>
            <pc:docMk/>
            <pc:sldMk cId="2302162107" sldId="258"/>
            <ac:cxnSpMk id="111" creationId="{3B8F2AA7-044F-42B3-ADA8-5057DD94DF20}"/>
          </ac:cxnSpMkLst>
        </pc:cxnChg>
        <pc:cxnChg chg="add mod">
          <ac:chgData name="JOSE MARIA VERGARA PEREZ" userId="16cc29d4-2183-4189-9c5a-09d8099b501f" providerId="ADAL" clId="{E00E5151-80EF-47A7-A36E-0B436C2B5686}" dt="2021-06-13T10:56:18.273" v="535" actId="13822"/>
          <ac:cxnSpMkLst>
            <pc:docMk/>
            <pc:sldMk cId="2302162107" sldId="258"/>
            <ac:cxnSpMk id="113" creationId="{2D4C61F8-FDC7-4624-831A-868DEA3DD546}"/>
          </ac:cxnSpMkLst>
        </pc:cxnChg>
        <pc:cxnChg chg="add mod">
          <ac:chgData name="JOSE MARIA VERGARA PEREZ" userId="16cc29d4-2183-4189-9c5a-09d8099b501f" providerId="ADAL" clId="{E00E5151-80EF-47A7-A36E-0B436C2B5686}" dt="2021-06-13T10:56:18.273" v="535" actId="13822"/>
          <ac:cxnSpMkLst>
            <pc:docMk/>
            <pc:sldMk cId="2302162107" sldId="258"/>
            <ac:cxnSpMk id="115" creationId="{7910BCC6-9576-470C-BCDF-FCE714BE990B}"/>
          </ac:cxnSpMkLst>
        </pc:cxnChg>
        <pc:cxnChg chg="add mod">
          <ac:chgData name="JOSE MARIA VERGARA PEREZ" userId="16cc29d4-2183-4189-9c5a-09d8099b501f" providerId="ADAL" clId="{E00E5151-80EF-47A7-A36E-0B436C2B5686}" dt="2021-06-13T10:56:27.077" v="536" actId="13822"/>
          <ac:cxnSpMkLst>
            <pc:docMk/>
            <pc:sldMk cId="2302162107" sldId="258"/>
            <ac:cxnSpMk id="120" creationId="{D7358F51-D8CD-447B-A942-371E1A6CC6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C0EF2-B919-47DB-B23C-9AED2E9BF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20FC6-ACFF-41C8-8A93-B2C7F229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E0509-BB19-431C-B12D-2509AA03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10545-A06C-4B24-997E-3605FE54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7F583-4963-469E-BE06-49EA7F5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2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B90-2C63-4148-92BA-6CA4F7B6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F9502-4E8E-4BD8-BA20-E5B14A0B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76D05-76AF-4DEA-B4C7-7ABD5976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2F477-E6D5-48CE-B120-6DD07CFA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7B8B5-40FD-485B-8341-551BBDF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19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FF84E-C23D-466B-ACF8-CEC39C923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2325AC-9A15-4862-A1D9-070D5B7A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1CE1D-931B-430A-A091-9A92CE7E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DD22A-09F1-4468-8223-6E86ADCB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39E7D-7012-48DF-B8BB-9F38DA98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01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2B2D-5469-4B0C-812A-B5CEC06F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1A5-5957-4187-81E2-7ADE575E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4732E-3C7E-4C21-9EBB-669F74BB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10E24-F536-400D-B80B-06DA163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6590D-2F30-4723-BACB-D3183682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7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FE44-4669-4B81-8D93-FB2BF171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0AC93-8514-4D60-91B8-4185595C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B52F7-DC3E-4D87-B0FF-0FDB9592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1DB16-1B64-4B15-B986-0D9BDCE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09B28-0C02-4E2F-9E88-3AE6FB34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96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B3A0-7F12-4D4C-961B-F2A832C3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9ED31-10C3-498A-8541-0EAA2FD3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11FAAF-08C3-430B-AE21-697781E75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9DB3C-AD9F-46A6-8018-2B38D79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19EB2-6395-4337-B260-571646B3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16E085-671B-45A6-81F3-96C42DA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47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DFA-4318-4EFA-8673-7CBE62A0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5D1C3-A2AA-40D9-9649-B71262D8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96D051-3DD6-4371-A812-5BA807B73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6EEE5F-FE3D-41F3-9C9B-D3399D54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13A14E-1FFB-4665-9837-3E28D530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B4E24-145E-4CB9-B03D-9A1D0E0E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7998F-5550-45E8-B5D7-D4E58C77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0FEDEE-0ECC-4B5A-9BAB-06875F2A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84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8855E-D8C7-4668-83E5-2455469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7F532C-A6AF-46F4-AE93-3153A75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13FCF0-2F93-45D7-9E10-4EB5F4F9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D8945-2E3B-4826-9D75-D764D9A1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6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9DEC2A-FD02-4B63-938C-2A67B30B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8D831-7E6C-4715-BB67-7FEE9A8F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F655C0-FA02-4E5E-AC3E-D3432DD3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839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9D79D-B1C7-44A3-85D0-36FC7C3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C4E62-EF4A-4C9A-BD7E-E0995384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E96A1-6E96-4EC5-A8CC-E21858D0D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18733-279D-4D15-BC88-90C39537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0E637-710A-435F-8F85-A9CF5CC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97C35-23C4-4E58-9AE5-8C58DD0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07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EC466-57D7-444D-B490-7A0D686F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B2583-758C-4FA2-B35E-2E559AA16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D1D77-BA46-4231-84A0-4BDE394B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AD4DE-381B-41A4-84A0-84FDD46C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394A0-7315-4220-8C4F-96C2FCF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5D448-EF6B-4227-B4B9-0C54119E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47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AB2656-F74F-46A7-BCDF-484181B1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1E0DCD-2B60-42E6-B03E-E254F3AD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256C3-8678-491D-B276-E32F8667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96FBC-A37E-4511-89D1-30D95E87D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E029B-9853-4AE3-BCE0-12AF53CF6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3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EEE21A4-9479-44A2-81B8-9E55768849AE}"/>
              </a:ext>
            </a:extLst>
          </p:cNvPr>
          <p:cNvGrpSpPr/>
          <p:nvPr/>
        </p:nvGrpSpPr>
        <p:grpSpPr>
          <a:xfrm>
            <a:off x="5335444" y="535552"/>
            <a:ext cx="994334" cy="565279"/>
            <a:chOff x="2387094" y="6073"/>
            <a:chExt cx="544568" cy="272284"/>
          </a:xfrm>
          <a:noFill/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B2F9578-109E-4B17-BBD1-E4AE77A1D88F}"/>
                </a:ext>
              </a:extLst>
            </p:cNvPr>
            <p:cNvSpPr/>
            <p:nvPr/>
          </p:nvSpPr>
          <p:spPr>
            <a:xfrm>
              <a:off x="2387094" y="6073"/>
              <a:ext cx="544568" cy="272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8A0863F-F931-4555-B083-2E0BBD751BA2}"/>
                </a:ext>
              </a:extLst>
            </p:cNvPr>
            <p:cNvSpPr txBox="1"/>
            <p:nvPr/>
          </p:nvSpPr>
          <p:spPr>
            <a:xfrm>
              <a:off x="2387094" y="6073"/>
              <a:ext cx="544568" cy="272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dirty="0">
                  <a:solidFill>
                    <a:schemeClr val="tx1"/>
                  </a:solidFill>
                </a:rPr>
                <a:t>CUBESAT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B36AD203-6015-4418-8770-DF28139FDB8E}"/>
              </a:ext>
            </a:extLst>
          </p:cNvPr>
          <p:cNvGrpSpPr/>
          <p:nvPr/>
        </p:nvGrpSpPr>
        <p:grpSpPr>
          <a:xfrm>
            <a:off x="2860135" y="1574505"/>
            <a:ext cx="841853" cy="405216"/>
            <a:chOff x="3276378" y="346098"/>
            <a:chExt cx="482458" cy="241229"/>
          </a:xfrm>
          <a:noFill/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EBA57AB-4B2E-413F-B2BB-9C7A812D66B9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718471F-036D-45AC-86CC-52AA945DE50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Plataforma</a:t>
              </a:r>
            </a:p>
          </p:txBody>
        </p:sp>
      </p:grp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A98EA9B-F228-4B6E-B867-30C8667FD48C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320000" y="61894"/>
            <a:ext cx="473674" cy="255154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0176340-D7AC-476B-BADD-46615A7FF7EB}"/>
              </a:ext>
            </a:extLst>
          </p:cNvPr>
          <p:cNvGrpSpPr/>
          <p:nvPr/>
        </p:nvGrpSpPr>
        <p:grpSpPr>
          <a:xfrm>
            <a:off x="8430774" y="549197"/>
            <a:ext cx="1043179" cy="537987"/>
            <a:chOff x="3276378" y="346098"/>
            <a:chExt cx="482458" cy="241229"/>
          </a:xfrm>
          <a:noFill/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30C146F-9CFB-4A34-991E-DA2A5F333C5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8ED9A45-79D2-4E67-BC75-96C2EC905E51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kern="1200" dirty="0">
                  <a:solidFill>
                    <a:schemeClr val="tx1"/>
                  </a:solidFill>
                </a:rPr>
                <a:t>Estación</a:t>
              </a:r>
              <a:r>
                <a:rPr lang="en-US" sz="1050" kern="1200" noProof="0" dirty="0">
                  <a:solidFill>
                    <a:schemeClr val="tx1"/>
                  </a:solidFill>
                </a:rPr>
                <a:t> de Tierra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270425-58AA-4276-842D-59AAE677B88C}"/>
              </a:ext>
            </a:extLst>
          </p:cNvPr>
          <p:cNvGrpSpPr/>
          <p:nvPr/>
        </p:nvGrpSpPr>
        <p:grpSpPr>
          <a:xfrm>
            <a:off x="732554" y="2672541"/>
            <a:ext cx="693418" cy="292602"/>
            <a:chOff x="3276378" y="346098"/>
            <a:chExt cx="482458" cy="241229"/>
          </a:xfrm>
          <a:noFill/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76D3A22-8C31-4CF1-B38F-BBE6F26239EE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9803A8B-5065-480F-AD04-3E3F1B3071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EPS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232C3BF-8692-4398-AF70-CF1DDF07F062}"/>
              </a:ext>
            </a:extLst>
          </p:cNvPr>
          <p:cNvGrpSpPr/>
          <p:nvPr/>
        </p:nvGrpSpPr>
        <p:grpSpPr>
          <a:xfrm>
            <a:off x="1222564" y="3162390"/>
            <a:ext cx="757934" cy="454159"/>
            <a:chOff x="3276378" y="346098"/>
            <a:chExt cx="482458" cy="241229"/>
          </a:xfrm>
          <a:noFill/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09C0043-A1AF-42B7-875E-B633493BF9B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CB475AC-D46F-4514-B092-F9F7D1AA319D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  <a:latin typeface="Calibri" panose="020F0502020204030204"/>
                </a:rPr>
                <a:t>Paneles</a:t>
              </a:r>
              <a:r>
                <a:rPr lang="en-US" sz="1000" kern="1200" noProof="0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en-US" sz="1000" kern="1200" noProof="0" dirty="0" err="1">
                  <a:solidFill>
                    <a:schemeClr val="tx1"/>
                  </a:solidFill>
                  <a:latin typeface="Calibri" panose="020F0502020204030204"/>
                </a:rPr>
                <a:t>Solares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9468074-5B59-496A-BD9E-F183AE8D7CEF}"/>
              </a:ext>
            </a:extLst>
          </p:cNvPr>
          <p:cNvGrpSpPr/>
          <p:nvPr/>
        </p:nvGrpSpPr>
        <p:grpSpPr>
          <a:xfrm>
            <a:off x="1222562" y="3909151"/>
            <a:ext cx="757935" cy="454160"/>
            <a:chOff x="3276378" y="346098"/>
            <a:chExt cx="482458" cy="241229"/>
          </a:xfrm>
          <a:noFill/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84D2B32-8E75-4897-A0DF-A0F12EC964E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1FF23B5-6FF3-4634-9C43-761FFA69992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  <a:latin typeface="Calibri" panose="020F0502020204030204"/>
                </a:rPr>
                <a:t>Batería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9D60EA9-E3EB-4E3A-8F3E-D7AA99238BE2}"/>
              </a:ext>
            </a:extLst>
          </p:cNvPr>
          <p:cNvGrpSpPr/>
          <p:nvPr/>
        </p:nvGrpSpPr>
        <p:grpSpPr>
          <a:xfrm>
            <a:off x="1222561" y="4655910"/>
            <a:ext cx="757935" cy="454161"/>
            <a:chOff x="3276378" y="346098"/>
            <a:chExt cx="482458" cy="241229"/>
          </a:xfrm>
          <a:noFill/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DA6E4B6-A2D9-492F-8EE4-CD536245FAAE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2A3F51B-FD70-4DDD-8CE0-C2CB4B17DF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Conversores</a:t>
              </a:r>
              <a:r>
                <a:rPr lang="en-US" sz="1000" kern="1200" noProof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 DC/DC</a:t>
              </a:r>
            </a:p>
          </p:txBody>
        </p:sp>
      </p:grp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CD4B746B-AE2F-418B-BCE3-D7BAC0E48E3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5400000">
            <a:off x="1833753" y="1225232"/>
            <a:ext cx="692820" cy="22017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D845B64-6244-4FAB-82C6-8A258497C2F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 rot="16200000" flipH="1">
            <a:off x="938750" y="3105655"/>
            <a:ext cx="424327" cy="1433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25EEB0F9-C1A2-489A-AC9B-8DF3E6024B45}"/>
              </a:ext>
            </a:extLst>
          </p:cNvPr>
          <p:cNvCxnSpPr>
            <a:stCxn id="17" idx="2"/>
            <a:endCxn id="23" idx="1"/>
          </p:cNvCxnSpPr>
          <p:nvPr/>
        </p:nvCxnSpPr>
        <p:spPr>
          <a:xfrm rot="16200000" flipH="1">
            <a:off x="565368" y="3479037"/>
            <a:ext cx="1171088" cy="1432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B5569F51-F83E-4009-ABFE-45FA472184FA}"/>
              </a:ext>
            </a:extLst>
          </p:cNvPr>
          <p:cNvCxnSpPr>
            <a:stCxn id="17" idx="2"/>
            <a:endCxn id="26" idx="1"/>
          </p:cNvCxnSpPr>
          <p:nvPr/>
        </p:nvCxnSpPr>
        <p:spPr>
          <a:xfrm rot="16200000" flipH="1">
            <a:off x="191988" y="3852418"/>
            <a:ext cx="1917848" cy="1432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2C6587E-900C-4C38-8D03-AE5DF15DAED1}"/>
              </a:ext>
            </a:extLst>
          </p:cNvPr>
          <p:cNvGrpSpPr/>
          <p:nvPr/>
        </p:nvGrpSpPr>
        <p:grpSpPr>
          <a:xfrm>
            <a:off x="2378712" y="2674734"/>
            <a:ext cx="1043179" cy="292602"/>
            <a:chOff x="3276378" y="346098"/>
            <a:chExt cx="482458" cy="241229"/>
          </a:xfrm>
          <a:noFill/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05FFE6E-0BD7-4EC4-83CF-E9C2EFA578CF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493216B-0892-482D-B275-1F8A35A0023C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</a:rPr>
                <a:t>Estructura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CD029CD6-5474-44E3-B25B-D10B82B50277}"/>
              </a:ext>
            </a:extLst>
          </p:cNvPr>
          <p:cNvGrpSpPr/>
          <p:nvPr/>
        </p:nvGrpSpPr>
        <p:grpSpPr>
          <a:xfrm>
            <a:off x="4431306" y="2674734"/>
            <a:ext cx="896859" cy="300732"/>
            <a:chOff x="3276378" y="346098"/>
            <a:chExt cx="482458" cy="241229"/>
          </a:xfrm>
          <a:noFill/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C7AD124-6B8B-4947-8469-BA9467FEBC52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2EC5D75-7594-46B5-8CCD-A377432E2F85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ADCS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84D4198C-BA6E-47A3-A574-8ADA1282CCFD}"/>
              </a:ext>
            </a:extLst>
          </p:cNvPr>
          <p:cNvGrpSpPr/>
          <p:nvPr/>
        </p:nvGrpSpPr>
        <p:grpSpPr>
          <a:xfrm>
            <a:off x="6337580" y="2666603"/>
            <a:ext cx="896860" cy="308862"/>
            <a:chOff x="3276378" y="346098"/>
            <a:chExt cx="482458" cy="241229"/>
          </a:xfrm>
          <a:noFill/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022780B1-D680-45D1-82C2-C2816417541C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A47E00F7-04DD-433E-BDEF-B442510FED9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OBC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1F73C13-51CF-46B3-AC28-01CC0EAA7D48}"/>
              </a:ext>
            </a:extLst>
          </p:cNvPr>
          <p:cNvGrpSpPr/>
          <p:nvPr/>
        </p:nvGrpSpPr>
        <p:grpSpPr>
          <a:xfrm>
            <a:off x="8192671" y="2656280"/>
            <a:ext cx="896861" cy="308862"/>
            <a:chOff x="3276378" y="346098"/>
            <a:chExt cx="482458" cy="241229"/>
          </a:xfrm>
          <a:noFill/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D6A35BD6-AE1E-46EA-9E0E-531DA80D1953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ED5C9EF-279E-4E30-8B61-BA079075284B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Comunicaciones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AD4EEEC-F495-484D-8C84-D79D25E6EF1B}"/>
              </a:ext>
            </a:extLst>
          </p:cNvPr>
          <p:cNvGrpSpPr/>
          <p:nvPr/>
        </p:nvGrpSpPr>
        <p:grpSpPr>
          <a:xfrm>
            <a:off x="5149256" y="3120476"/>
            <a:ext cx="571215" cy="392975"/>
            <a:chOff x="3276378" y="346098"/>
            <a:chExt cx="482458" cy="241229"/>
          </a:xfrm>
          <a:noFill/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25D446AD-4466-4984-ACDC-8FC0D355766D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259C9E5A-9901-497F-BAF4-968CF10E7E4C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ADS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5C2435E3-D6C0-488F-9448-3A9C0851687E}"/>
              </a:ext>
            </a:extLst>
          </p:cNvPr>
          <p:cNvGrpSpPr/>
          <p:nvPr/>
        </p:nvGrpSpPr>
        <p:grpSpPr>
          <a:xfrm>
            <a:off x="5362763" y="3789259"/>
            <a:ext cx="571216" cy="198991"/>
            <a:chOff x="3276378" y="346098"/>
            <a:chExt cx="482458" cy="241229"/>
          </a:xfrm>
          <a:noFill/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3EA29A4B-C785-4548-86C7-968C9ED6C06C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2C9CEA1D-DD41-4B18-B771-40777479B847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S1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E55C30D-08CF-497F-83B9-FBD56BF69128}"/>
              </a:ext>
            </a:extLst>
          </p:cNvPr>
          <p:cNvGrpSpPr/>
          <p:nvPr/>
        </p:nvGrpSpPr>
        <p:grpSpPr>
          <a:xfrm>
            <a:off x="5362762" y="4267212"/>
            <a:ext cx="571216" cy="198991"/>
            <a:chOff x="3276378" y="346098"/>
            <a:chExt cx="482458" cy="241229"/>
          </a:xfrm>
          <a:noFill/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F7628F2D-6AAA-46F0-A812-5574B6D34651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6E1E21BC-CC47-4D4E-B5E6-64AFFD0370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S2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5F70D0A-6BA5-4E55-BA10-C2338C3450F7}"/>
              </a:ext>
            </a:extLst>
          </p:cNvPr>
          <p:cNvGrpSpPr/>
          <p:nvPr/>
        </p:nvGrpSpPr>
        <p:grpSpPr>
          <a:xfrm>
            <a:off x="5149256" y="4757860"/>
            <a:ext cx="571215" cy="392976"/>
            <a:chOff x="3276378" y="346098"/>
            <a:chExt cx="482458" cy="241229"/>
          </a:xfrm>
          <a:noFill/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779F7C68-3EA5-40DB-856D-923469D2800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0178589-7394-4B11-A069-09762AE2B80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ACS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F20F0A3-ED51-4C43-94F7-48352854C43C}"/>
              </a:ext>
            </a:extLst>
          </p:cNvPr>
          <p:cNvGrpSpPr/>
          <p:nvPr/>
        </p:nvGrpSpPr>
        <p:grpSpPr>
          <a:xfrm>
            <a:off x="5362761" y="5388511"/>
            <a:ext cx="571215" cy="198991"/>
            <a:chOff x="3276378" y="346098"/>
            <a:chExt cx="482458" cy="241229"/>
          </a:xfrm>
          <a:noFill/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22557BBC-088D-43CA-8B83-F1F9BD4CBEAD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FFE6581E-605F-49E6-89D2-DB499740F46D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C1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761D6C7-892C-489D-98F8-2990682EF33A}"/>
              </a:ext>
            </a:extLst>
          </p:cNvPr>
          <p:cNvGrpSpPr/>
          <p:nvPr/>
        </p:nvGrpSpPr>
        <p:grpSpPr>
          <a:xfrm>
            <a:off x="5362760" y="5912206"/>
            <a:ext cx="571215" cy="198991"/>
            <a:chOff x="3276378" y="346098"/>
            <a:chExt cx="482458" cy="241229"/>
          </a:xfrm>
          <a:noFill/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0A42B0B3-E38B-4DB2-8831-002C4449B72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753C5D57-EC7A-47DA-A98D-481C8260846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C</a:t>
              </a:r>
              <a:r>
                <a:rPr lang="en-US" sz="1000" kern="1200" noProof="0" dirty="0">
                  <a:solidFill>
                    <a:schemeClr val="tx1"/>
                  </a:solidFill>
                </a:rPr>
                <a:t>2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B8156B31-BEF2-433B-8182-0DB9EBB27DD3}"/>
              </a:ext>
            </a:extLst>
          </p:cNvPr>
          <p:cNvCxnSpPr>
            <a:stCxn id="40" idx="2"/>
            <a:endCxn id="65" idx="1"/>
          </p:cNvCxnSpPr>
          <p:nvPr/>
        </p:nvCxnSpPr>
        <p:spPr>
          <a:xfrm rot="16200000" flipH="1">
            <a:off x="4843747" y="3011455"/>
            <a:ext cx="341498" cy="2695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461D4838-F630-4044-A906-14F2F922A944}"/>
              </a:ext>
            </a:extLst>
          </p:cNvPr>
          <p:cNvCxnSpPr>
            <a:endCxn id="68" idx="1"/>
          </p:cNvCxnSpPr>
          <p:nvPr/>
        </p:nvCxnSpPr>
        <p:spPr>
          <a:xfrm rot="16200000" flipH="1">
            <a:off x="5186198" y="3712189"/>
            <a:ext cx="230293" cy="1228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28ABA604-F6E1-42F1-8BA6-E52B1BD19FC8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4874717" y="3878662"/>
            <a:ext cx="853255" cy="1228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40D7E879-F8B9-4E8D-8BE9-A447E39EE488}"/>
              </a:ext>
            </a:extLst>
          </p:cNvPr>
          <p:cNvCxnSpPr>
            <a:stCxn id="40" idx="2"/>
            <a:endCxn id="74" idx="1"/>
          </p:cNvCxnSpPr>
          <p:nvPr/>
        </p:nvCxnSpPr>
        <p:spPr>
          <a:xfrm rot="16200000" flipH="1">
            <a:off x="4025055" y="3830147"/>
            <a:ext cx="1978882" cy="2695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4A561F6C-1D57-417F-8796-2AFCFF140BD3}"/>
              </a:ext>
            </a:extLst>
          </p:cNvPr>
          <p:cNvCxnSpPr>
            <a:endCxn id="77" idx="1"/>
          </p:cNvCxnSpPr>
          <p:nvPr/>
        </p:nvCxnSpPr>
        <p:spPr>
          <a:xfrm rot="16200000" flipH="1">
            <a:off x="5221138" y="5346383"/>
            <a:ext cx="192161" cy="910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C523A0E-B3C7-49CA-8EDC-46DD3EE113D5}"/>
              </a:ext>
            </a:extLst>
          </p:cNvPr>
          <p:cNvCxnSpPr>
            <a:cxnSpLocks/>
            <a:endCxn id="80" idx="1"/>
          </p:cNvCxnSpPr>
          <p:nvPr/>
        </p:nvCxnSpPr>
        <p:spPr>
          <a:xfrm rot="16200000" flipH="1">
            <a:off x="4886786" y="5535728"/>
            <a:ext cx="860864" cy="910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43AB3D8-5D62-47A3-9BE4-D22BB46D593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329778" y="818191"/>
            <a:ext cx="2100996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6481AF85-D181-44C3-BA69-F966AC5B9657}"/>
              </a:ext>
            </a:extLst>
          </p:cNvPr>
          <p:cNvGrpSpPr/>
          <p:nvPr/>
        </p:nvGrpSpPr>
        <p:grpSpPr>
          <a:xfrm>
            <a:off x="8806428" y="3172078"/>
            <a:ext cx="896861" cy="268995"/>
            <a:chOff x="3276378" y="346098"/>
            <a:chExt cx="482458" cy="241229"/>
          </a:xfrm>
          <a:noFill/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16BB3B58-2C9E-4D36-BB84-9C8A14B720C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420ADBC9-5893-4D06-B250-210279896BB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</a:rPr>
                <a:t>Transceptor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DFCB0158-8AA5-4F79-97A3-7CEF5652DEE1}"/>
              </a:ext>
            </a:extLst>
          </p:cNvPr>
          <p:cNvGrpSpPr/>
          <p:nvPr/>
        </p:nvGrpSpPr>
        <p:grpSpPr>
          <a:xfrm>
            <a:off x="6926675" y="3177306"/>
            <a:ext cx="795490" cy="258541"/>
            <a:chOff x="3276378" y="346098"/>
            <a:chExt cx="482458" cy="241229"/>
          </a:xfrm>
          <a:noFill/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CCA414E7-5E51-4CE5-A5C2-DDDB0CDF2461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619C0F65-E0E8-4FE4-A49C-9C4C1631EF3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</a:rPr>
                <a:t>Rasberry</a:t>
              </a:r>
              <a:r>
                <a:rPr lang="en-US" sz="1000" kern="1200" noProof="0" dirty="0">
                  <a:solidFill>
                    <a:schemeClr val="tx1"/>
                  </a:solidFill>
                </a:rPr>
                <a:t> pi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90DE41C8-0D1D-400C-A893-11D4BD8E7256}"/>
              </a:ext>
            </a:extLst>
          </p:cNvPr>
          <p:cNvCxnSpPr>
            <a:stCxn id="8" idx="2"/>
            <a:endCxn id="41" idx="0"/>
          </p:cNvCxnSpPr>
          <p:nvPr/>
        </p:nvCxnSpPr>
        <p:spPr>
          <a:xfrm rot="16200000" flipH="1">
            <a:off x="3732893" y="1527890"/>
            <a:ext cx="695013" cy="15986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23345E2B-019E-4DB9-87C4-32A031A8FF3F}"/>
              </a:ext>
            </a:extLst>
          </p:cNvPr>
          <p:cNvCxnSpPr>
            <a:stCxn id="9" idx="2"/>
            <a:endCxn id="59" idx="0"/>
          </p:cNvCxnSpPr>
          <p:nvPr/>
        </p:nvCxnSpPr>
        <p:spPr>
          <a:xfrm rot="16200000" flipH="1">
            <a:off x="4690095" y="570688"/>
            <a:ext cx="686882" cy="35049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3B8F2AA7-044F-42B3-ADA8-5057DD94DF20}"/>
              </a:ext>
            </a:extLst>
          </p:cNvPr>
          <p:cNvCxnSpPr>
            <a:stCxn id="8" idx="2"/>
            <a:endCxn id="62" idx="0"/>
          </p:cNvCxnSpPr>
          <p:nvPr/>
        </p:nvCxnSpPr>
        <p:spPr>
          <a:xfrm rot="16200000" flipH="1">
            <a:off x="5622803" y="-362020"/>
            <a:ext cx="676559" cy="53600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2D4C61F8-FDC7-4624-831A-868DEA3DD546}"/>
              </a:ext>
            </a:extLst>
          </p:cNvPr>
          <p:cNvCxnSpPr>
            <a:stCxn id="59" idx="2"/>
            <a:endCxn id="100" idx="1"/>
          </p:cNvCxnSpPr>
          <p:nvPr/>
        </p:nvCxnSpPr>
        <p:spPr>
          <a:xfrm rot="16200000" flipH="1">
            <a:off x="6690786" y="3070688"/>
            <a:ext cx="331112" cy="1406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7910BCC6-9576-470C-BCDF-FCE714BE990B}"/>
              </a:ext>
            </a:extLst>
          </p:cNvPr>
          <p:cNvCxnSpPr>
            <a:stCxn id="62" idx="2"/>
            <a:endCxn id="97" idx="1"/>
          </p:cNvCxnSpPr>
          <p:nvPr/>
        </p:nvCxnSpPr>
        <p:spPr>
          <a:xfrm rot="16200000" flipH="1">
            <a:off x="8553048" y="3053196"/>
            <a:ext cx="341434" cy="1653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CB9D52DA-384C-403C-B532-4AB7FF03C08B}"/>
              </a:ext>
            </a:extLst>
          </p:cNvPr>
          <p:cNvGrpSpPr/>
          <p:nvPr/>
        </p:nvGrpSpPr>
        <p:grpSpPr>
          <a:xfrm>
            <a:off x="10452022" y="1574505"/>
            <a:ext cx="841853" cy="405216"/>
            <a:chOff x="3276378" y="346098"/>
            <a:chExt cx="482458" cy="241229"/>
          </a:xfrm>
          <a:noFill/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97A6A740-5CBA-4DF1-8090-12075A9BBF5B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251A29FA-74D4-46AB-B7B9-689B9758086E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noProof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Carga de Pago</a:t>
              </a:r>
              <a:endParaRPr lang="en-US" sz="1100" kern="1200" noProof="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0" name="Conector: angular 119">
            <a:extLst>
              <a:ext uri="{FF2B5EF4-FFF2-40B4-BE49-F238E27FC236}">
                <a16:creationId xmlns:a16="http://schemas.microsoft.com/office/drawing/2014/main" id="{D7358F51-D8CD-447B-A942-371E1A6CC614}"/>
              </a:ext>
            </a:extLst>
          </p:cNvPr>
          <p:cNvCxnSpPr>
            <a:stCxn id="6" idx="2"/>
            <a:endCxn id="118" idx="0"/>
          </p:cNvCxnSpPr>
          <p:nvPr/>
        </p:nvCxnSpPr>
        <p:spPr>
          <a:xfrm rot="16200000" flipH="1">
            <a:off x="8115943" y="-1182501"/>
            <a:ext cx="473674" cy="504033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AFED8F8-1064-4417-8F65-8DBBBA8E5D17}"/>
              </a:ext>
            </a:extLst>
          </p:cNvPr>
          <p:cNvGrpSpPr/>
          <p:nvPr/>
        </p:nvGrpSpPr>
        <p:grpSpPr>
          <a:xfrm>
            <a:off x="8806428" y="3769905"/>
            <a:ext cx="896861" cy="268995"/>
            <a:chOff x="3276378" y="346098"/>
            <a:chExt cx="482458" cy="241229"/>
          </a:xfrm>
          <a:noFill/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5A741091-587F-48D5-B741-A26013740762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EC6280E2-8829-4929-9281-7C40725B7C5E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</a:rPr>
                <a:t>Antena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462910E8-F0A8-4E38-B889-8F7047C6FDC8}"/>
              </a:ext>
            </a:extLst>
          </p:cNvPr>
          <p:cNvCxnSpPr>
            <a:stCxn id="62" idx="2"/>
            <a:endCxn id="85" idx="1"/>
          </p:cNvCxnSpPr>
          <p:nvPr/>
        </p:nvCxnSpPr>
        <p:spPr>
          <a:xfrm rot="16200000" flipH="1">
            <a:off x="8254135" y="3352109"/>
            <a:ext cx="939261" cy="1653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62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30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jm.vergara@alumnos.upm.es</dc:creator>
  <cp:lastModifiedBy>JOSE MARIA VERGARA PEREZ</cp:lastModifiedBy>
  <cp:revision>24</cp:revision>
  <dcterms:created xsi:type="dcterms:W3CDTF">2020-11-01T10:08:25Z</dcterms:created>
  <dcterms:modified xsi:type="dcterms:W3CDTF">2021-06-13T10:56:39Z</dcterms:modified>
</cp:coreProperties>
</file>