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130-B15D-4E51-A729-AEDEC06C4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2EA10-E7C2-4FA8-A9FA-FD9C9136B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F5AC-D1AC-4694-85CB-ECCF8168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9B88-9929-4B58-ABB7-AA4A7E5E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AFFA6-D7AE-45B7-BDDB-9FA75AF8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9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BE14-7D63-4051-AFA9-59F9F4BE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3362D-0A0C-4B1D-A47D-112BCDBD0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10A0-6B20-499B-9BA6-35B2520D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4F73-CDA1-4608-9884-A65EE721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10D2B-E205-4E8B-A530-D79B233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F63A0-32DD-47E7-AE9C-67B9CDB6A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39702-C378-4DEC-9AC5-700B1F67E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3487-3056-4065-A329-71F9EB4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2C42-F2A1-4899-BC4E-419A0CD2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D3BDC-5266-4109-84E0-C07FB74D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7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EA12-AA7D-46F7-9119-B12CD1A1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F5665-2B47-40BE-BB86-726A664E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FB8F2-EEED-4135-A933-C9ED0534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9E4B-36DC-4352-B479-1D975E80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8E0F-12D6-401C-8BF9-DABB86A9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80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5D6F-F88F-45B4-9CD5-A0C54D4B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0069B-E826-4A01-8352-45C77885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CEAB-F4A4-49E0-BC0A-8BE4D2B8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DB1A-AA39-42B9-A2E7-DCF6F45C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F828-E34B-49F0-AC16-05664E20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30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7D69-E3AA-420C-BC73-619B3875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225B-EDEE-4A76-8EC3-26AF63D3E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829CC-899C-48EF-9090-BD79614E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E9D0B-4491-479A-B0DC-147F1B6FE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BEB5-355C-4F26-80D8-C7CE015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74B2B-7DF3-4B52-A13E-3895C579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EA8C-1ECC-4031-BAF0-A75C3487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29FB3-391B-4C7C-B61E-0007CD53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620D2-678B-44F1-9750-2064FB1A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68DB3-B30B-4774-BC48-885012023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23A3D-36B6-4F15-BF46-BC6C0EA1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BF660-A36C-4B74-8394-A8A83BF9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6DA30-5240-4E8F-8118-7BAF1A60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501A4-02F0-4DF2-B25C-B92C4A68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0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BAC-6DE3-4EA4-A2EF-DE48D42B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0DA92-78BF-473A-B402-059608F5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6BD78-4E81-4961-AFFF-98AD2110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441AC-F4BB-4F2C-9C6C-BBC11D75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9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B4701-D522-43BF-85F0-21D0BDF0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6E5D7-514A-42EB-BD74-E0BE23D0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8ABE0-E959-458E-97F3-9929D5BE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DF1B-0F73-4D75-B150-030087B0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17D1-8605-4557-A73E-D875A4A36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7A168-854A-4D01-8BB4-037C0234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B4EBC-572F-475E-A67F-116D43A4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0D25-6871-48E3-9304-D2FF28B1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311D2-CD08-412C-9700-A90F1225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01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A116-2258-4B50-883C-3D4F77DC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E50A6-6BF7-47C1-8A7D-A61E0D640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A1429-6CB1-4A68-8998-A310B805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88BC1-29AE-481E-BDB5-F36E5E5A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92BC-B61B-44F8-8A3F-618A0E57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7509-A9BE-4C29-8A23-6F1965CB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E6A71-0047-4946-8D7E-CB82B801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D87C-780A-4E40-9E00-CE2FB999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3DC3-7D2B-43D4-A08C-7EE3A14DC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0B69A-2DA6-4B4D-9F1B-7B5F1E3D2F6D}" type="datetimeFigureOut">
              <a:rPr lang="en-GB" smtClean="0"/>
              <a:t>13/06/2021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85BB-DEFB-497B-937C-76328E376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E635-05C1-4234-B99C-E91CD97F9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E9DF4-E815-4A8C-9F08-6494727E3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4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1763D3-46F7-473E-B29A-D691CD554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0"/>
          <a:stretch/>
        </p:blipFill>
        <p:spPr>
          <a:xfrm>
            <a:off x="654341" y="398034"/>
            <a:ext cx="3209086" cy="41995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E75DBA6-FB67-46AB-8519-635E59512AE9}"/>
              </a:ext>
            </a:extLst>
          </p:cNvPr>
          <p:cNvSpPr/>
          <p:nvPr/>
        </p:nvSpPr>
        <p:spPr>
          <a:xfrm>
            <a:off x="5150838" y="1728133"/>
            <a:ext cx="3548543" cy="2852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0FB560-7296-4EA3-AA36-569E930DB650}"/>
              </a:ext>
            </a:extLst>
          </p:cNvPr>
          <p:cNvCxnSpPr/>
          <p:nvPr/>
        </p:nvCxnSpPr>
        <p:spPr>
          <a:xfrm>
            <a:off x="6585356" y="1510019"/>
            <a:ext cx="6795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3B1501-209B-45C5-8979-3CE35EB9C2D0}"/>
              </a:ext>
            </a:extLst>
          </p:cNvPr>
          <p:cNvCxnSpPr>
            <a:cxnSpLocks/>
          </p:cNvCxnSpPr>
          <p:nvPr/>
        </p:nvCxnSpPr>
        <p:spPr>
          <a:xfrm flipH="1" flipV="1">
            <a:off x="7264864" y="1510019"/>
            <a:ext cx="201339" cy="21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C74B5C-A595-45CB-A0AE-E3BFF2410A8A}"/>
              </a:ext>
            </a:extLst>
          </p:cNvPr>
          <p:cNvCxnSpPr>
            <a:cxnSpLocks/>
          </p:cNvCxnSpPr>
          <p:nvPr/>
        </p:nvCxnSpPr>
        <p:spPr>
          <a:xfrm flipH="1">
            <a:off x="6392411" y="1510018"/>
            <a:ext cx="201600" cy="21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248FD-7A34-4C88-A49C-9547E85F4CD1}"/>
              </a:ext>
            </a:extLst>
          </p:cNvPr>
          <p:cNvSpPr/>
          <p:nvPr/>
        </p:nvSpPr>
        <p:spPr>
          <a:xfrm>
            <a:off x="5045975" y="922703"/>
            <a:ext cx="3758267" cy="21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3A555-BF8F-4967-8771-133C86B3A190}"/>
              </a:ext>
            </a:extLst>
          </p:cNvPr>
          <p:cNvSpPr/>
          <p:nvPr/>
        </p:nvSpPr>
        <p:spPr>
          <a:xfrm>
            <a:off x="5150838" y="2497820"/>
            <a:ext cx="3548543" cy="203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FD3EBE-A723-49BA-898E-8B1027AB8FB4}"/>
              </a:ext>
            </a:extLst>
          </p:cNvPr>
          <p:cNvSpPr/>
          <p:nvPr/>
        </p:nvSpPr>
        <p:spPr>
          <a:xfrm>
            <a:off x="6837023" y="2112976"/>
            <a:ext cx="176169" cy="3848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7075B1-DBE3-4418-927D-94DD5487AFE2}"/>
              </a:ext>
            </a:extLst>
          </p:cNvPr>
          <p:cNvSpPr/>
          <p:nvPr/>
        </p:nvSpPr>
        <p:spPr>
          <a:xfrm>
            <a:off x="6853804" y="2406593"/>
            <a:ext cx="151200" cy="19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933E45-0FEC-4E03-93FD-C2E28FE22C38}"/>
              </a:ext>
            </a:extLst>
          </p:cNvPr>
          <p:cNvSpPr/>
          <p:nvPr/>
        </p:nvSpPr>
        <p:spPr>
          <a:xfrm>
            <a:off x="5150835" y="3086099"/>
            <a:ext cx="3548543" cy="2034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49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6237AE1-1517-41EA-9894-EF2EB27923CA}"/>
              </a:ext>
            </a:extLst>
          </p:cNvPr>
          <p:cNvGrpSpPr/>
          <p:nvPr/>
        </p:nvGrpSpPr>
        <p:grpSpPr>
          <a:xfrm>
            <a:off x="297263" y="0"/>
            <a:ext cx="11597473" cy="6858000"/>
            <a:chOff x="297263" y="0"/>
            <a:chExt cx="1159747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835DE3-4DC4-4C65-87AF-2CEA6153C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263" y="0"/>
              <a:ext cx="1159747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1DEE6A-6830-4C2D-9A0E-F61B60A9B602}"/>
                </a:ext>
              </a:extLst>
            </p:cNvPr>
            <p:cNvSpPr/>
            <p:nvPr/>
          </p:nvSpPr>
          <p:spPr>
            <a:xfrm>
              <a:off x="1730500" y="3532465"/>
              <a:ext cx="796954" cy="465588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Rueda XY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3B7A7E-648D-4EA1-A43D-D76EFF9F13F5}"/>
                </a:ext>
              </a:extLst>
            </p:cNvPr>
            <p:cNvSpPr/>
            <p:nvPr/>
          </p:nvSpPr>
          <p:spPr>
            <a:xfrm>
              <a:off x="3489821" y="4267201"/>
              <a:ext cx="796954" cy="465588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Rueda XZ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DF6B94-B143-4033-8B78-6B848035431B}"/>
                </a:ext>
              </a:extLst>
            </p:cNvPr>
            <p:cNvSpPr/>
            <p:nvPr/>
          </p:nvSpPr>
          <p:spPr>
            <a:xfrm>
              <a:off x="3214383" y="527109"/>
              <a:ext cx="796954" cy="465588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Rueda YZ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43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CF0456-9FE7-4C63-995A-D9B97281FA5E}"/>
              </a:ext>
            </a:extLst>
          </p:cNvPr>
          <p:cNvGrpSpPr/>
          <p:nvPr/>
        </p:nvGrpSpPr>
        <p:grpSpPr>
          <a:xfrm>
            <a:off x="1137138" y="0"/>
            <a:ext cx="9917723" cy="6858000"/>
            <a:chOff x="1137138" y="0"/>
            <a:chExt cx="991772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CBEE8B-C2E6-4884-B51F-65D4E676E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7138" y="0"/>
              <a:ext cx="9917723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F09481-06BE-4E35-BD11-E1DD1D05839A}"/>
                </a:ext>
              </a:extLst>
            </p:cNvPr>
            <p:cNvSpPr/>
            <p:nvPr/>
          </p:nvSpPr>
          <p:spPr>
            <a:xfrm>
              <a:off x="8525583" y="4505588"/>
              <a:ext cx="796954" cy="465588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Rueda XY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24FD79-5483-4E40-A89A-B6F236224AB2}"/>
                </a:ext>
              </a:extLst>
            </p:cNvPr>
            <p:cNvSpPr/>
            <p:nvPr/>
          </p:nvSpPr>
          <p:spPr>
            <a:xfrm>
              <a:off x="8657440" y="1666614"/>
              <a:ext cx="796954" cy="465588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Rueda XZ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9F68C6-B18B-4622-B5F9-0ED3CC58E8A3}"/>
                </a:ext>
              </a:extLst>
            </p:cNvPr>
            <p:cNvSpPr/>
            <p:nvPr/>
          </p:nvSpPr>
          <p:spPr>
            <a:xfrm>
              <a:off x="4632122" y="4738382"/>
              <a:ext cx="796954" cy="465588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Rueda YZ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50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F4182DB-C75F-48EA-8A52-B2D82B5C7A7A}"/>
              </a:ext>
            </a:extLst>
          </p:cNvPr>
          <p:cNvGrpSpPr/>
          <p:nvPr/>
        </p:nvGrpSpPr>
        <p:grpSpPr>
          <a:xfrm>
            <a:off x="190500" y="623887"/>
            <a:ext cx="11811000" cy="5610225"/>
            <a:chOff x="190500" y="623887"/>
            <a:chExt cx="11811000" cy="56102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41BB68-C196-421D-8B3C-70E21D2B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" y="623887"/>
              <a:ext cx="11811000" cy="56102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34BED8-C830-41A4-BA32-3D8B2A21C558}"/>
                </a:ext>
              </a:extLst>
            </p:cNvPr>
            <p:cNvSpPr/>
            <p:nvPr/>
          </p:nvSpPr>
          <p:spPr>
            <a:xfrm>
              <a:off x="9915788" y="1950441"/>
              <a:ext cx="796954" cy="343949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Rueda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039EE4-D5CB-4623-8195-5D06DAFDB7FE}"/>
                </a:ext>
              </a:extLst>
            </p:cNvPr>
            <p:cNvSpPr/>
            <p:nvPr/>
          </p:nvSpPr>
          <p:spPr>
            <a:xfrm>
              <a:off x="9915788" y="3248638"/>
              <a:ext cx="796954" cy="478173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Motor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5A4D2B-6D3C-4756-A087-F51FFD2EA4BC}"/>
                </a:ext>
              </a:extLst>
            </p:cNvPr>
            <p:cNvSpPr/>
            <p:nvPr/>
          </p:nvSpPr>
          <p:spPr>
            <a:xfrm>
              <a:off x="9915788" y="3996305"/>
              <a:ext cx="1199626" cy="478173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tx1"/>
                  </a:solidFill>
                </a:rPr>
                <a:t>Adaptador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158F7C-783F-49D1-8AE9-42E084C26A67}"/>
                </a:ext>
              </a:extLst>
            </p:cNvPr>
            <p:cNvSpPr/>
            <p:nvPr/>
          </p:nvSpPr>
          <p:spPr>
            <a:xfrm>
              <a:off x="9915788" y="4548924"/>
              <a:ext cx="1199626" cy="478173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tx1"/>
                  </a:solidFill>
                </a:rPr>
                <a:t>PCB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D106D7-6A99-471B-804B-9ED2E1F8DD4A}"/>
                </a:ext>
              </a:extLst>
            </p:cNvPr>
            <p:cNvSpPr/>
            <p:nvPr/>
          </p:nvSpPr>
          <p:spPr>
            <a:xfrm>
              <a:off x="9915788" y="5027097"/>
              <a:ext cx="1728132" cy="478173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Amortiguadores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4693E6BB-8F73-40C9-9D16-E6DDF01EE3C9}"/>
                </a:ext>
              </a:extLst>
            </p:cNvPr>
            <p:cNvSpPr/>
            <p:nvPr/>
          </p:nvSpPr>
          <p:spPr>
            <a:xfrm>
              <a:off x="9597006" y="1191238"/>
              <a:ext cx="218113" cy="186235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3F91D0B-9BE1-4012-9174-70D469615FE4}"/>
                </a:ext>
              </a:extLst>
            </p:cNvPr>
            <p:cNvSpPr/>
            <p:nvPr/>
          </p:nvSpPr>
          <p:spPr>
            <a:xfrm>
              <a:off x="9597006" y="3053594"/>
              <a:ext cx="218113" cy="8682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ED549708-0558-466A-9BE3-494C13A51256}"/>
                </a:ext>
              </a:extLst>
            </p:cNvPr>
            <p:cNvSpPr/>
            <p:nvPr/>
          </p:nvSpPr>
          <p:spPr>
            <a:xfrm>
              <a:off x="9597006" y="3921858"/>
              <a:ext cx="218113" cy="62706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D0166060-724D-4478-ADD5-ACDE2785EEF8}"/>
                </a:ext>
              </a:extLst>
            </p:cNvPr>
            <p:cNvSpPr/>
            <p:nvPr/>
          </p:nvSpPr>
          <p:spPr>
            <a:xfrm>
              <a:off x="9597006" y="4548925"/>
              <a:ext cx="218113" cy="47817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5978F598-0C5E-449A-B256-F54F67F109E7}"/>
                </a:ext>
              </a:extLst>
            </p:cNvPr>
            <p:cNvSpPr/>
            <p:nvPr/>
          </p:nvSpPr>
          <p:spPr>
            <a:xfrm>
              <a:off x="9624795" y="5027098"/>
              <a:ext cx="218113" cy="47817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94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91BEBB2-968E-4688-8821-5E947E8EDEBA}"/>
              </a:ext>
            </a:extLst>
          </p:cNvPr>
          <p:cNvGrpSpPr/>
          <p:nvPr/>
        </p:nvGrpSpPr>
        <p:grpSpPr>
          <a:xfrm>
            <a:off x="1573227" y="0"/>
            <a:ext cx="9045545" cy="6858000"/>
            <a:chOff x="1573227" y="0"/>
            <a:chExt cx="9045545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5A2B17-0B19-49C5-B191-4CDE409A8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3227" y="0"/>
              <a:ext cx="9045545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94B8D-6AAB-4711-B18C-2EEAE7069A28}"/>
                </a:ext>
              </a:extLst>
            </p:cNvPr>
            <p:cNvSpPr/>
            <p:nvPr/>
          </p:nvSpPr>
          <p:spPr>
            <a:xfrm>
              <a:off x="7192533" y="630917"/>
              <a:ext cx="1428952" cy="465588"/>
            </a:xfrm>
            <a:prstGeom prst="rect">
              <a:avLst/>
            </a:prstGeom>
            <a:solidFill>
              <a:srgbClr val="7EA2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>
                  <a:solidFill>
                    <a:schemeClr val="tx1"/>
                  </a:solidFill>
                </a:rPr>
                <a:t>Termopilas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93FA4A-EF51-481B-9347-C01D762F7CB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972961" y="1096505"/>
              <a:ext cx="1934048" cy="136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7137241-4C56-4757-9D45-D703AF80C23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907009" y="1096505"/>
              <a:ext cx="822295" cy="13782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B1DCF8-C013-4142-A707-C06DE95AD326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3665989" y="1096505"/>
              <a:ext cx="4241020" cy="18228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AB0AB4-DAD5-4432-BAFA-813F333A8B8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095999" y="1096505"/>
              <a:ext cx="1811010" cy="16131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C65C1B-3D6E-4A30-83C5-34EEBF314A0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27303" y="1096505"/>
              <a:ext cx="1279706" cy="3458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69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M</dc:creator>
  <cp:lastModifiedBy>Diego M</cp:lastModifiedBy>
  <cp:revision>9</cp:revision>
  <dcterms:created xsi:type="dcterms:W3CDTF">2021-06-13T11:53:25Z</dcterms:created>
  <dcterms:modified xsi:type="dcterms:W3CDTF">2021-06-13T12:11:48Z</dcterms:modified>
</cp:coreProperties>
</file>