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0E5151-80EF-47A7-A36E-0B436C2B5686}" v="32" dt="2021-06-13T10:55:41.5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MARIA VERGARA PEREZ" userId="16cc29d4-2183-4189-9c5a-09d8099b501f" providerId="ADAL" clId="{E00E5151-80EF-47A7-A36E-0B436C2B5686}"/>
    <pc:docChg chg="undo custSel addSld delSld modSld">
      <pc:chgData name="JOSE MARIA VERGARA PEREZ" userId="16cc29d4-2183-4189-9c5a-09d8099b501f" providerId="ADAL" clId="{E00E5151-80EF-47A7-A36E-0B436C2B5686}" dt="2021-06-13T13:44:30.327" v="912" actId="478"/>
      <pc:docMkLst>
        <pc:docMk/>
      </pc:docMkLst>
      <pc:sldChg chg="modSp del">
        <pc:chgData name="JOSE MARIA VERGARA PEREZ" userId="16cc29d4-2183-4189-9c5a-09d8099b501f" providerId="ADAL" clId="{E00E5151-80EF-47A7-A36E-0B436C2B5686}" dt="2021-06-13T10:19:15.602" v="513" actId="2696"/>
        <pc:sldMkLst>
          <pc:docMk/>
          <pc:sldMk cId="3572115440" sldId="256"/>
        </pc:sldMkLst>
        <pc:graphicFrameChg chg="mod">
          <ac:chgData name="JOSE MARIA VERGARA PEREZ" userId="16cc29d4-2183-4189-9c5a-09d8099b501f" providerId="ADAL" clId="{E00E5151-80EF-47A7-A36E-0B436C2B5686}" dt="2021-06-13T09:33:03.677" v="6" actId="20577"/>
          <ac:graphicFrameMkLst>
            <pc:docMk/>
            <pc:sldMk cId="3572115440" sldId="256"/>
            <ac:graphicFrameMk id="5" creationId="{932F9CC9-C744-472F-8675-F1280D5F46DD}"/>
          </ac:graphicFrameMkLst>
        </pc:graphicFrameChg>
        <pc:graphicFrameChg chg="mod">
          <ac:chgData name="JOSE MARIA VERGARA PEREZ" userId="16cc29d4-2183-4189-9c5a-09d8099b501f" providerId="ADAL" clId="{E00E5151-80EF-47A7-A36E-0B436C2B5686}" dt="2021-06-13T09:33:23.043" v="9" actId="20577"/>
          <ac:graphicFrameMkLst>
            <pc:docMk/>
            <pc:sldMk cId="3572115440" sldId="256"/>
            <ac:graphicFrameMk id="8" creationId="{EDC28051-F5BC-4D46-8798-D1D0EACAD8B2}"/>
          </ac:graphicFrameMkLst>
        </pc:graphicFrameChg>
      </pc:sldChg>
      <pc:sldChg chg="del">
        <pc:chgData name="JOSE MARIA VERGARA PEREZ" userId="16cc29d4-2183-4189-9c5a-09d8099b501f" providerId="ADAL" clId="{E00E5151-80EF-47A7-A36E-0B436C2B5686}" dt="2021-06-13T10:19:15.602" v="513" actId="2696"/>
        <pc:sldMkLst>
          <pc:docMk/>
          <pc:sldMk cId="3658792846" sldId="257"/>
        </pc:sldMkLst>
      </pc:sldChg>
      <pc:sldChg chg="addSp delSp modSp new mod">
        <pc:chgData name="JOSE MARIA VERGARA PEREZ" userId="16cc29d4-2183-4189-9c5a-09d8099b501f" providerId="ADAL" clId="{E00E5151-80EF-47A7-A36E-0B436C2B5686}" dt="2021-06-13T13:44:30.327" v="912" actId="478"/>
        <pc:sldMkLst>
          <pc:docMk/>
          <pc:sldMk cId="2302162107" sldId="258"/>
        </pc:sldMkLst>
        <pc:spChg chg="del">
          <ac:chgData name="JOSE MARIA VERGARA PEREZ" userId="16cc29d4-2183-4189-9c5a-09d8099b501f" providerId="ADAL" clId="{E00E5151-80EF-47A7-A36E-0B436C2B5686}" dt="2021-06-13T09:58:32.609" v="11" actId="478"/>
          <ac:spMkLst>
            <pc:docMk/>
            <pc:sldMk cId="2302162107" sldId="258"/>
            <ac:spMk id="2" creationId="{CE27960B-7243-4B3E-953B-514E436A0665}"/>
          </ac:spMkLst>
        </pc:spChg>
        <pc:spChg chg="del">
          <ac:chgData name="JOSE MARIA VERGARA PEREZ" userId="16cc29d4-2183-4189-9c5a-09d8099b501f" providerId="ADAL" clId="{E00E5151-80EF-47A7-A36E-0B436C2B5686}" dt="2021-06-13T09:58:34.123" v="12" actId="478"/>
          <ac:spMkLst>
            <pc:docMk/>
            <pc:sldMk cId="2302162107" sldId="258"/>
            <ac:spMk id="3" creationId="{614DA5E3-FC64-4308-9E7D-CD436D9408D1}"/>
          </ac:spMkLst>
        </pc:spChg>
        <pc:spChg chg="add 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5" creationId="{BB2F9578-109E-4B17-BBD1-E4AE77A1D88F}"/>
          </ac:spMkLst>
        </pc:spChg>
        <pc:spChg chg="add 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6" creationId="{98A0863F-F931-4555-B083-2E0BBD751BA2}"/>
          </ac:spMkLst>
        </pc:spChg>
        <pc:spChg chg="add 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8" creationId="{9EBA57AB-4B2E-413F-B2BB-9C7A812D66B9}"/>
          </ac:spMkLst>
        </pc:spChg>
        <pc:spChg chg="add mod">
          <ac:chgData name="JOSE MARIA VERGARA PEREZ" userId="16cc29d4-2183-4189-9c5a-09d8099b501f" providerId="ADAL" clId="{E00E5151-80EF-47A7-A36E-0B436C2B5686}" dt="2021-06-13T13:42:32.665" v="891" actId="113"/>
          <ac:spMkLst>
            <pc:docMk/>
            <pc:sldMk cId="2302162107" sldId="258"/>
            <ac:spMk id="9" creationId="{3718471F-036D-45AC-86CC-52AA945DE506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13" creationId="{430C146F-9CFB-4A34-991E-DA2A5F333C56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14" creationId="{38ED9A45-79D2-4E67-BC75-96C2EC905E51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16" creationId="{476D3A22-8C31-4CF1-B38F-BBE6F26239EE}"/>
          </ac:spMkLst>
        </pc:spChg>
        <pc:spChg chg="mod">
          <ac:chgData name="JOSE MARIA VERGARA PEREZ" userId="16cc29d4-2183-4189-9c5a-09d8099b501f" providerId="ADAL" clId="{E00E5151-80EF-47A7-A36E-0B436C2B5686}" dt="2021-06-13T13:38:23.780" v="774" actId="114"/>
          <ac:spMkLst>
            <pc:docMk/>
            <pc:sldMk cId="2302162107" sldId="258"/>
            <ac:spMk id="17" creationId="{E9803A8B-5065-480F-AD04-3E3F1B3071C0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19" creationId="{B09C0043-A1AF-42B7-875E-B633493BF9B7}"/>
          </ac:spMkLst>
        </pc:spChg>
        <pc:spChg chg="mod">
          <ac:chgData name="JOSE MARIA VERGARA PEREZ" userId="16cc29d4-2183-4189-9c5a-09d8099b501f" providerId="ADAL" clId="{E00E5151-80EF-47A7-A36E-0B436C2B5686}" dt="2021-06-13T13:39:17.249" v="795" actId="114"/>
          <ac:spMkLst>
            <pc:docMk/>
            <pc:sldMk cId="2302162107" sldId="258"/>
            <ac:spMk id="20" creationId="{3CB475AC-D46F-4514-B092-F9F7D1AA319D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22" creationId="{684D2B32-8E75-4897-A0DF-A0F12EC964E6}"/>
          </ac:spMkLst>
        </pc:spChg>
        <pc:spChg chg="mod">
          <ac:chgData name="JOSE MARIA VERGARA PEREZ" userId="16cc29d4-2183-4189-9c5a-09d8099b501f" providerId="ADAL" clId="{E00E5151-80EF-47A7-A36E-0B436C2B5686}" dt="2021-06-13T13:39:20.880" v="796" actId="114"/>
          <ac:spMkLst>
            <pc:docMk/>
            <pc:sldMk cId="2302162107" sldId="258"/>
            <ac:spMk id="23" creationId="{41FF23B5-6FF3-4634-9C43-761FFA699926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25" creationId="{5DA6E4B6-A2D9-492F-8EE4-CD536245FAAE}"/>
          </ac:spMkLst>
        </pc:spChg>
        <pc:spChg chg="mod">
          <ac:chgData name="JOSE MARIA VERGARA PEREZ" userId="16cc29d4-2183-4189-9c5a-09d8099b501f" providerId="ADAL" clId="{E00E5151-80EF-47A7-A36E-0B436C2B5686}" dt="2021-06-13T13:39:23.784" v="797" actId="114"/>
          <ac:spMkLst>
            <pc:docMk/>
            <pc:sldMk cId="2302162107" sldId="258"/>
            <ac:spMk id="26" creationId="{42A3F51B-FD70-4DDD-8CE0-C2CB4B17DFC0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37" creationId="{205FFE6E-0BD7-4EC4-83CF-E9C2EFA578CF}"/>
          </ac:spMkLst>
        </pc:spChg>
        <pc:spChg chg="mod">
          <ac:chgData name="JOSE MARIA VERGARA PEREZ" userId="16cc29d4-2183-4189-9c5a-09d8099b501f" providerId="ADAL" clId="{E00E5151-80EF-47A7-A36E-0B436C2B5686}" dt="2021-06-13T13:38:26.480" v="775" actId="114"/>
          <ac:spMkLst>
            <pc:docMk/>
            <pc:sldMk cId="2302162107" sldId="258"/>
            <ac:spMk id="38" creationId="{C493216B-0892-482D-B275-1F8A35A0023C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40" creationId="{AC7AD124-6B8B-4947-8469-BA9467FEBC52}"/>
          </ac:spMkLst>
        </pc:spChg>
        <pc:spChg chg="mod">
          <ac:chgData name="JOSE MARIA VERGARA PEREZ" userId="16cc29d4-2183-4189-9c5a-09d8099b501f" providerId="ADAL" clId="{E00E5151-80EF-47A7-A36E-0B436C2B5686}" dt="2021-06-13T13:38:29.332" v="776" actId="114"/>
          <ac:spMkLst>
            <pc:docMk/>
            <pc:sldMk cId="2302162107" sldId="258"/>
            <ac:spMk id="41" creationId="{02EC5D75-7594-46B5-8CCD-A377432E2F85}"/>
          </ac:spMkLst>
        </pc:spChg>
        <pc:spChg chg="mod">
          <ac:chgData name="JOSE MARIA VERGARA PEREZ" userId="16cc29d4-2183-4189-9c5a-09d8099b501f" providerId="ADAL" clId="{E00E5151-80EF-47A7-A36E-0B436C2B5686}" dt="2021-06-13T10:04:50.114" v="186"/>
          <ac:spMkLst>
            <pc:docMk/>
            <pc:sldMk cId="2302162107" sldId="258"/>
            <ac:spMk id="43" creationId="{A6577B36-8BA3-4762-BD4D-80E6B7992586}"/>
          </ac:spMkLst>
        </pc:spChg>
        <pc:spChg chg="mod">
          <ac:chgData name="JOSE MARIA VERGARA PEREZ" userId="16cc29d4-2183-4189-9c5a-09d8099b501f" providerId="ADAL" clId="{E00E5151-80EF-47A7-A36E-0B436C2B5686}" dt="2021-06-13T10:06:01.653" v="286" actId="20577"/>
          <ac:spMkLst>
            <pc:docMk/>
            <pc:sldMk cId="2302162107" sldId="258"/>
            <ac:spMk id="44" creationId="{61DF2A5E-69BC-4655-BA25-9F6610325E14}"/>
          </ac:spMkLst>
        </pc:spChg>
        <pc:spChg chg="mod">
          <ac:chgData name="JOSE MARIA VERGARA PEREZ" userId="16cc29d4-2183-4189-9c5a-09d8099b501f" providerId="ADAL" clId="{E00E5151-80EF-47A7-A36E-0B436C2B5686}" dt="2021-06-13T10:04:50.114" v="186"/>
          <ac:spMkLst>
            <pc:docMk/>
            <pc:sldMk cId="2302162107" sldId="258"/>
            <ac:spMk id="46" creationId="{84853E8A-5A8C-4FAD-899B-2FD1A1A289D6}"/>
          </ac:spMkLst>
        </pc:spChg>
        <pc:spChg chg="mod">
          <ac:chgData name="JOSE MARIA VERGARA PEREZ" userId="16cc29d4-2183-4189-9c5a-09d8099b501f" providerId="ADAL" clId="{E00E5151-80EF-47A7-A36E-0B436C2B5686}" dt="2021-06-13T10:06:17.411" v="300" actId="20577"/>
          <ac:spMkLst>
            <pc:docMk/>
            <pc:sldMk cId="2302162107" sldId="258"/>
            <ac:spMk id="47" creationId="{C43C7853-E2D0-4316-94B4-7B8B49491EC5}"/>
          </ac:spMkLst>
        </pc:spChg>
        <pc:spChg chg="mod">
          <ac:chgData name="JOSE MARIA VERGARA PEREZ" userId="16cc29d4-2183-4189-9c5a-09d8099b501f" providerId="ADAL" clId="{E00E5151-80EF-47A7-A36E-0B436C2B5686}" dt="2021-06-13T10:04:50.114" v="186"/>
          <ac:spMkLst>
            <pc:docMk/>
            <pc:sldMk cId="2302162107" sldId="258"/>
            <ac:spMk id="49" creationId="{3FD1628E-3110-4008-8498-99FAF40DB286}"/>
          </ac:spMkLst>
        </pc:spChg>
        <pc:spChg chg="mod">
          <ac:chgData name="JOSE MARIA VERGARA PEREZ" userId="16cc29d4-2183-4189-9c5a-09d8099b501f" providerId="ADAL" clId="{E00E5151-80EF-47A7-A36E-0B436C2B5686}" dt="2021-06-13T10:06:10.909" v="292" actId="20577"/>
          <ac:spMkLst>
            <pc:docMk/>
            <pc:sldMk cId="2302162107" sldId="258"/>
            <ac:spMk id="50" creationId="{23AC4E77-E481-4333-ADDA-B0C9C06332EC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58" creationId="{022780B1-D680-45D1-82C2-C2816417541C}"/>
          </ac:spMkLst>
        </pc:spChg>
        <pc:spChg chg="mod">
          <ac:chgData name="JOSE MARIA VERGARA PEREZ" userId="16cc29d4-2183-4189-9c5a-09d8099b501f" providerId="ADAL" clId="{E00E5151-80EF-47A7-A36E-0B436C2B5686}" dt="2021-06-13T13:38:21.354" v="773" actId="113"/>
          <ac:spMkLst>
            <pc:docMk/>
            <pc:sldMk cId="2302162107" sldId="258"/>
            <ac:spMk id="59" creationId="{A47E00F7-04DD-433E-BDEF-B442510FED93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61" creationId="{D6A35BD6-AE1E-46EA-9E0E-531DA80D1953}"/>
          </ac:spMkLst>
        </pc:spChg>
        <pc:spChg chg="mod">
          <ac:chgData name="JOSE MARIA VERGARA PEREZ" userId="16cc29d4-2183-4189-9c5a-09d8099b501f" providerId="ADAL" clId="{E00E5151-80EF-47A7-A36E-0B436C2B5686}" dt="2021-06-13T13:39:56.638" v="809" actId="121"/>
          <ac:spMkLst>
            <pc:docMk/>
            <pc:sldMk cId="2302162107" sldId="258"/>
            <ac:spMk id="62" creationId="{1ED5C9EF-279E-4E30-8B61-BA079075284B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64" creationId="{25D446AD-4466-4984-ACDC-8FC0D355766D}"/>
          </ac:spMkLst>
        </pc:spChg>
        <pc:spChg chg="mod">
          <ac:chgData name="JOSE MARIA VERGARA PEREZ" userId="16cc29d4-2183-4189-9c5a-09d8099b501f" providerId="ADAL" clId="{E00E5151-80EF-47A7-A36E-0B436C2B5686}" dt="2021-06-13T13:39:00.811" v="790" actId="114"/>
          <ac:spMkLst>
            <pc:docMk/>
            <pc:sldMk cId="2302162107" sldId="258"/>
            <ac:spMk id="65" creationId="{259C9E5A-9901-497F-BAF4-968CF10E7E4C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67" creationId="{3EA29A4B-C785-4548-86C7-968C9ED6C06C}"/>
          </ac:spMkLst>
        </pc:spChg>
        <pc:spChg chg="mod">
          <ac:chgData name="JOSE MARIA VERGARA PEREZ" userId="16cc29d4-2183-4189-9c5a-09d8099b501f" providerId="ADAL" clId="{E00E5151-80EF-47A7-A36E-0B436C2B5686}" dt="2021-06-13T13:39:04.147" v="791" actId="114"/>
          <ac:spMkLst>
            <pc:docMk/>
            <pc:sldMk cId="2302162107" sldId="258"/>
            <ac:spMk id="68" creationId="{2C9CEA1D-DD41-4B18-B771-40777479B847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70" creationId="{F7628F2D-6AAA-46F0-A812-5574B6D34651}"/>
          </ac:spMkLst>
        </pc:spChg>
        <pc:spChg chg="mod">
          <ac:chgData name="JOSE MARIA VERGARA PEREZ" userId="16cc29d4-2183-4189-9c5a-09d8099b501f" providerId="ADAL" clId="{E00E5151-80EF-47A7-A36E-0B436C2B5686}" dt="2021-06-13T13:39:07.076" v="792" actId="114"/>
          <ac:spMkLst>
            <pc:docMk/>
            <pc:sldMk cId="2302162107" sldId="258"/>
            <ac:spMk id="71" creationId="{6E1E21BC-CC47-4D4E-B5E6-64AFFD0370C0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73" creationId="{779F7C68-3EA5-40DB-856D-923469D28006}"/>
          </ac:spMkLst>
        </pc:spChg>
        <pc:spChg chg="mod">
          <ac:chgData name="JOSE MARIA VERGARA PEREZ" userId="16cc29d4-2183-4189-9c5a-09d8099b501f" providerId="ADAL" clId="{E00E5151-80EF-47A7-A36E-0B436C2B5686}" dt="2021-06-13T13:36:41.557" v="697" actId="121"/>
          <ac:spMkLst>
            <pc:docMk/>
            <pc:sldMk cId="2302162107" sldId="258"/>
            <ac:spMk id="74" creationId="{50178589-7394-4B11-A069-09762AE2B803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76" creationId="{22557BBC-088D-43CA-8B83-F1F9BD4CBEAD}"/>
          </ac:spMkLst>
        </pc:spChg>
        <pc:spChg chg="mod">
          <ac:chgData name="JOSE MARIA VERGARA PEREZ" userId="16cc29d4-2183-4189-9c5a-09d8099b501f" providerId="ADAL" clId="{E00E5151-80EF-47A7-A36E-0B436C2B5686}" dt="2021-06-13T13:39:10.263" v="793" actId="114"/>
          <ac:spMkLst>
            <pc:docMk/>
            <pc:sldMk cId="2302162107" sldId="258"/>
            <ac:spMk id="77" creationId="{FFE6581E-605F-49E6-89D2-DB499740F46D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79" creationId="{0A42B0B3-E38B-4DB2-8831-002C4449B727}"/>
          </ac:spMkLst>
        </pc:spChg>
        <pc:spChg chg="mod">
          <ac:chgData name="JOSE MARIA VERGARA PEREZ" userId="16cc29d4-2183-4189-9c5a-09d8099b501f" providerId="ADAL" clId="{E00E5151-80EF-47A7-A36E-0B436C2B5686}" dt="2021-06-13T13:39:13.051" v="794" actId="114"/>
          <ac:spMkLst>
            <pc:docMk/>
            <pc:sldMk cId="2302162107" sldId="258"/>
            <ac:spMk id="80" creationId="{753C5D57-EC7A-47DA-A98D-481C82608466}"/>
          </ac:spMkLst>
        </pc:spChg>
        <pc:spChg chg="mod">
          <ac:chgData name="JOSE MARIA VERGARA PEREZ" userId="16cc29d4-2183-4189-9c5a-09d8099b501f" providerId="ADAL" clId="{E00E5151-80EF-47A7-A36E-0B436C2B5686}" dt="2021-06-13T10:55:41.515" v="525"/>
          <ac:spMkLst>
            <pc:docMk/>
            <pc:sldMk cId="2302162107" sldId="258"/>
            <ac:spMk id="83" creationId="{5A741091-587F-48D5-B741-A26013740762}"/>
          </ac:spMkLst>
        </pc:spChg>
        <pc:spChg chg="mod">
          <ac:chgData name="JOSE MARIA VERGARA PEREZ" userId="16cc29d4-2183-4189-9c5a-09d8099b501f" providerId="ADAL" clId="{E00E5151-80EF-47A7-A36E-0B436C2B5686}" dt="2021-06-13T13:40:27.681" v="835" actId="121"/>
          <ac:spMkLst>
            <pc:docMk/>
            <pc:sldMk cId="2302162107" sldId="258"/>
            <ac:spMk id="85" creationId="{EC6280E2-8829-4929-9281-7C40725B7C5E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96" creationId="{16BB3B58-2C9E-4D36-BB84-9C8A14B720C7}"/>
          </ac:spMkLst>
        </pc:spChg>
        <pc:spChg chg="mod">
          <ac:chgData name="JOSE MARIA VERGARA PEREZ" userId="16cc29d4-2183-4189-9c5a-09d8099b501f" providerId="ADAL" clId="{E00E5151-80EF-47A7-A36E-0B436C2B5686}" dt="2021-06-13T13:40:09.322" v="820" actId="121"/>
          <ac:spMkLst>
            <pc:docMk/>
            <pc:sldMk cId="2302162107" sldId="258"/>
            <ac:spMk id="97" creationId="{420ADBC9-5893-4D06-B250-210279896BB3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99" creationId="{CCA414E7-5E51-4CE5-A5C2-DDDB0CDF2461}"/>
          </ac:spMkLst>
        </pc:spChg>
        <pc:spChg chg="mod">
          <ac:chgData name="JOSE MARIA VERGARA PEREZ" userId="16cc29d4-2183-4189-9c5a-09d8099b501f" providerId="ADAL" clId="{E00E5151-80EF-47A7-A36E-0B436C2B5686}" dt="2021-06-13T13:38:56.023" v="789" actId="114"/>
          <ac:spMkLst>
            <pc:docMk/>
            <pc:sldMk cId="2302162107" sldId="258"/>
            <ac:spMk id="100" creationId="{619C0F65-E0E8-4FE4-A49C-9C4C1631EF33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117" creationId="{97A6A740-5CBA-4DF1-8090-12075A9BBF5B}"/>
          </ac:spMkLst>
        </pc:spChg>
        <pc:spChg chg="mod">
          <ac:chgData name="JOSE MARIA VERGARA PEREZ" userId="16cc29d4-2183-4189-9c5a-09d8099b501f" providerId="ADAL" clId="{E00E5151-80EF-47A7-A36E-0B436C2B5686}" dt="2021-06-13T13:42:35.879" v="892" actId="113"/>
          <ac:spMkLst>
            <pc:docMk/>
            <pc:sldMk cId="2302162107" sldId="258"/>
            <ac:spMk id="118" creationId="{251A29FA-74D4-46AB-B7B9-689B9758086E}"/>
          </ac:spMkLst>
        </pc:s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4" creationId="{9EEE21A4-9479-44A2-81B8-9E55768849AE}"/>
          </ac:grpSpMkLst>
        </pc:grpChg>
        <pc:grpChg chg="add mod">
          <ac:chgData name="JOSE MARIA VERGARA PEREZ" userId="16cc29d4-2183-4189-9c5a-09d8099b501f" providerId="ADAL" clId="{E00E5151-80EF-47A7-A36E-0B436C2B5686}" dt="2021-06-13T13:41:12.876" v="848" actId="1076"/>
          <ac:grpSpMkLst>
            <pc:docMk/>
            <pc:sldMk cId="2302162107" sldId="258"/>
            <ac:grpSpMk id="7" creationId="{B36AD203-6015-4418-8770-DF28139FDB8E}"/>
          </ac:grpSpMkLst>
        </pc:grpChg>
        <pc:grpChg chg="add del mod">
          <ac:chgData name="JOSE MARIA VERGARA PEREZ" userId="16cc29d4-2183-4189-9c5a-09d8099b501f" providerId="ADAL" clId="{E00E5151-80EF-47A7-A36E-0B436C2B5686}" dt="2021-06-13T13:44:30.327" v="912" actId="478"/>
          <ac:grpSpMkLst>
            <pc:docMk/>
            <pc:sldMk cId="2302162107" sldId="258"/>
            <ac:grpSpMk id="12" creationId="{10176340-D7AC-476B-BADD-46615A7FF7EB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15" creationId="{D6270425-58AA-4276-842D-59AAE677B88C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18" creationId="{5232C3BF-8692-4398-AF70-CF1DDF07F062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21" creationId="{79468074-5B59-496A-BD9E-F183AE8D7CEF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24" creationId="{09D60EA9-E3EB-4E3A-8F3E-D7AA99238BE2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36" creationId="{A2C6587E-900C-4C38-8D03-AE5DF15DAED1}"/>
          </ac:grpSpMkLst>
        </pc:grpChg>
        <pc:grpChg chg="add mod">
          <ac:chgData name="JOSE MARIA VERGARA PEREZ" userId="16cc29d4-2183-4189-9c5a-09d8099b501f" providerId="ADAL" clId="{E00E5151-80EF-47A7-A36E-0B436C2B5686}" dt="2021-06-13T13:35:15.017" v="640" actId="14100"/>
          <ac:grpSpMkLst>
            <pc:docMk/>
            <pc:sldMk cId="2302162107" sldId="258"/>
            <ac:grpSpMk id="39" creationId="{CD029CD6-5474-44E3-B25B-D10B82B50277}"/>
          </ac:grpSpMkLst>
        </pc:grpChg>
        <pc:grpChg chg="add del mod">
          <ac:chgData name="JOSE MARIA VERGARA PEREZ" userId="16cc29d4-2183-4189-9c5a-09d8099b501f" providerId="ADAL" clId="{E00E5151-80EF-47A7-A36E-0B436C2B5686}" dt="2021-06-13T10:07:58.754" v="336" actId="478"/>
          <ac:grpSpMkLst>
            <pc:docMk/>
            <pc:sldMk cId="2302162107" sldId="258"/>
            <ac:grpSpMk id="42" creationId="{8AEF4968-062E-4B28-9CA3-6B8B2A342DAF}"/>
          </ac:grpSpMkLst>
        </pc:grpChg>
        <pc:grpChg chg="add del mod">
          <ac:chgData name="JOSE MARIA VERGARA PEREZ" userId="16cc29d4-2183-4189-9c5a-09d8099b501f" providerId="ADAL" clId="{E00E5151-80EF-47A7-A36E-0B436C2B5686}" dt="2021-06-13T10:07:59.531" v="337" actId="478"/>
          <ac:grpSpMkLst>
            <pc:docMk/>
            <pc:sldMk cId="2302162107" sldId="258"/>
            <ac:grpSpMk id="45" creationId="{C02575B6-CC5B-43F9-8E6B-79489D80CDC5}"/>
          </ac:grpSpMkLst>
        </pc:grpChg>
        <pc:grpChg chg="add del mod">
          <ac:chgData name="JOSE MARIA VERGARA PEREZ" userId="16cc29d4-2183-4189-9c5a-09d8099b501f" providerId="ADAL" clId="{E00E5151-80EF-47A7-A36E-0B436C2B5686}" dt="2021-06-13T10:08:00.306" v="338" actId="478"/>
          <ac:grpSpMkLst>
            <pc:docMk/>
            <pc:sldMk cId="2302162107" sldId="258"/>
            <ac:grpSpMk id="48" creationId="{1EADC87A-76BB-42CD-BA3B-5F187D2F4528}"/>
          </ac:grpSpMkLst>
        </pc:grpChg>
        <pc:grpChg chg="add mod">
          <ac:chgData name="JOSE MARIA VERGARA PEREZ" userId="16cc29d4-2183-4189-9c5a-09d8099b501f" providerId="ADAL" clId="{E00E5151-80EF-47A7-A36E-0B436C2B5686}" dt="2021-06-13T13:38:40.384" v="778" actId="14100"/>
          <ac:grpSpMkLst>
            <pc:docMk/>
            <pc:sldMk cId="2302162107" sldId="258"/>
            <ac:grpSpMk id="57" creationId="{84D4198C-BA6E-47A3-A574-8ADA1282CCFD}"/>
          </ac:grpSpMkLst>
        </pc:grpChg>
        <pc:grpChg chg="add mod">
          <ac:chgData name="JOSE MARIA VERGARA PEREZ" userId="16cc29d4-2183-4189-9c5a-09d8099b501f" providerId="ADAL" clId="{E00E5151-80EF-47A7-A36E-0B436C2B5686}" dt="2021-06-13T13:39:40.896" v="799" actId="14100"/>
          <ac:grpSpMkLst>
            <pc:docMk/>
            <pc:sldMk cId="2302162107" sldId="258"/>
            <ac:grpSpMk id="60" creationId="{61F73C13-51CF-46B3-AC28-01CC0EAA7D48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63" creationId="{8AD4EEEC-F495-484D-8C84-D79D25E6EF1B}"/>
          </ac:grpSpMkLst>
        </pc:grpChg>
        <pc:grpChg chg="add mod">
          <ac:chgData name="JOSE MARIA VERGARA PEREZ" userId="16cc29d4-2183-4189-9c5a-09d8099b501f" providerId="ADAL" clId="{E00E5151-80EF-47A7-A36E-0B436C2B5686}" dt="2021-06-13T13:36:05.981" v="674" actId="14100"/>
          <ac:grpSpMkLst>
            <pc:docMk/>
            <pc:sldMk cId="2302162107" sldId="258"/>
            <ac:grpSpMk id="66" creationId="{5C2435E3-D6C0-488F-9448-3A9C0851687E}"/>
          </ac:grpSpMkLst>
        </pc:grpChg>
        <pc:grpChg chg="add mod">
          <ac:chgData name="JOSE MARIA VERGARA PEREZ" userId="16cc29d4-2183-4189-9c5a-09d8099b501f" providerId="ADAL" clId="{E00E5151-80EF-47A7-A36E-0B436C2B5686}" dt="2021-06-13T13:36:15.786" v="679" actId="14100"/>
          <ac:grpSpMkLst>
            <pc:docMk/>
            <pc:sldMk cId="2302162107" sldId="258"/>
            <ac:grpSpMk id="69" creationId="{BE55C30D-08CF-497F-83B9-FBD56BF69128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72" creationId="{55F70D0A-6BA5-4E55-BA10-C2338C3450F7}"/>
          </ac:grpSpMkLst>
        </pc:grpChg>
        <pc:grpChg chg="add mod">
          <ac:chgData name="JOSE MARIA VERGARA PEREZ" userId="16cc29d4-2183-4189-9c5a-09d8099b501f" providerId="ADAL" clId="{E00E5151-80EF-47A7-A36E-0B436C2B5686}" dt="2021-06-13T13:36:45.177" v="698" actId="14100"/>
          <ac:grpSpMkLst>
            <pc:docMk/>
            <pc:sldMk cId="2302162107" sldId="258"/>
            <ac:grpSpMk id="75" creationId="{1F20F0A3-ED51-4C43-94F7-48352854C43C}"/>
          </ac:grpSpMkLst>
        </pc:grpChg>
        <pc:grpChg chg="add mod">
          <ac:chgData name="JOSE MARIA VERGARA PEREZ" userId="16cc29d4-2183-4189-9c5a-09d8099b501f" providerId="ADAL" clId="{E00E5151-80EF-47A7-A36E-0B436C2B5686}" dt="2021-06-13T13:36:47.451" v="699" actId="14100"/>
          <ac:grpSpMkLst>
            <pc:docMk/>
            <pc:sldMk cId="2302162107" sldId="258"/>
            <ac:grpSpMk id="78" creationId="{7761D6C7-892C-489D-98F8-2990682EF33A}"/>
          </ac:grpSpMkLst>
        </pc:grpChg>
        <pc:grpChg chg="add mod">
          <ac:chgData name="JOSE MARIA VERGARA PEREZ" userId="16cc29d4-2183-4189-9c5a-09d8099b501f" providerId="ADAL" clId="{E00E5151-80EF-47A7-A36E-0B436C2B5686}" dt="2021-06-13T10:55:45.006" v="526" actId="1076"/>
          <ac:grpSpMkLst>
            <pc:docMk/>
            <pc:sldMk cId="2302162107" sldId="258"/>
            <ac:grpSpMk id="81" creationId="{7AFED8F8-1064-4417-8F65-8DBBBA8E5D17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95" creationId="{6481AF85-D181-44C3-BA69-F966AC5B9657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98" creationId="{DFCB0158-8AA5-4F79-97A3-7CEF5652DEE1}"/>
          </ac:grpSpMkLst>
        </pc:grpChg>
        <pc:grpChg chg="add mod">
          <ac:chgData name="JOSE MARIA VERGARA PEREZ" userId="16cc29d4-2183-4189-9c5a-09d8099b501f" providerId="ADAL" clId="{E00E5151-80EF-47A7-A36E-0B436C2B5686}" dt="2021-06-13T13:41:05.277" v="847" actId="14100"/>
          <ac:grpSpMkLst>
            <pc:docMk/>
            <pc:sldMk cId="2302162107" sldId="258"/>
            <ac:grpSpMk id="116" creationId="{CB9D52DA-384C-403C-B532-4AB7FF03C08B}"/>
          </ac:grpSpMkLst>
        </pc:grpChg>
        <pc:cxnChg chg="add mod">
          <ac:chgData name="JOSE MARIA VERGARA PEREZ" userId="16cc29d4-2183-4189-9c5a-09d8099b501f" providerId="ADAL" clId="{E00E5151-80EF-47A7-A36E-0B436C2B5686}" dt="2021-06-13T13:39:40.896" v="799" actId="14100"/>
          <ac:cxnSpMkLst>
            <pc:docMk/>
            <pc:sldMk cId="2302162107" sldId="258"/>
            <ac:cxnSpMk id="3" creationId="{462910E8-F0A8-4E38-B889-8F7047C6FDC8}"/>
          </ac:cxnSpMkLst>
        </pc:cxnChg>
        <pc:cxnChg chg="add del mod">
          <ac:chgData name="JOSE MARIA VERGARA PEREZ" userId="16cc29d4-2183-4189-9c5a-09d8099b501f" providerId="ADAL" clId="{E00E5151-80EF-47A7-A36E-0B436C2B5686}" dt="2021-06-13T13:42:23.174" v="890" actId="478"/>
          <ac:cxnSpMkLst>
            <pc:docMk/>
            <pc:sldMk cId="2302162107" sldId="258"/>
            <ac:cxnSpMk id="11" creationId="{5A98EA9B-F228-4B6E-B867-30C8667FD48C}"/>
          </ac:cxnSpMkLst>
        </pc:cxnChg>
        <pc:cxnChg chg="add del mod">
          <ac:chgData name="JOSE MARIA VERGARA PEREZ" userId="16cc29d4-2183-4189-9c5a-09d8099b501f" providerId="ADAL" clId="{E00E5151-80EF-47A7-A36E-0B436C2B5686}" dt="2021-06-13T13:41:37.117" v="854" actId="478"/>
          <ac:cxnSpMkLst>
            <pc:docMk/>
            <pc:sldMk cId="2302162107" sldId="258"/>
            <ac:cxnSpMk id="28" creationId="{CD4B746B-AE2F-418B-BCE3-D7BAC0E48E34}"/>
          </ac:cxnSpMkLst>
        </pc:cxnChg>
        <pc:cxnChg chg="add mod">
          <ac:chgData name="JOSE MARIA VERGARA PEREZ" userId="16cc29d4-2183-4189-9c5a-09d8099b501f" providerId="ADAL" clId="{E00E5151-80EF-47A7-A36E-0B436C2B5686}" dt="2021-06-13T10:56:31.595" v="537" actId="13822"/>
          <ac:cxnSpMkLst>
            <pc:docMk/>
            <pc:sldMk cId="2302162107" sldId="258"/>
            <ac:cxnSpMk id="30" creationId="{CD845B64-6244-4FAB-82C6-8A258497C2F3}"/>
          </ac:cxnSpMkLst>
        </pc:cxnChg>
        <pc:cxnChg chg="add mod">
          <ac:chgData name="JOSE MARIA VERGARA PEREZ" userId="16cc29d4-2183-4189-9c5a-09d8099b501f" providerId="ADAL" clId="{E00E5151-80EF-47A7-A36E-0B436C2B5686}" dt="2021-06-13T10:56:31.595" v="537" actId="13822"/>
          <ac:cxnSpMkLst>
            <pc:docMk/>
            <pc:sldMk cId="2302162107" sldId="258"/>
            <ac:cxnSpMk id="33" creationId="{25EEB0F9-C1A2-489A-AC9B-8DF3E6024B45}"/>
          </ac:cxnSpMkLst>
        </pc:cxnChg>
        <pc:cxnChg chg="add mod">
          <ac:chgData name="JOSE MARIA VERGARA PEREZ" userId="16cc29d4-2183-4189-9c5a-09d8099b501f" providerId="ADAL" clId="{E00E5151-80EF-47A7-A36E-0B436C2B5686}" dt="2021-06-13T10:56:27.077" v="536" actId="13822"/>
          <ac:cxnSpMkLst>
            <pc:docMk/>
            <pc:sldMk cId="2302162107" sldId="258"/>
            <ac:cxnSpMk id="35" creationId="{B5569F51-F83E-4009-ABFE-45FA472184FA}"/>
          </ac:cxnSpMkLst>
        </pc:cxnChg>
        <pc:cxnChg chg="add del mod">
          <ac:chgData name="JOSE MARIA VERGARA PEREZ" userId="16cc29d4-2183-4189-9c5a-09d8099b501f" providerId="ADAL" clId="{E00E5151-80EF-47A7-A36E-0B436C2B5686}" dt="2021-06-13T13:41:41.270" v="858" actId="478"/>
          <ac:cxnSpMkLst>
            <pc:docMk/>
            <pc:sldMk cId="2302162107" sldId="258"/>
            <ac:cxnSpMk id="44" creationId="{10D4F068-3F9D-4AF6-86EE-A4C5E804D186}"/>
          </ac:cxnSpMkLst>
        </pc:cxnChg>
        <pc:cxnChg chg="add mod">
          <ac:chgData name="JOSE MARIA VERGARA PEREZ" userId="16cc29d4-2183-4189-9c5a-09d8099b501f" providerId="ADAL" clId="{E00E5151-80EF-47A7-A36E-0B436C2B5686}" dt="2021-06-13T13:42:57.001" v="894" actId="13822"/>
          <ac:cxnSpMkLst>
            <pc:docMk/>
            <pc:sldMk cId="2302162107" sldId="258"/>
            <ac:cxnSpMk id="48" creationId="{755AF64D-A083-456D-A96C-F227994C141B}"/>
          </ac:cxnSpMkLst>
        </pc:cxnChg>
        <pc:cxnChg chg="add mod">
          <ac:chgData name="JOSE MARIA VERGARA PEREZ" userId="16cc29d4-2183-4189-9c5a-09d8099b501f" providerId="ADAL" clId="{E00E5151-80EF-47A7-A36E-0B436C2B5686}" dt="2021-06-13T13:43:11.745" v="896" actId="13822"/>
          <ac:cxnSpMkLst>
            <pc:docMk/>
            <pc:sldMk cId="2302162107" sldId="258"/>
            <ac:cxnSpMk id="50" creationId="{6BC0B7BA-B92F-4C1E-8A3C-854D3FDDF5FF}"/>
          </ac:cxnSpMkLst>
        </pc:cxnChg>
        <pc:cxnChg chg="add del mod">
          <ac:chgData name="JOSE MARIA VERGARA PEREZ" userId="16cc29d4-2183-4189-9c5a-09d8099b501f" providerId="ADAL" clId="{E00E5151-80EF-47A7-A36E-0B436C2B5686}" dt="2021-06-13T10:09:22.055" v="360" actId="478"/>
          <ac:cxnSpMkLst>
            <pc:docMk/>
            <pc:sldMk cId="2302162107" sldId="258"/>
            <ac:cxnSpMk id="52" creationId="{4F756AA0-E49A-4EC2-8E6C-5F4180DEA234}"/>
          </ac:cxnSpMkLst>
        </pc:cxnChg>
        <pc:cxnChg chg="add mod">
          <ac:chgData name="JOSE MARIA VERGARA PEREZ" userId="16cc29d4-2183-4189-9c5a-09d8099b501f" providerId="ADAL" clId="{E00E5151-80EF-47A7-A36E-0B436C2B5686}" dt="2021-06-13T13:43:23.150" v="898" actId="13822"/>
          <ac:cxnSpMkLst>
            <pc:docMk/>
            <pc:sldMk cId="2302162107" sldId="258"/>
            <ac:cxnSpMk id="52" creationId="{E4C9A587-7F29-4960-BC09-1F5CB54C8576}"/>
          </ac:cxnSpMkLst>
        </pc:cxnChg>
        <pc:cxnChg chg="add mod">
          <ac:chgData name="JOSE MARIA VERGARA PEREZ" userId="16cc29d4-2183-4189-9c5a-09d8099b501f" providerId="ADAL" clId="{E00E5151-80EF-47A7-A36E-0B436C2B5686}" dt="2021-06-13T13:43:37.048" v="901" actId="13822"/>
          <ac:cxnSpMkLst>
            <pc:docMk/>
            <pc:sldMk cId="2302162107" sldId="258"/>
            <ac:cxnSpMk id="54" creationId="{564F6E89-EF7B-491C-991E-5837DCB6EBD9}"/>
          </ac:cxnSpMkLst>
        </pc:cxnChg>
        <pc:cxnChg chg="add del mod">
          <ac:chgData name="JOSE MARIA VERGARA PEREZ" userId="16cc29d4-2183-4189-9c5a-09d8099b501f" providerId="ADAL" clId="{E00E5151-80EF-47A7-A36E-0B436C2B5686}" dt="2021-06-13T10:08:23.564" v="345" actId="478"/>
          <ac:cxnSpMkLst>
            <pc:docMk/>
            <pc:sldMk cId="2302162107" sldId="258"/>
            <ac:cxnSpMk id="54" creationId="{F925F2CE-FB17-402F-A9D3-8CE1CE4A647E}"/>
          </ac:cxnSpMkLst>
        </pc:cxnChg>
        <pc:cxnChg chg="add del mod">
          <ac:chgData name="JOSE MARIA VERGARA PEREZ" userId="16cc29d4-2183-4189-9c5a-09d8099b501f" providerId="ADAL" clId="{E00E5151-80EF-47A7-A36E-0B436C2B5686}" dt="2021-06-13T10:08:22.493" v="344" actId="478"/>
          <ac:cxnSpMkLst>
            <pc:docMk/>
            <pc:sldMk cId="2302162107" sldId="258"/>
            <ac:cxnSpMk id="56" creationId="{2C034BFB-A91C-40F2-8C1A-E4C5AF281ED7}"/>
          </ac:cxnSpMkLst>
        </pc:cxnChg>
        <pc:cxnChg chg="add mod">
          <ac:chgData name="JOSE MARIA VERGARA PEREZ" userId="16cc29d4-2183-4189-9c5a-09d8099b501f" providerId="ADAL" clId="{E00E5151-80EF-47A7-A36E-0B436C2B5686}" dt="2021-06-13T13:35:15.017" v="640" actId="14100"/>
          <ac:cxnSpMkLst>
            <pc:docMk/>
            <pc:sldMk cId="2302162107" sldId="258"/>
            <ac:cxnSpMk id="82" creationId="{B8156B31-BEF2-433B-8182-0DB9EBB27DD3}"/>
          </ac:cxnSpMkLst>
        </pc:cxnChg>
        <pc:cxnChg chg="add mod">
          <ac:chgData name="JOSE MARIA VERGARA PEREZ" userId="16cc29d4-2183-4189-9c5a-09d8099b501f" providerId="ADAL" clId="{E00E5151-80EF-47A7-A36E-0B436C2B5686}" dt="2021-06-13T13:36:05.981" v="674" actId="14100"/>
          <ac:cxnSpMkLst>
            <pc:docMk/>
            <pc:sldMk cId="2302162107" sldId="258"/>
            <ac:cxnSpMk id="84" creationId="{461D4838-F630-4044-A906-14F2F922A944}"/>
          </ac:cxnSpMkLst>
        </pc:cxnChg>
        <pc:cxnChg chg="add mod">
          <ac:chgData name="JOSE MARIA VERGARA PEREZ" userId="16cc29d4-2183-4189-9c5a-09d8099b501f" providerId="ADAL" clId="{E00E5151-80EF-47A7-A36E-0B436C2B5686}" dt="2021-06-13T13:36:15.786" v="679" actId="14100"/>
          <ac:cxnSpMkLst>
            <pc:docMk/>
            <pc:sldMk cId="2302162107" sldId="258"/>
            <ac:cxnSpMk id="86" creationId="{28ABA604-F6E1-42F1-8BA6-E52B1BD19FC8}"/>
          </ac:cxnSpMkLst>
        </pc:cxnChg>
        <pc:cxnChg chg="add mod">
          <ac:chgData name="JOSE MARIA VERGARA PEREZ" userId="16cc29d4-2183-4189-9c5a-09d8099b501f" providerId="ADAL" clId="{E00E5151-80EF-47A7-A36E-0B436C2B5686}" dt="2021-06-13T13:43:55.360" v="904" actId="13822"/>
          <ac:cxnSpMkLst>
            <pc:docMk/>
            <pc:sldMk cId="2302162107" sldId="258"/>
            <ac:cxnSpMk id="87" creationId="{D79A7A76-D8FD-4843-946D-BD0224BEC22D}"/>
          </ac:cxnSpMkLst>
        </pc:cxnChg>
        <pc:cxnChg chg="add mod">
          <ac:chgData name="JOSE MARIA VERGARA PEREZ" userId="16cc29d4-2183-4189-9c5a-09d8099b501f" providerId="ADAL" clId="{E00E5151-80EF-47A7-A36E-0B436C2B5686}" dt="2021-06-13T13:35:15.017" v="640" actId="14100"/>
          <ac:cxnSpMkLst>
            <pc:docMk/>
            <pc:sldMk cId="2302162107" sldId="258"/>
            <ac:cxnSpMk id="88" creationId="{40D7E879-F8B9-4E8D-8BE9-A447E39EE488}"/>
          </ac:cxnSpMkLst>
        </pc:cxnChg>
        <pc:cxnChg chg="add mod">
          <ac:chgData name="JOSE MARIA VERGARA PEREZ" userId="16cc29d4-2183-4189-9c5a-09d8099b501f" providerId="ADAL" clId="{E00E5151-80EF-47A7-A36E-0B436C2B5686}" dt="2021-06-13T13:36:45.177" v="698" actId="14100"/>
          <ac:cxnSpMkLst>
            <pc:docMk/>
            <pc:sldMk cId="2302162107" sldId="258"/>
            <ac:cxnSpMk id="90" creationId="{4A561F6C-1D57-417F-8796-2AFCFF140BD3}"/>
          </ac:cxnSpMkLst>
        </pc:cxnChg>
        <pc:cxnChg chg="add mod">
          <ac:chgData name="JOSE MARIA VERGARA PEREZ" userId="16cc29d4-2183-4189-9c5a-09d8099b501f" providerId="ADAL" clId="{E00E5151-80EF-47A7-A36E-0B436C2B5686}" dt="2021-06-13T13:36:47.451" v="699" actId="14100"/>
          <ac:cxnSpMkLst>
            <pc:docMk/>
            <pc:sldMk cId="2302162107" sldId="258"/>
            <ac:cxnSpMk id="92" creationId="{1C523A0E-B3C7-49CA-8EDC-46DD3EE113D5}"/>
          </ac:cxnSpMkLst>
        </pc:cxnChg>
        <pc:cxnChg chg="add mod">
          <ac:chgData name="JOSE MARIA VERGARA PEREZ" userId="16cc29d4-2183-4189-9c5a-09d8099b501f" providerId="ADAL" clId="{E00E5151-80EF-47A7-A36E-0B436C2B5686}" dt="2021-06-13T13:44:10.904" v="907" actId="13822"/>
          <ac:cxnSpMkLst>
            <pc:docMk/>
            <pc:sldMk cId="2302162107" sldId="258"/>
            <ac:cxnSpMk id="93" creationId="{D837A766-9B31-419D-8246-F3F2EA0C2EEB}"/>
          </ac:cxnSpMkLst>
        </pc:cxnChg>
        <pc:cxnChg chg="add del mod">
          <ac:chgData name="JOSE MARIA VERGARA PEREZ" userId="16cc29d4-2183-4189-9c5a-09d8099b501f" providerId="ADAL" clId="{E00E5151-80EF-47A7-A36E-0B436C2B5686}" dt="2021-06-13T13:44:29.187" v="911" actId="478"/>
          <ac:cxnSpMkLst>
            <pc:docMk/>
            <pc:sldMk cId="2302162107" sldId="258"/>
            <ac:cxnSpMk id="94" creationId="{743AB3D8-5D62-47A3-9BE4-D22BB46D5938}"/>
          </ac:cxnSpMkLst>
        </pc:cxnChg>
        <pc:cxnChg chg="add mod">
          <ac:chgData name="JOSE MARIA VERGARA PEREZ" userId="16cc29d4-2183-4189-9c5a-09d8099b501f" providerId="ADAL" clId="{E00E5151-80EF-47A7-A36E-0B436C2B5686}" dt="2021-06-13T13:44:25.977" v="910" actId="13822"/>
          <ac:cxnSpMkLst>
            <pc:docMk/>
            <pc:sldMk cId="2302162107" sldId="258"/>
            <ac:cxnSpMk id="103" creationId="{CD404E7B-4114-4290-BF7F-F14273387453}"/>
          </ac:cxnSpMkLst>
        </pc:cxnChg>
        <pc:cxnChg chg="add del mod">
          <ac:chgData name="JOSE MARIA VERGARA PEREZ" userId="16cc29d4-2183-4189-9c5a-09d8099b501f" providerId="ADAL" clId="{E00E5151-80EF-47A7-A36E-0B436C2B5686}" dt="2021-06-13T13:41:39.492" v="857" actId="478"/>
          <ac:cxnSpMkLst>
            <pc:docMk/>
            <pc:sldMk cId="2302162107" sldId="258"/>
            <ac:cxnSpMk id="107" creationId="{90DE41C8-0D1D-400C-A893-11D4BD8E7256}"/>
          </ac:cxnSpMkLst>
        </pc:cxnChg>
        <pc:cxnChg chg="add del mod">
          <ac:chgData name="JOSE MARIA VERGARA PEREZ" userId="16cc29d4-2183-4189-9c5a-09d8099b501f" providerId="ADAL" clId="{E00E5151-80EF-47A7-A36E-0B436C2B5686}" dt="2021-06-13T13:41:38.735" v="856" actId="478"/>
          <ac:cxnSpMkLst>
            <pc:docMk/>
            <pc:sldMk cId="2302162107" sldId="258"/>
            <ac:cxnSpMk id="109" creationId="{23345E2B-019E-4DB9-87C4-32A031A8FF3F}"/>
          </ac:cxnSpMkLst>
        </pc:cxnChg>
        <pc:cxnChg chg="add del mod">
          <ac:chgData name="JOSE MARIA VERGARA PEREZ" userId="16cc29d4-2183-4189-9c5a-09d8099b501f" providerId="ADAL" clId="{E00E5151-80EF-47A7-A36E-0B436C2B5686}" dt="2021-06-13T13:41:38.044" v="855" actId="478"/>
          <ac:cxnSpMkLst>
            <pc:docMk/>
            <pc:sldMk cId="2302162107" sldId="258"/>
            <ac:cxnSpMk id="111" creationId="{3B8F2AA7-044F-42B3-ADA8-5057DD94DF20}"/>
          </ac:cxnSpMkLst>
        </pc:cxnChg>
        <pc:cxnChg chg="add mod">
          <ac:chgData name="JOSE MARIA VERGARA PEREZ" userId="16cc29d4-2183-4189-9c5a-09d8099b501f" providerId="ADAL" clId="{E00E5151-80EF-47A7-A36E-0B436C2B5686}" dt="2021-06-13T13:38:40.384" v="778" actId="14100"/>
          <ac:cxnSpMkLst>
            <pc:docMk/>
            <pc:sldMk cId="2302162107" sldId="258"/>
            <ac:cxnSpMk id="113" creationId="{2D4C61F8-FDC7-4624-831A-868DEA3DD546}"/>
          </ac:cxnSpMkLst>
        </pc:cxnChg>
        <pc:cxnChg chg="add mod">
          <ac:chgData name="JOSE MARIA VERGARA PEREZ" userId="16cc29d4-2183-4189-9c5a-09d8099b501f" providerId="ADAL" clId="{E00E5151-80EF-47A7-A36E-0B436C2B5686}" dt="2021-06-13T13:39:40.896" v="799" actId="14100"/>
          <ac:cxnSpMkLst>
            <pc:docMk/>
            <pc:sldMk cId="2302162107" sldId="258"/>
            <ac:cxnSpMk id="115" creationId="{7910BCC6-9576-470C-BCDF-FCE714BE990B}"/>
          </ac:cxnSpMkLst>
        </pc:cxnChg>
        <pc:cxnChg chg="add del mod">
          <ac:chgData name="JOSE MARIA VERGARA PEREZ" userId="16cc29d4-2183-4189-9c5a-09d8099b501f" providerId="ADAL" clId="{E00E5151-80EF-47A7-A36E-0B436C2B5686}" dt="2021-06-13T13:42:22.326" v="889" actId="478"/>
          <ac:cxnSpMkLst>
            <pc:docMk/>
            <pc:sldMk cId="2302162107" sldId="258"/>
            <ac:cxnSpMk id="120" creationId="{D7358F51-D8CD-447B-A942-371E1A6CC61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C0EF2-B919-47DB-B23C-9AED2E9BF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120FC6-ACFF-41C8-8A93-B2C7F2291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0E0509-BB19-431C-B12D-2509AA03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14/06/2021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510545-A06C-4B24-997E-3605FE54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F7F583-4963-469E-BE06-49EA7F58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425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9FB90-2C63-4148-92BA-6CA4F7B6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0F9502-4E8E-4BD8-BA20-E5B14A0B3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276D05-76AF-4DEA-B4C7-7ABD5976D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14/06/2021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F2F477-E6D5-48CE-B120-6DD07CFA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27B8B5-40FD-485B-8341-551BBDF4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196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DFF84E-C23D-466B-ACF8-CEC39C923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2325AC-9A15-4862-A1D9-070D5B7AF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71CE1D-931B-430A-A091-9A92CE7E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14/06/2021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7DD22A-09F1-4468-8223-6E86ADCB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939E7D-7012-48DF-B8BB-9F38DA98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018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F2B2D-5469-4B0C-812A-B5CEC06F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DF71A5-5957-4187-81E2-7ADE575EF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D4732E-3C7E-4C21-9EBB-669F74BBE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14/06/2021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710E24-F536-400D-B80B-06DA163B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E6590D-2F30-4723-BACB-D3183682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376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CFE44-4669-4B81-8D93-FB2BF1718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00AC93-8514-4D60-91B8-4185595C4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2B52F7-DC3E-4D87-B0FF-0FDB9592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14/06/2021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D1DB16-1B64-4B15-B986-0D9BDCEC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E09B28-0C02-4E2F-9E88-3AE6FB34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896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2B3A0-7F12-4D4C-961B-F2A832C3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19ED31-10C3-498A-8541-0EAA2FD36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11FAAF-08C3-430B-AE21-697781E75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69DB3C-AD9F-46A6-8018-2B38D79A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14/06/2021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419EB2-6395-4337-B260-571646B3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16E085-671B-45A6-81F3-96C42DA9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747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B2DFA-4318-4EFA-8673-7CBE62A0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55D1C3-A2AA-40D9-9649-B71262D8A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96D051-3DD6-4371-A812-5BA807B73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B6EEE5F-FE3D-41F3-9C9B-D3399D543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413A14E-1FFB-4665-9837-3E28D530E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BB4E24-145E-4CB9-B03D-9A1D0E0E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14/06/2021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F7998F-5550-45E8-B5D7-D4E58C77A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0FEDEE-0ECC-4B5A-9BAB-06875F2AB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184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8855E-D8C7-4668-83E5-24554694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D7F532C-A6AF-46F4-AE93-3153A75A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14/06/2021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13FCF0-2F93-45D7-9E10-4EB5F4F9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3D8945-2E3B-4826-9D75-D764D9A1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62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9DEC2A-FD02-4B63-938C-2A67B30B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14/06/2021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18D831-7E6C-4715-BB67-7FEE9A8F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F655C0-FA02-4E5E-AC3E-D3432DD3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839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9D79D-B1C7-44A3-85D0-36FC7C3FD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7C4E62-EF4A-4C9A-BD7E-E09953842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2E96A1-6E96-4EC5-A8CC-E21858D0D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918733-279D-4D15-BC88-90C39537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14/06/2021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20E637-710A-435F-8F85-A9CF5CC3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897C35-23C4-4E58-9AE5-8C58DD07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007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EC466-57D7-444D-B490-7A0D686F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3B2583-758C-4FA2-B35E-2E559AA16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ED1D77-BA46-4231-84A0-4BDE394BD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3AD4DE-381B-41A4-84A0-84FDD46C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14/06/2021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E394A0-7315-4220-8C4F-96C2FCF0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35D448-EF6B-4227-B4B9-0C54119E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547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AB2656-F74F-46A7-BCDF-484181B1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1E0DCD-2B60-42E6-B03E-E254F3AD8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C256C3-8678-491D-B276-E32F86674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6411-B98A-4D5C-9300-A6EA57F32CD8}" type="datetimeFigureOut">
              <a:rPr lang="es-ES" smtClean="0"/>
              <a:t>14/06/2021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E96FBC-A37E-4511-89D1-30D95E87D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AE029B-9853-4AE3-BCE0-12AF53CF6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35247-290F-434C-A32E-62AF34DA654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13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9EEE21A4-9479-44A2-81B8-9E55768849AE}"/>
              </a:ext>
            </a:extLst>
          </p:cNvPr>
          <p:cNvGrpSpPr/>
          <p:nvPr/>
        </p:nvGrpSpPr>
        <p:grpSpPr>
          <a:xfrm>
            <a:off x="5335444" y="535552"/>
            <a:ext cx="994334" cy="565279"/>
            <a:chOff x="2387094" y="6073"/>
            <a:chExt cx="544568" cy="272284"/>
          </a:xfrm>
          <a:noFill/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BB2F9578-109E-4B17-BBD1-E4AE77A1D88F}"/>
                </a:ext>
              </a:extLst>
            </p:cNvPr>
            <p:cNvSpPr/>
            <p:nvPr/>
          </p:nvSpPr>
          <p:spPr>
            <a:xfrm>
              <a:off x="2387094" y="6073"/>
              <a:ext cx="544568" cy="2722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98A0863F-F931-4555-B083-2E0BBD751BA2}"/>
                </a:ext>
              </a:extLst>
            </p:cNvPr>
            <p:cNvSpPr txBox="1"/>
            <p:nvPr/>
          </p:nvSpPr>
          <p:spPr>
            <a:xfrm>
              <a:off x="2387094" y="6073"/>
              <a:ext cx="544568" cy="2722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600" kern="1200" dirty="0">
                  <a:solidFill>
                    <a:schemeClr val="tx1"/>
                  </a:solidFill>
                </a:rPr>
                <a:t>CUBESAT</a:t>
              </a: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B36AD203-6015-4418-8770-DF28139FDB8E}"/>
              </a:ext>
            </a:extLst>
          </p:cNvPr>
          <p:cNvGrpSpPr/>
          <p:nvPr/>
        </p:nvGrpSpPr>
        <p:grpSpPr>
          <a:xfrm>
            <a:off x="2860134" y="1485657"/>
            <a:ext cx="841853" cy="405216"/>
            <a:chOff x="3276378" y="346098"/>
            <a:chExt cx="482458" cy="241229"/>
          </a:xfrm>
          <a:noFill/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9EBA57AB-4B2E-413F-B2BB-9C7A812D66B9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3718471F-036D-45AC-86CC-52AA945DE506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200" b="1" kern="1200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Plataforma</a:t>
              </a:r>
            </a:p>
            <a:p>
              <a:pPr marL="0" lvl="0" indent="0"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700" i="1" kern="1200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PLT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6270425-58AA-4276-842D-59AAE677B88C}"/>
              </a:ext>
            </a:extLst>
          </p:cNvPr>
          <p:cNvGrpSpPr/>
          <p:nvPr/>
        </p:nvGrpSpPr>
        <p:grpSpPr>
          <a:xfrm>
            <a:off x="732554" y="2672541"/>
            <a:ext cx="693418" cy="292602"/>
            <a:chOff x="3276378" y="346098"/>
            <a:chExt cx="482458" cy="241229"/>
          </a:xfrm>
          <a:noFill/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476D3A22-8C31-4CF1-B38F-BBE6F26239EE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E9803A8B-5065-480F-AD04-3E3F1B3071C0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b="1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Potencia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700" i="1" kern="1200" noProof="0">
                  <a:solidFill>
                    <a:schemeClr val="tx1"/>
                  </a:solidFill>
                  <a:latin typeface="Calibri" panose="020F0502020204030204"/>
                </a:rPr>
                <a:t>EPS</a:t>
              </a:r>
              <a:endParaRPr lang="es-E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5232C3BF-8692-4398-AF70-CF1DDF07F062}"/>
              </a:ext>
            </a:extLst>
          </p:cNvPr>
          <p:cNvGrpSpPr/>
          <p:nvPr/>
        </p:nvGrpSpPr>
        <p:grpSpPr>
          <a:xfrm>
            <a:off x="1222564" y="3162390"/>
            <a:ext cx="757934" cy="454159"/>
            <a:chOff x="3276378" y="346098"/>
            <a:chExt cx="482458" cy="241229"/>
          </a:xfrm>
          <a:noFill/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B09C0043-A1AF-42B7-875E-B633493BF9B7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3CB475AC-D46F-4514-B092-F9F7D1AA319D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kern="1200" noProof="0">
                  <a:solidFill>
                    <a:schemeClr val="tx1"/>
                  </a:solidFill>
                  <a:latin typeface="Calibri" panose="020F0502020204030204"/>
                </a:rPr>
                <a:t>Paneles Solares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700" i="1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EPS 1</a:t>
              </a:r>
              <a:endParaRPr lang="es-E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79468074-5B59-496A-BD9E-F183AE8D7CEF}"/>
              </a:ext>
            </a:extLst>
          </p:cNvPr>
          <p:cNvGrpSpPr/>
          <p:nvPr/>
        </p:nvGrpSpPr>
        <p:grpSpPr>
          <a:xfrm>
            <a:off x="1222562" y="3909151"/>
            <a:ext cx="757935" cy="454160"/>
            <a:chOff x="3276378" y="346098"/>
            <a:chExt cx="482458" cy="241229"/>
          </a:xfrm>
          <a:noFill/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684D2B32-8E75-4897-A0DF-A0F12EC964E6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41FF23B5-6FF3-4634-9C43-761FFA699926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kern="1200" noProof="0">
                  <a:solidFill>
                    <a:schemeClr val="tx1"/>
                  </a:solidFill>
                  <a:latin typeface="Calibri" panose="020F0502020204030204"/>
                </a:rPr>
                <a:t>Batería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700" i="1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EPS 2</a:t>
              </a:r>
              <a:endParaRPr lang="es-E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09D60EA9-E3EB-4E3A-8F3E-D7AA99238BE2}"/>
              </a:ext>
            </a:extLst>
          </p:cNvPr>
          <p:cNvGrpSpPr/>
          <p:nvPr/>
        </p:nvGrpSpPr>
        <p:grpSpPr>
          <a:xfrm>
            <a:off x="1222561" y="4655910"/>
            <a:ext cx="757935" cy="454161"/>
            <a:chOff x="3276378" y="346098"/>
            <a:chExt cx="482458" cy="241229"/>
          </a:xfrm>
          <a:noFill/>
        </p:grpSpPr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5DA6E4B6-A2D9-492F-8EE4-CD536245FAAE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42A3F51B-FD70-4DDD-8CE0-C2CB4B17DFC0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kern="1200" noProof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Conversores DC/DC</a:t>
              </a:r>
              <a:endParaRPr lang="es-ES" sz="1000" i="1" kern="1200" noProof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700" i="1">
                  <a:solidFill>
                    <a:schemeClr val="tx1"/>
                  </a:solidFill>
                  <a:latin typeface="Calibri" panose="020F0502020204030204"/>
                </a:rPr>
                <a:t>EPS 3</a:t>
              </a:r>
              <a:endParaRPr lang="es-E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CD845B64-6244-4FAB-82C6-8A258497C2F3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 rot="16200000" flipH="1">
            <a:off x="938750" y="3105655"/>
            <a:ext cx="424327" cy="14330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25EEB0F9-C1A2-489A-AC9B-8DF3E6024B45}"/>
              </a:ext>
            </a:extLst>
          </p:cNvPr>
          <p:cNvCxnSpPr>
            <a:stCxn id="17" idx="2"/>
            <a:endCxn id="23" idx="1"/>
          </p:cNvCxnSpPr>
          <p:nvPr/>
        </p:nvCxnSpPr>
        <p:spPr>
          <a:xfrm rot="16200000" flipH="1">
            <a:off x="565368" y="3479037"/>
            <a:ext cx="1171088" cy="14329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B5569F51-F83E-4009-ABFE-45FA472184FA}"/>
              </a:ext>
            </a:extLst>
          </p:cNvPr>
          <p:cNvCxnSpPr>
            <a:stCxn id="17" idx="2"/>
            <a:endCxn id="26" idx="1"/>
          </p:cNvCxnSpPr>
          <p:nvPr/>
        </p:nvCxnSpPr>
        <p:spPr>
          <a:xfrm rot="16200000" flipH="1">
            <a:off x="191988" y="3852418"/>
            <a:ext cx="1917848" cy="14329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upo 35">
            <a:extLst>
              <a:ext uri="{FF2B5EF4-FFF2-40B4-BE49-F238E27FC236}">
                <a16:creationId xmlns:a16="http://schemas.microsoft.com/office/drawing/2014/main" id="{A2C6587E-900C-4C38-8D03-AE5DF15DAED1}"/>
              </a:ext>
            </a:extLst>
          </p:cNvPr>
          <p:cNvGrpSpPr/>
          <p:nvPr/>
        </p:nvGrpSpPr>
        <p:grpSpPr>
          <a:xfrm>
            <a:off x="2378712" y="2674734"/>
            <a:ext cx="1043179" cy="292602"/>
            <a:chOff x="3276378" y="346098"/>
            <a:chExt cx="482458" cy="241229"/>
          </a:xfrm>
          <a:noFill/>
        </p:grpSpPr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205FFE6E-0BD7-4EC4-83CF-E9C2EFA578CF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C493216B-0892-482D-B275-1F8A35A0023C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b="1" kern="1200" noProof="0">
                  <a:solidFill>
                    <a:schemeClr val="tx1"/>
                  </a:solidFill>
                </a:rPr>
                <a:t>Estructura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700" i="1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STC </a:t>
              </a:r>
              <a:endParaRPr lang="es-E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CD029CD6-5474-44E3-B25B-D10B82B50277}"/>
              </a:ext>
            </a:extLst>
          </p:cNvPr>
          <p:cNvGrpSpPr/>
          <p:nvPr/>
        </p:nvGrpSpPr>
        <p:grpSpPr>
          <a:xfrm>
            <a:off x="4431306" y="2496814"/>
            <a:ext cx="1009414" cy="509032"/>
            <a:chOff x="3276378" y="346098"/>
            <a:chExt cx="482458" cy="241229"/>
          </a:xfrm>
          <a:noFill/>
        </p:grpSpPr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AC7AD124-6B8B-4947-8469-BA9467FEBC52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02EC5D75-7594-46B5-8CCD-A377432E2F85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b="1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Determinación y Control de Actitud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700" i="1" kern="1200" noProof="0">
                  <a:solidFill>
                    <a:schemeClr val="tx1"/>
                  </a:solidFill>
                  <a:latin typeface="Calibri" panose="020F0502020204030204"/>
                </a:rPr>
                <a:t>ADCS</a:t>
              </a:r>
              <a:endParaRPr lang="es-E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84D4198C-BA6E-47A3-A574-8ADA1282CCFD}"/>
              </a:ext>
            </a:extLst>
          </p:cNvPr>
          <p:cNvGrpSpPr/>
          <p:nvPr/>
        </p:nvGrpSpPr>
        <p:grpSpPr>
          <a:xfrm>
            <a:off x="6096000" y="2572512"/>
            <a:ext cx="1310089" cy="400761"/>
            <a:chOff x="3276378" y="346098"/>
            <a:chExt cx="482458" cy="241229"/>
          </a:xfrm>
          <a:noFill/>
        </p:grpSpPr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022780B1-D680-45D1-82C2-C2816417541C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A47E00F7-04DD-433E-BDEF-B442510FED93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b="1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Ordenador de a bo</a:t>
              </a:r>
              <a:r>
                <a:rPr lang="es-ES" sz="1000" b="1">
                  <a:solidFill>
                    <a:schemeClr val="tx1"/>
                  </a:solidFill>
                  <a:latin typeface="Calibri" panose="020F0502020204030204"/>
                </a:rPr>
                <a:t>rdo 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700" kern="1200" noProof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OBC</a:t>
              </a:r>
              <a:endParaRPr lang="es-ES" sz="700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61F73C13-51CF-46B3-AC28-01CC0EAA7D48}"/>
              </a:ext>
            </a:extLst>
          </p:cNvPr>
          <p:cNvGrpSpPr/>
          <p:nvPr/>
        </p:nvGrpSpPr>
        <p:grpSpPr>
          <a:xfrm>
            <a:off x="8192671" y="2572511"/>
            <a:ext cx="994001" cy="392631"/>
            <a:chOff x="3276378" y="346098"/>
            <a:chExt cx="482458" cy="241229"/>
          </a:xfrm>
          <a:noFill/>
        </p:grpSpPr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D6A35BD6-AE1E-46EA-9E0E-531DA80D1953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1ED5C9EF-279E-4E30-8B61-BA079075284B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b="1" kern="1200" noProof="0">
                  <a:solidFill>
                    <a:schemeClr val="tx1"/>
                  </a:solidFill>
                </a:rPr>
                <a:t>Comunicaciones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700" i="1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COM</a:t>
              </a:r>
              <a:endParaRPr lang="es-E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8AD4EEEC-F495-484D-8C84-D79D25E6EF1B}"/>
              </a:ext>
            </a:extLst>
          </p:cNvPr>
          <p:cNvGrpSpPr/>
          <p:nvPr/>
        </p:nvGrpSpPr>
        <p:grpSpPr>
          <a:xfrm>
            <a:off x="5149256" y="3120476"/>
            <a:ext cx="571215" cy="392975"/>
            <a:chOff x="3276378" y="346098"/>
            <a:chExt cx="482458" cy="241229"/>
          </a:xfrm>
          <a:noFill/>
        </p:grpSpPr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25D446AD-4466-4984-ACDC-8FC0D355766D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259C9E5A-9901-497F-BAF4-968CF10E7E4C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noProof="0" dirty="0">
                  <a:solidFill>
                    <a:schemeClr val="tx1"/>
                  </a:solidFill>
                </a:rPr>
                <a:t>ADS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i="1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ADCS 1</a:t>
              </a:r>
              <a:endParaRPr lang="en-U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5C2435E3-D6C0-488F-9448-3A9C0851687E}"/>
              </a:ext>
            </a:extLst>
          </p:cNvPr>
          <p:cNvGrpSpPr/>
          <p:nvPr/>
        </p:nvGrpSpPr>
        <p:grpSpPr>
          <a:xfrm>
            <a:off x="5362763" y="3658459"/>
            <a:ext cx="1070076" cy="329791"/>
            <a:chOff x="3276378" y="346098"/>
            <a:chExt cx="482458" cy="241229"/>
          </a:xfrm>
          <a:noFill/>
        </p:grpSpPr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3EA29A4B-C785-4548-86C7-968C9ED6C06C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2C9CEA1D-DD41-4B18-B771-40777479B847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noProof="0" dirty="0">
                  <a:solidFill>
                    <a:schemeClr val="tx1"/>
                  </a:solidFill>
                </a:rPr>
                <a:t>Sensor de Nadir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i="1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ADCS 1.1</a:t>
              </a:r>
              <a:endParaRPr lang="en-U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BE55C30D-08CF-497F-83B9-FBD56BF69128}"/>
              </a:ext>
            </a:extLst>
          </p:cNvPr>
          <p:cNvGrpSpPr/>
          <p:nvPr/>
        </p:nvGrpSpPr>
        <p:grpSpPr>
          <a:xfrm>
            <a:off x="5362762" y="4133258"/>
            <a:ext cx="571216" cy="332945"/>
            <a:chOff x="3276378" y="346098"/>
            <a:chExt cx="482458" cy="241229"/>
          </a:xfrm>
          <a:noFill/>
        </p:grpSpPr>
        <p:sp>
          <p:nvSpPr>
            <p:cNvPr id="70" name="Rectángulo 69">
              <a:extLst>
                <a:ext uri="{FF2B5EF4-FFF2-40B4-BE49-F238E27FC236}">
                  <a16:creationId xmlns:a16="http://schemas.microsoft.com/office/drawing/2014/main" id="{F7628F2D-6AAA-46F0-A812-5574B6D34651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6E1E21BC-CC47-4D4E-B5E6-64AFFD0370C0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noProof="0" dirty="0">
                  <a:solidFill>
                    <a:schemeClr val="tx1"/>
                  </a:solidFill>
                </a:rPr>
                <a:t>IMU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i="1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ADCS 1.2</a:t>
              </a:r>
              <a:endParaRPr lang="en-U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55F70D0A-6BA5-4E55-BA10-C2338C3450F7}"/>
              </a:ext>
            </a:extLst>
          </p:cNvPr>
          <p:cNvGrpSpPr/>
          <p:nvPr/>
        </p:nvGrpSpPr>
        <p:grpSpPr>
          <a:xfrm>
            <a:off x="5149256" y="4757860"/>
            <a:ext cx="571215" cy="392976"/>
            <a:chOff x="3276378" y="346098"/>
            <a:chExt cx="482458" cy="241229"/>
          </a:xfrm>
          <a:noFill/>
        </p:grpSpPr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779F7C68-3EA5-40DB-856D-923469D28006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50178589-7394-4B11-A069-09762AE2B803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noProof="0" dirty="0">
                  <a:solidFill>
                    <a:schemeClr val="tx1"/>
                  </a:solidFill>
                </a:rPr>
                <a:t>ACS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ADCS 2</a:t>
              </a:r>
              <a:endParaRPr lang="en-US" sz="700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1F20F0A3-ED51-4C43-94F7-48352854C43C}"/>
              </a:ext>
            </a:extLst>
          </p:cNvPr>
          <p:cNvGrpSpPr/>
          <p:nvPr/>
        </p:nvGrpSpPr>
        <p:grpSpPr>
          <a:xfrm>
            <a:off x="5362761" y="5388511"/>
            <a:ext cx="1070076" cy="322101"/>
            <a:chOff x="3276378" y="346098"/>
            <a:chExt cx="482458" cy="241229"/>
          </a:xfrm>
          <a:noFill/>
        </p:grpSpPr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22557BBC-088D-43CA-8B83-F1F9BD4CBEAD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FFE6581E-605F-49E6-89D2-DB499740F46D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kern="1200" noProof="0">
                  <a:solidFill>
                    <a:schemeClr val="tx1"/>
                  </a:solidFill>
                </a:rPr>
                <a:t>Ruedas de reacción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700" i="1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ADCS 2.1</a:t>
              </a:r>
              <a:endParaRPr lang="es-E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7761D6C7-892C-489D-98F8-2990682EF33A}"/>
              </a:ext>
            </a:extLst>
          </p:cNvPr>
          <p:cNvGrpSpPr/>
          <p:nvPr/>
        </p:nvGrpSpPr>
        <p:grpSpPr>
          <a:xfrm>
            <a:off x="5362760" y="5912206"/>
            <a:ext cx="1070076" cy="322101"/>
            <a:chOff x="3276378" y="346098"/>
            <a:chExt cx="482458" cy="241229"/>
          </a:xfrm>
          <a:noFill/>
        </p:grpSpPr>
        <p:sp>
          <p:nvSpPr>
            <p:cNvPr id="79" name="Rectángulo 78">
              <a:extLst>
                <a:ext uri="{FF2B5EF4-FFF2-40B4-BE49-F238E27FC236}">
                  <a16:creationId xmlns:a16="http://schemas.microsoft.com/office/drawing/2014/main" id="{0A42B0B3-E38B-4DB2-8831-002C4449B727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753C5D57-EC7A-47DA-A98D-481C82608466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dirty="0">
                  <a:solidFill>
                    <a:schemeClr val="tx1"/>
                  </a:solidFill>
                </a:rPr>
                <a:t>Magnetopares</a:t>
              </a:r>
              <a:endParaRPr lang="es-ES" sz="1000" kern="1200" dirty="0">
                <a:solidFill>
                  <a:schemeClr val="tx1"/>
                </a:solidFill>
              </a:endParaRP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i="1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ADCS 2.2</a:t>
              </a:r>
              <a:endParaRPr lang="en-U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82" name="Conector: angular 81">
            <a:extLst>
              <a:ext uri="{FF2B5EF4-FFF2-40B4-BE49-F238E27FC236}">
                <a16:creationId xmlns:a16="http://schemas.microsoft.com/office/drawing/2014/main" id="{B8156B31-BEF2-433B-8182-0DB9EBB27DD3}"/>
              </a:ext>
            </a:extLst>
          </p:cNvPr>
          <p:cNvCxnSpPr>
            <a:stCxn id="40" idx="2"/>
            <a:endCxn id="65" idx="1"/>
          </p:cNvCxnSpPr>
          <p:nvPr/>
        </p:nvCxnSpPr>
        <p:spPr>
          <a:xfrm rot="16200000" flipH="1">
            <a:off x="4887075" y="3054783"/>
            <a:ext cx="311118" cy="21324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: angular 83">
            <a:extLst>
              <a:ext uri="{FF2B5EF4-FFF2-40B4-BE49-F238E27FC236}">
                <a16:creationId xmlns:a16="http://schemas.microsoft.com/office/drawing/2014/main" id="{461D4838-F630-4044-A906-14F2F922A944}"/>
              </a:ext>
            </a:extLst>
          </p:cNvPr>
          <p:cNvCxnSpPr>
            <a:cxnSpLocks/>
            <a:endCxn id="68" idx="1"/>
          </p:cNvCxnSpPr>
          <p:nvPr/>
        </p:nvCxnSpPr>
        <p:spPr>
          <a:xfrm rot="16200000" flipH="1">
            <a:off x="5218895" y="3679487"/>
            <a:ext cx="164894" cy="122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28ABA604-F6E1-42F1-8BA6-E52B1BD19FC8}"/>
              </a:ext>
            </a:extLst>
          </p:cNvPr>
          <p:cNvCxnSpPr>
            <a:cxnSpLocks/>
            <a:endCxn id="71" idx="1"/>
          </p:cNvCxnSpPr>
          <p:nvPr/>
        </p:nvCxnSpPr>
        <p:spPr>
          <a:xfrm rot="16200000" flipH="1">
            <a:off x="4908205" y="3845173"/>
            <a:ext cx="786279" cy="12283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: angular 87">
            <a:extLst>
              <a:ext uri="{FF2B5EF4-FFF2-40B4-BE49-F238E27FC236}">
                <a16:creationId xmlns:a16="http://schemas.microsoft.com/office/drawing/2014/main" id="{40D7E879-F8B9-4E8D-8BE9-A447E39EE488}"/>
              </a:ext>
            </a:extLst>
          </p:cNvPr>
          <p:cNvCxnSpPr>
            <a:stCxn id="40" idx="2"/>
            <a:endCxn id="74" idx="1"/>
          </p:cNvCxnSpPr>
          <p:nvPr/>
        </p:nvCxnSpPr>
        <p:spPr>
          <a:xfrm rot="16200000" flipH="1">
            <a:off x="4068383" y="3873475"/>
            <a:ext cx="1948502" cy="21324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4A561F6C-1D57-417F-8796-2AFCFF140BD3}"/>
              </a:ext>
            </a:extLst>
          </p:cNvPr>
          <p:cNvCxnSpPr>
            <a:endCxn id="77" idx="1"/>
          </p:cNvCxnSpPr>
          <p:nvPr/>
        </p:nvCxnSpPr>
        <p:spPr>
          <a:xfrm rot="16200000" flipH="1">
            <a:off x="5190359" y="5377160"/>
            <a:ext cx="253718" cy="910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: angular 91">
            <a:extLst>
              <a:ext uri="{FF2B5EF4-FFF2-40B4-BE49-F238E27FC236}">
                <a16:creationId xmlns:a16="http://schemas.microsoft.com/office/drawing/2014/main" id="{1C523A0E-B3C7-49CA-8EDC-46DD3EE113D5}"/>
              </a:ext>
            </a:extLst>
          </p:cNvPr>
          <p:cNvCxnSpPr>
            <a:cxnSpLocks/>
            <a:endCxn id="80" idx="1"/>
          </p:cNvCxnSpPr>
          <p:nvPr/>
        </p:nvCxnSpPr>
        <p:spPr>
          <a:xfrm rot="16200000" flipH="1">
            <a:off x="4856008" y="5566505"/>
            <a:ext cx="922420" cy="9108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5" name="Grupo 94">
            <a:extLst>
              <a:ext uri="{FF2B5EF4-FFF2-40B4-BE49-F238E27FC236}">
                <a16:creationId xmlns:a16="http://schemas.microsoft.com/office/drawing/2014/main" id="{6481AF85-D181-44C3-BA69-F966AC5B9657}"/>
              </a:ext>
            </a:extLst>
          </p:cNvPr>
          <p:cNvGrpSpPr/>
          <p:nvPr/>
        </p:nvGrpSpPr>
        <p:grpSpPr>
          <a:xfrm>
            <a:off x="8806428" y="3172078"/>
            <a:ext cx="896861" cy="268995"/>
            <a:chOff x="3276378" y="346098"/>
            <a:chExt cx="482458" cy="241229"/>
          </a:xfrm>
          <a:noFill/>
        </p:grpSpPr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16BB3B58-2C9E-4D36-BB84-9C8A14B720C7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420ADBC9-5893-4D06-B250-210279896BB3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kern="1200" noProof="0">
                  <a:solidFill>
                    <a:schemeClr val="tx1"/>
                  </a:solidFill>
                </a:rPr>
                <a:t>Transceptor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700" i="1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COM 1</a:t>
              </a:r>
              <a:endParaRPr lang="es-E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DFCB0158-8AA5-4F79-97A3-7CEF5652DEE1}"/>
              </a:ext>
            </a:extLst>
          </p:cNvPr>
          <p:cNvGrpSpPr/>
          <p:nvPr/>
        </p:nvGrpSpPr>
        <p:grpSpPr>
          <a:xfrm>
            <a:off x="6926675" y="3177306"/>
            <a:ext cx="795490" cy="258541"/>
            <a:chOff x="3276378" y="346098"/>
            <a:chExt cx="482458" cy="241229"/>
          </a:xfrm>
          <a:noFill/>
        </p:grpSpPr>
        <p:sp>
          <p:nvSpPr>
            <p:cNvPr id="99" name="Rectángulo 98">
              <a:extLst>
                <a:ext uri="{FF2B5EF4-FFF2-40B4-BE49-F238E27FC236}">
                  <a16:creationId xmlns:a16="http://schemas.microsoft.com/office/drawing/2014/main" id="{CCA414E7-5E51-4CE5-A5C2-DDDB0CDF2461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0" name="CuadroTexto 99">
              <a:extLst>
                <a:ext uri="{FF2B5EF4-FFF2-40B4-BE49-F238E27FC236}">
                  <a16:creationId xmlns:a16="http://schemas.microsoft.com/office/drawing/2014/main" id="{619C0F65-E0E8-4FE4-A49C-9C4C1631EF33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kern="1200" noProof="0">
                  <a:solidFill>
                    <a:schemeClr val="tx1"/>
                  </a:solidFill>
                </a:rPr>
                <a:t>Rasberry pi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700" i="1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OBC 1</a:t>
              </a:r>
              <a:endParaRPr lang="es-E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13" name="Conector: angular 112">
            <a:extLst>
              <a:ext uri="{FF2B5EF4-FFF2-40B4-BE49-F238E27FC236}">
                <a16:creationId xmlns:a16="http://schemas.microsoft.com/office/drawing/2014/main" id="{2D4C61F8-FDC7-4624-831A-868DEA3DD546}"/>
              </a:ext>
            </a:extLst>
          </p:cNvPr>
          <p:cNvCxnSpPr>
            <a:stCxn id="59" idx="2"/>
            <a:endCxn id="100" idx="1"/>
          </p:cNvCxnSpPr>
          <p:nvPr/>
        </p:nvCxnSpPr>
        <p:spPr>
          <a:xfrm rot="16200000" flipH="1">
            <a:off x="6672208" y="3052110"/>
            <a:ext cx="333304" cy="17563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: angular 114">
            <a:extLst>
              <a:ext uri="{FF2B5EF4-FFF2-40B4-BE49-F238E27FC236}">
                <a16:creationId xmlns:a16="http://schemas.microsoft.com/office/drawing/2014/main" id="{7910BCC6-9576-470C-BCDF-FCE714BE990B}"/>
              </a:ext>
            </a:extLst>
          </p:cNvPr>
          <p:cNvCxnSpPr>
            <a:stCxn id="62" idx="2"/>
            <a:endCxn id="97" idx="1"/>
          </p:cNvCxnSpPr>
          <p:nvPr/>
        </p:nvCxnSpPr>
        <p:spPr>
          <a:xfrm rot="16200000" flipH="1">
            <a:off x="8577333" y="3077481"/>
            <a:ext cx="341434" cy="11675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CB9D52DA-384C-403C-B532-4AB7FF03C08B}"/>
              </a:ext>
            </a:extLst>
          </p:cNvPr>
          <p:cNvGrpSpPr/>
          <p:nvPr/>
        </p:nvGrpSpPr>
        <p:grpSpPr>
          <a:xfrm>
            <a:off x="10326624" y="1574505"/>
            <a:ext cx="967251" cy="405216"/>
            <a:chOff x="3276378" y="346098"/>
            <a:chExt cx="482458" cy="241229"/>
          </a:xfrm>
          <a:noFill/>
        </p:grpSpPr>
        <p:sp>
          <p:nvSpPr>
            <p:cNvPr id="117" name="Rectángulo 116">
              <a:extLst>
                <a:ext uri="{FF2B5EF4-FFF2-40B4-BE49-F238E27FC236}">
                  <a16:creationId xmlns:a16="http://schemas.microsoft.com/office/drawing/2014/main" id="{97A6A740-5CBA-4DF1-8090-12075A9BBF5B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18" name="CuadroTexto 117">
              <a:extLst>
                <a:ext uri="{FF2B5EF4-FFF2-40B4-BE49-F238E27FC236}">
                  <a16:creationId xmlns:a16="http://schemas.microsoft.com/office/drawing/2014/main" id="{251A29FA-74D4-46AB-B7B9-689B9758086E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noProof="0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Carga de Pago</a:t>
              </a:r>
            </a:p>
            <a:p>
              <a:pPr marL="0" lvl="0" indent="0"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i="1" dirty="0">
                  <a:solidFill>
                    <a:schemeClr val="tx1"/>
                  </a:solidFill>
                  <a:latin typeface="Calibri" panose="020F0502020204030204"/>
                </a:rPr>
                <a:t>PLD</a:t>
              </a:r>
              <a:endParaRPr lang="en-US" sz="600" i="1" kern="1200" noProof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7AFED8F8-1064-4417-8F65-8DBBBA8E5D17}"/>
              </a:ext>
            </a:extLst>
          </p:cNvPr>
          <p:cNvGrpSpPr/>
          <p:nvPr/>
        </p:nvGrpSpPr>
        <p:grpSpPr>
          <a:xfrm>
            <a:off x="8806428" y="3769905"/>
            <a:ext cx="896861" cy="268995"/>
            <a:chOff x="3276378" y="346098"/>
            <a:chExt cx="482458" cy="241229"/>
          </a:xfrm>
          <a:noFill/>
        </p:grpSpPr>
        <p:sp>
          <p:nvSpPr>
            <p:cNvPr id="83" name="Rectángulo 82">
              <a:extLst>
                <a:ext uri="{FF2B5EF4-FFF2-40B4-BE49-F238E27FC236}">
                  <a16:creationId xmlns:a16="http://schemas.microsoft.com/office/drawing/2014/main" id="{5A741091-587F-48D5-B741-A26013740762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85" name="CuadroTexto 84">
              <a:extLst>
                <a:ext uri="{FF2B5EF4-FFF2-40B4-BE49-F238E27FC236}">
                  <a16:creationId xmlns:a16="http://schemas.microsoft.com/office/drawing/2014/main" id="{EC6280E2-8829-4929-9281-7C40725B7C5E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000" kern="1200" noProof="0">
                  <a:solidFill>
                    <a:schemeClr val="tx1"/>
                  </a:solidFill>
                </a:rPr>
                <a:t>Antena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700" i="1" kern="1200" noProof="0">
                  <a:solidFill>
                    <a:schemeClr val="tx1"/>
                  </a:solidFill>
                  <a:latin typeface="Calibri" panose="020F0502020204030204"/>
                </a:rPr>
                <a:t>COM 2</a:t>
              </a:r>
              <a:endParaRPr lang="es-E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462910E8-F0A8-4E38-B889-8F7047C6FDC8}"/>
              </a:ext>
            </a:extLst>
          </p:cNvPr>
          <p:cNvCxnSpPr>
            <a:stCxn id="62" idx="2"/>
            <a:endCxn id="85" idx="1"/>
          </p:cNvCxnSpPr>
          <p:nvPr/>
        </p:nvCxnSpPr>
        <p:spPr>
          <a:xfrm rot="16200000" flipH="1">
            <a:off x="8278420" y="3376394"/>
            <a:ext cx="939261" cy="11675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755AF64D-A083-456D-A96C-F227994C141B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5400000">
            <a:off x="4364423" y="17469"/>
            <a:ext cx="384826" cy="255155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6BC0B7BA-B92F-4C1E-8A3C-854D3FDDF5FF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rot="5400000">
            <a:off x="1789328" y="1180808"/>
            <a:ext cx="781668" cy="220179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E4C9A587-7F29-4960-BC09-1F5CB54C8576}"/>
              </a:ext>
            </a:extLst>
          </p:cNvPr>
          <p:cNvCxnSpPr>
            <a:stCxn id="9" idx="2"/>
            <a:endCxn id="38" idx="0"/>
          </p:cNvCxnSpPr>
          <p:nvPr/>
        </p:nvCxnSpPr>
        <p:spPr>
          <a:xfrm rot="5400000">
            <a:off x="2698752" y="2092424"/>
            <a:ext cx="783861" cy="38075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: angular 53">
            <a:extLst>
              <a:ext uri="{FF2B5EF4-FFF2-40B4-BE49-F238E27FC236}">
                <a16:creationId xmlns:a16="http://schemas.microsoft.com/office/drawing/2014/main" id="{564F6E89-EF7B-491C-991E-5837DCB6EBD9}"/>
              </a:ext>
            </a:extLst>
          </p:cNvPr>
          <p:cNvCxnSpPr>
            <a:stCxn id="9" idx="2"/>
            <a:endCxn id="41" idx="0"/>
          </p:cNvCxnSpPr>
          <p:nvPr/>
        </p:nvCxnSpPr>
        <p:spPr>
          <a:xfrm rot="16200000" flipH="1">
            <a:off x="3805567" y="1366367"/>
            <a:ext cx="605941" cy="1654952"/>
          </a:xfrm>
          <a:prstGeom prst="bentConnector3">
            <a:avLst>
              <a:gd name="adj1" fmla="val 646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: angular 86">
            <a:extLst>
              <a:ext uri="{FF2B5EF4-FFF2-40B4-BE49-F238E27FC236}">
                <a16:creationId xmlns:a16="http://schemas.microsoft.com/office/drawing/2014/main" id="{D79A7A76-D8FD-4843-946D-BD0224BEC22D}"/>
              </a:ext>
            </a:extLst>
          </p:cNvPr>
          <p:cNvCxnSpPr>
            <a:stCxn id="9" idx="2"/>
            <a:endCxn id="59" idx="0"/>
          </p:cNvCxnSpPr>
          <p:nvPr/>
        </p:nvCxnSpPr>
        <p:spPr>
          <a:xfrm rot="16200000" flipH="1">
            <a:off x="4675234" y="496700"/>
            <a:ext cx="681639" cy="3469984"/>
          </a:xfrm>
          <a:prstGeom prst="bentConnector3">
            <a:avLst>
              <a:gd name="adj1" fmla="val 5781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: angular 92">
            <a:extLst>
              <a:ext uri="{FF2B5EF4-FFF2-40B4-BE49-F238E27FC236}">
                <a16:creationId xmlns:a16="http://schemas.microsoft.com/office/drawing/2014/main" id="{D837A766-9B31-419D-8246-F3F2EA0C2EEB}"/>
              </a:ext>
            </a:extLst>
          </p:cNvPr>
          <p:cNvCxnSpPr>
            <a:stCxn id="9" idx="2"/>
            <a:endCxn id="62" idx="0"/>
          </p:cNvCxnSpPr>
          <p:nvPr/>
        </p:nvCxnSpPr>
        <p:spPr>
          <a:xfrm rot="16200000" flipH="1">
            <a:off x="5644547" y="-472614"/>
            <a:ext cx="681638" cy="5408611"/>
          </a:xfrm>
          <a:prstGeom prst="bentConnector3">
            <a:avLst>
              <a:gd name="adj1" fmla="val 5651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ector: angular 102">
            <a:extLst>
              <a:ext uri="{FF2B5EF4-FFF2-40B4-BE49-F238E27FC236}">
                <a16:creationId xmlns:a16="http://schemas.microsoft.com/office/drawing/2014/main" id="{CD404E7B-4114-4290-BF7F-F14273387453}"/>
              </a:ext>
            </a:extLst>
          </p:cNvPr>
          <p:cNvCxnSpPr>
            <a:stCxn id="6" idx="2"/>
            <a:endCxn id="118" idx="0"/>
          </p:cNvCxnSpPr>
          <p:nvPr/>
        </p:nvCxnSpPr>
        <p:spPr>
          <a:xfrm rot="16200000" flipH="1">
            <a:off x="8084593" y="-1151152"/>
            <a:ext cx="473674" cy="4977639"/>
          </a:xfrm>
          <a:prstGeom prst="bentConnector3">
            <a:avLst>
              <a:gd name="adj1" fmla="val 406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1621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69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jm.vergara@alumnos.upm.es</dc:creator>
  <cp:lastModifiedBy>Diego M</cp:lastModifiedBy>
  <cp:revision>25</cp:revision>
  <dcterms:created xsi:type="dcterms:W3CDTF">2020-11-01T10:08:25Z</dcterms:created>
  <dcterms:modified xsi:type="dcterms:W3CDTF">2021-06-14T09:06:50Z</dcterms:modified>
</cp:coreProperties>
</file>