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9377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7936"/>
    <a:srgbClr val="526580"/>
    <a:srgbClr val="62983E"/>
    <a:srgbClr val="EC8146"/>
    <a:srgbClr val="CFAA0F"/>
    <a:srgbClr val="FFFFFF"/>
    <a:srgbClr val="CFB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8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34675"/>
            <a:ext cx="10363200" cy="326471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287"/>
            <a:ext cx="9144000" cy="226402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5D02-7923-4BD9-90C9-E0C9AC8C2F37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7D2F-B1C2-4C7B-93E7-9C04CF9B9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5D02-7923-4BD9-90C9-E0C9AC8C2F37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7D2F-B1C2-4C7B-93E7-9C04CF9B9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41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99258"/>
            <a:ext cx="2628900" cy="7946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99258"/>
            <a:ext cx="7734300" cy="7946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5D02-7923-4BD9-90C9-E0C9AC8C2F37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7D2F-B1C2-4C7B-93E7-9C04CF9B9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53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5D02-7923-4BD9-90C9-E0C9AC8C2F37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7D2F-B1C2-4C7B-93E7-9C04CF9B9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1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337831"/>
            <a:ext cx="10515600" cy="390072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275456"/>
            <a:ext cx="10515600" cy="205129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5D02-7923-4BD9-90C9-E0C9AC8C2F37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7D2F-B1C2-4C7B-93E7-9C04CF9B9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64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96289"/>
            <a:ext cx="5181600" cy="59498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96289"/>
            <a:ext cx="5181600" cy="59498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5D02-7923-4BD9-90C9-E0C9AC8C2F37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7D2F-B1C2-4C7B-93E7-9C04CF9B9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59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99260"/>
            <a:ext cx="10515600" cy="18125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98757"/>
            <a:ext cx="5157787" cy="112658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425342"/>
            <a:ext cx="5157787" cy="5038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98757"/>
            <a:ext cx="5183188" cy="112658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425342"/>
            <a:ext cx="5183188" cy="5038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5D02-7923-4BD9-90C9-E0C9AC8C2F37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7D2F-B1C2-4C7B-93E7-9C04CF9B9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5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5D02-7923-4BD9-90C9-E0C9AC8C2F37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7D2F-B1C2-4C7B-93E7-9C04CF9B9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67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5D02-7923-4BD9-90C9-E0C9AC8C2F37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7D2F-B1C2-4C7B-93E7-9C04CF9B9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87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25158"/>
            <a:ext cx="3932237" cy="218805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50168"/>
            <a:ext cx="6172200" cy="666400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813209"/>
            <a:ext cx="3932237" cy="52118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5D02-7923-4BD9-90C9-E0C9AC8C2F37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7D2F-B1C2-4C7B-93E7-9C04CF9B9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21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25158"/>
            <a:ext cx="3932237" cy="218805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50168"/>
            <a:ext cx="6172200" cy="666400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813209"/>
            <a:ext cx="3932237" cy="52118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5D02-7923-4BD9-90C9-E0C9AC8C2F37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7D2F-B1C2-4C7B-93E7-9C04CF9B9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79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99260"/>
            <a:ext cx="10515600" cy="1812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96289"/>
            <a:ext cx="10515600" cy="5949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691428"/>
            <a:ext cx="2743200" cy="499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45D02-7923-4BD9-90C9-E0C9AC8C2F37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691428"/>
            <a:ext cx="4114800" cy="499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691428"/>
            <a:ext cx="2743200" cy="499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B7D2F-B1C2-4C7B-93E7-9C04CF9B9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19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6A216DAB-CEDF-4CDF-BD26-D658BDE889B0}"/>
              </a:ext>
            </a:extLst>
          </p:cNvPr>
          <p:cNvGrpSpPr/>
          <p:nvPr/>
        </p:nvGrpSpPr>
        <p:grpSpPr>
          <a:xfrm>
            <a:off x="321065" y="2407127"/>
            <a:ext cx="12447982" cy="4191470"/>
            <a:chOff x="321064" y="1147446"/>
            <a:chExt cx="12447982" cy="41914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4A7E99-7D94-4932-AF44-EC4AAEA39DDD}"/>
                </a:ext>
              </a:extLst>
            </p:cNvPr>
            <p:cNvSpPr/>
            <p:nvPr/>
          </p:nvSpPr>
          <p:spPr>
            <a:xfrm>
              <a:off x="594441" y="3429000"/>
              <a:ext cx="10080000" cy="360000"/>
            </a:xfrm>
            <a:prstGeom prst="rect">
              <a:avLst/>
            </a:prstGeom>
            <a:solidFill>
              <a:srgbClr val="5265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06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B9E0D5-B5B4-4E2D-B7A3-275B054AB134}"/>
                </a:ext>
              </a:extLst>
            </p:cNvPr>
            <p:cNvSpPr/>
            <p:nvPr/>
          </p:nvSpPr>
          <p:spPr>
            <a:xfrm>
              <a:off x="594441" y="3779381"/>
              <a:ext cx="10080000" cy="90000"/>
            </a:xfrm>
            <a:prstGeom prst="rect">
              <a:avLst/>
            </a:prstGeom>
            <a:solidFill>
              <a:srgbClr val="CFAA0F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06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08C213-45C3-47AE-899A-93BCF5227682}"/>
                </a:ext>
              </a:extLst>
            </p:cNvPr>
            <p:cNvSpPr/>
            <p:nvPr/>
          </p:nvSpPr>
          <p:spPr>
            <a:xfrm>
              <a:off x="2034441" y="2883310"/>
              <a:ext cx="1440000" cy="545689"/>
            </a:xfrm>
            <a:prstGeom prst="rect">
              <a:avLst/>
            </a:prstGeom>
            <a:solidFill>
              <a:srgbClr val="D27936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06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31AF39-3F8B-49FF-A06A-A49EABF6E2F9}"/>
                </a:ext>
              </a:extLst>
            </p:cNvPr>
            <p:cNvSpPr/>
            <p:nvPr/>
          </p:nvSpPr>
          <p:spPr>
            <a:xfrm>
              <a:off x="4914441" y="2883310"/>
              <a:ext cx="1440000" cy="545690"/>
            </a:xfrm>
            <a:prstGeom prst="rect">
              <a:avLst/>
            </a:prstGeom>
            <a:solidFill>
              <a:srgbClr val="D27936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06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DD86B6D-DC2B-4ECA-B86D-1D1F956B8B8A}"/>
                </a:ext>
              </a:extLst>
            </p:cNvPr>
            <p:cNvSpPr/>
            <p:nvPr/>
          </p:nvSpPr>
          <p:spPr>
            <a:xfrm>
              <a:off x="7794441" y="2883310"/>
              <a:ext cx="1440000" cy="545690"/>
            </a:xfrm>
            <a:prstGeom prst="rect">
              <a:avLst/>
            </a:prstGeom>
            <a:solidFill>
              <a:srgbClr val="D27936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06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8D2EA4-C910-4E78-8D9E-ED53DC796E42}"/>
                </a:ext>
              </a:extLst>
            </p:cNvPr>
            <p:cNvSpPr/>
            <p:nvPr/>
          </p:nvSpPr>
          <p:spPr>
            <a:xfrm>
              <a:off x="1854441" y="3341038"/>
              <a:ext cx="1800000" cy="90000"/>
            </a:xfrm>
            <a:prstGeom prst="rect">
              <a:avLst/>
            </a:prstGeom>
            <a:solidFill>
              <a:srgbClr val="CFAA0F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06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8FD03F-5F14-4D7D-845A-B0D58F71ED5D}"/>
                </a:ext>
              </a:extLst>
            </p:cNvPr>
            <p:cNvSpPr/>
            <p:nvPr/>
          </p:nvSpPr>
          <p:spPr>
            <a:xfrm>
              <a:off x="4734441" y="3344133"/>
              <a:ext cx="1800000" cy="90000"/>
            </a:xfrm>
            <a:prstGeom prst="rect">
              <a:avLst/>
            </a:prstGeom>
            <a:solidFill>
              <a:srgbClr val="CFAA0F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06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43B0AD-3AF5-4D14-9E2B-AA3A27F0B8E0}"/>
                </a:ext>
              </a:extLst>
            </p:cNvPr>
            <p:cNvSpPr/>
            <p:nvPr/>
          </p:nvSpPr>
          <p:spPr>
            <a:xfrm>
              <a:off x="7614441" y="3341509"/>
              <a:ext cx="1800000" cy="90000"/>
            </a:xfrm>
            <a:prstGeom prst="rect">
              <a:avLst/>
            </a:prstGeom>
            <a:solidFill>
              <a:srgbClr val="CFAA0F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06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1A78CFE-47C4-4FFA-9031-3DF9BB00C587}"/>
                </a:ext>
              </a:extLst>
            </p:cNvPr>
            <p:cNvCxnSpPr>
              <a:cxnSpLocks/>
            </p:cNvCxnSpPr>
            <p:nvPr/>
          </p:nvCxnSpPr>
          <p:spPr>
            <a:xfrm>
              <a:off x="594441" y="3881413"/>
              <a:ext cx="0" cy="90000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C071D86-DF5C-4A95-A9F9-B10E81A6759E}"/>
                </a:ext>
              </a:extLst>
            </p:cNvPr>
            <p:cNvCxnSpPr>
              <a:cxnSpLocks/>
            </p:cNvCxnSpPr>
            <p:nvPr/>
          </p:nvCxnSpPr>
          <p:spPr>
            <a:xfrm>
              <a:off x="10674441" y="3881413"/>
              <a:ext cx="0" cy="90000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26E90FD-3D72-4B4E-93AC-DCD8EBA8558A}"/>
                </a:ext>
              </a:extLst>
            </p:cNvPr>
            <p:cNvCxnSpPr/>
            <p:nvPr/>
          </p:nvCxnSpPr>
          <p:spPr>
            <a:xfrm>
              <a:off x="594441" y="4530342"/>
              <a:ext cx="10080000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5F4DA3A-5105-4F00-B123-269FE66B91DF}"/>
                    </a:ext>
                  </a:extLst>
                </p:cNvPr>
                <p:cNvSpPr txBox="1"/>
                <p:nvPr/>
              </p:nvSpPr>
              <p:spPr>
                <a:xfrm>
                  <a:off x="4852884" y="4530342"/>
                  <a:ext cx="156311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=0.14</m:t>
                      </m:r>
                    </m:oMath>
                  </a14:m>
                  <a:r>
                    <a:rPr lang="en-GB" sz="1600" dirty="0"/>
                    <a:t> [m] </a:t>
                  </a: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5F4DA3A-5105-4F00-B123-269FE66B91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884" y="4530342"/>
                  <a:ext cx="1563115" cy="338554"/>
                </a:xfrm>
                <a:prstGeom prst="rect">
                  <a:avLst/>
                </a:prstGeom>
                <a:blipFill>
                  <a:blip r:embed="rId2"/>
                  <a:stretch>
                    <a:fillRect t="-5455" b="-2363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3BD4AEF-3C5B-4EFC-B7CA-D187F3245EE4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99" y="1983310"/>
              <a:ext cx="0" cy="90000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0C3AE5E-A5B8-4BAE-A786-A183FA37EDFA}"/>
                </a:ext>
              </a:extLst>
            </p:cNvPr>
            <p:cNvCxnSpPr>
              <a:cxnSpLocks/>
            </p:cNvCxnSpPr>
            <p:nvPr/>
          </p:nvCxnSpPr>
          <p:spPr>
            <a:xfrm>
              <a:off x="3474441" y="1983310"/>
              <a:ext cx="0" cy="90000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2CB55E7-A521-46D8-971D-28F215931D8A}"/>
                </a:ext>
              </a:extLst>
            </p:cNvPr>
            <p:cNvCxnSpPr>
              <a:cxnSpLocks/>
            </p:cNvCxnSpPr>
            <p:nvPr/>
          </p:nvCxnSpPr>
          <p:spPr>
            <a:xfrm>
              <a:off x="4917538" y="1983310"/>
              <a:ext cx="0" cy="90000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FC87F7-A600-46D8-B15C-1E88FFD8046A}"/>
                </a:ext>
              </a:extLst>
            </p:cNvPr>
            <p:cNvCxnSpPr>
              <a:cxnSpLocks/>
            </p:cNvCxnSpPr>
            <p:nvPr/>
          </p:nvCxnSpPr>
          <p:spPr>
            <a:xfrm>
              <a:off x="6354441" y="1983310"/>
              <a:ext cx="0" cy="90000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07E2A8F-B8AF-4935-A9F3-19BF17F278F5}"/>
                </a:ext>
              </a:extLst>
            </p:cNvPr>
            <p:cNvCxnSpPr>
              <a:cxnSpLocks/>
            </p:cNvCxnSpPr>
            <p:nvPr/>
          </p:nvCxnSpPr>
          <p:spPr>
            <a:xfrm>
              <a:off x="7794441" y="1983310"/>
              <a:ext cx="0" cy="90000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9D44B15-3B4D-4DA6-AB60-9C1BE5E6B193}"/>
                </a:ext>
              </a:extLst>
            </p:cNvPr>
            <p:cNvCxnSpPr>
              <a:cxnSpLocks/>
            </p:cNvCxnSpPr>
            <p:nvPr/>
          </p:nvCxnSpPr>
          <p:spPr>
            <a:xfrm>
              <a:off x="9228886" y="1983310"/>
              <a:ext cx="0" cy="90000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6192336-BEDF-4CFD-B50C-19FD88C9D5A4}"/>
                    </a:ext>
                  </a:extLst>
                </p:cNvPr>
                <p:cNvSpPr txBox="1"/>
                <p:nvPr/>
              </p:nvSpPr>
              <p:spPr>
                <a:xfrm>
                  <a:off x="1972883" y="2094756"/>
                  <a:ext cx="156311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𝑥𝐼𝐶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=0.02</m:t>
                      </m:r>
                    </m:oMath>
                  </a14:m>
                  <a:r>
                    <a:rPr lang="en-GB" sz="1600" dirty="0"/>
                    <a:t> [m] 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6192336-BEDF-4CFD-B50C-19FD88C9D5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2883" y="2094756"/>
                  <a:ext cx="1563115" cy="338554"/>
                </a:xfrm>
                <a:prstGeom prst="rect">
                  <a:avLst/>
                </a:prstGeom>
                <a:blipFill>
                  <a:blip r:embed="rId3"/>
                  <a:stretch>
                    <a:fillRect t="-5357" r="-2344" b="-21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824CB64-167D-402B-A913-8E5FE2A1601E}"/>
                    </a:ext>
                  </a:extLst>
                </p:cNvPr>
                <p:cNvSpPr txBox="1"/>
                <p:nvPr/>
              </p:nvSpPr>
              <p:spPr>
                <a:xfrm>
                  <a:off x="4852884" y="2094756"/>
                  <a:ext cx="156311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𝑥𝐼𝐶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=0.02</m:t>
                      </m:r>
                    </m:oMath>
                  </a14:m>
                  <a:r>
                    <a:rPr lang="en-GB" sz="1600" dirty="0"/>
                    <a:t> [m] </a:t>
                  </a: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824CB64-167D-402B-A913-8E5FE2A16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884" y="2094756"/>
                  <a:ext cx="1563115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5357" r="-2734" b="-21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8A102C8-34CC-41D5-B8AF-02903582A1A8}"/>
                    </a:ext>
                  </a:extLst>
                </p:cNvPr>
                <p:cNvSpPr txBox="1"/>
                <p:nvPr/>
              </p:nvSpPr>
              <p:spPr>
                <a:xfrm>
                  <a:off x="7732885" y="2100498"/>
                  <a:ext cx="156311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𝑥𝐼𝐶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=0.02</m:t>
                      </m:r>
                    </m:oMath>
                  </a14:m>
                  <a:r>
                    <a:rPr lang="en-GB" sz="1600" dirty="0"/>
                    <a:t> [m] </a:t>
                  </a: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8A102C8-34CC-41D5-B8AF-02903582A1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2885" y="2100498"/>
                  <a:ext cx="1563115" cy="338554"/>
                </a:xfrm>
                <a:prstGeom prst="rect">
                  <a:avLst/>
                </a:prstGeom>
                <a:blipFill>
                  <a:blip r:embed="rId5"/>
                  <a:stretch>
                    <a:fillRect t="-5357" r="-2344" b="-21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D789A1D-01B3-4C6E-B7A2-039A4E0CAB0C}"/>
                </a:ext>
              </a:extLst>
            </p:cNvPr>
            <p:cNvCxnSpPr>
              <a:cxnSpLocks/>
            </p:cNvCxnSpPr>
            <p:nvPr/>
          </p:nvCxnSpPr>
          <p:spPr>
            <a:xfrm>
              <a:off x="3474441" y="2264033"/>
              <a:ext cx="413923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0448DF7-10F7-4F9D-8719-3DEEC7CE3BC3}"/>
                </a:ext>
              </a:extLst>
            </p:cNvPr>
            <p:cNvCxnSpPr>
              <a:cxnSpLocks/>
            </p:cNvCxnSpPr>
            <p:nvPr/>
          </p:nvCxnSpPr>
          <p:spPr>
            <a:xfrm>
              <a:off x="6354441" y="2264033"/>
              <a:ext cx="413923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EDF621F-8896-48AD-96EE-9C6489CACE18}"/>
                </a:ext>
              </a:extLst>
            </p:cNvPr>
            <p:cNvCxnSpPr>
              <a:cxnSpLocks/>
            </p:cNvCxnSpPr>
            <p:nvPr/>
          </p:nvCxnSpPr>
          <p:spPr>
            <a:xfrm>
              <a:off x="9237247" y="2264033"/>
              <a:ext cx="413923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F0071C5-1C71-4579-8EDC-A32788246F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4829" y="2269105"/>
              <a:ext cx="419612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9837033-32F2-4977-BF26-F0CDCBB03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4829" y="2264033"/>
              <a:ext cx="419612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4FD6A9-B4CA-4092-A916-0447480E1B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4829" y="2264033"/>
              <a:ext cx="419612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657DD-8EBB-45D7-9D7B-E0A5F69450CB}"/>
                </a:ext>
              </a:extLst>
            </p:cNvPr>
            <p:cNvCxnSpPr>
              <a:cxnSpLocks/>
            </p:cNvCxnSpPr>
            <p:nvPr/>
          </p:nvCxnSpPr>
          <p:spPr>
            <a:xfrm>
              <a:off x="5618725" y="1171590"/>
              <a:ext cx="0" cy="4167326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D79FA2-7F3C-4D82-B47B-12567ED2D67E}"/>
                </a:ext>
              </a:extLst>
            </p:cNvPr>
            <p:cNvSpPr txBox="1"/>
            <p:nvPr/>
          </p:nvSpPr>
          <p:spPr>
            <a:xfrm>
              <a:off x="5625471" y="1147446"/>
              <a:ext cx="15631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Eje de simetría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255DCC9-D678-4555-ABF7-4986862998FE}"/>
                </a:ext>
              </a:extLst>
            </p:cNvPr>
            <p:cNvCxnSpPr>
              <a:cxnSpLocks/>
            </p:cNvCxnSpPr>
            <p:nvPr/>
          </p:nvCxnSpPr>
          <p:spPr>
            <a:xfrm>
              <a:off x="594441" y="2883310"/>
              <a:ext cx="0" cy="998103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A6ADB06-BA9A-462E-B5A9-D2D38CFF3A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442" y="3881413"/>
              <a:ext cx="1020387" cy="0"/>
            </a:xfrm>
            <a:prstGeom prst="straightConnector1">
              <a:avLst/>
            </a:prstGeom>
            <a:ln w="38100">
              <a:solidFill>
                <a:srgbClr val="62983E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9E77111-B694-4710-9D24-075267385D69}"/>
                    </a:ext>
                  </a:extLst>
                </p:cNvPr>
                <p:cNvSpPr txBox="1"/>
                <p:nvPr/>
              </p:nvSpPr>
              <p:spPr>
                <a:xfrm>
                  <a:off x="321064" y="2780071"/>
                  <a:ext cx="32659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16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en-GB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9E77111-B694-4710-9D24-075267385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064" y="2780071"/>
                  <a:ext cx="326592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B39AA541-057A-4C50-B12D-846370A670B1}"/>
                    </a:ext>
                  </a:extLst>
                </p:cNvPr>
                <p:cNvSpPr txBox="1"/>
                <p:nvPr/>
              </p:nvSpPr>
              <p:spPr>
                <a:xfrm>
                  <a:off x="1292532" y="3835353"/>
                  <a:ext cx="32659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1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GB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B39AA541-057A-4C50-B12D-846370A670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2532" y="3835353"/>
                  <a:ext cx="326592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2A88E5A-E929-4660-BBF2-9B12373934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74442" y="3878999"/>
              <a:ext cx="950365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F9A3312-331C-4183-AC10-1C3AB2B0B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74442" y="3789000"/>
              <a:ext cx="574218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01A8078-109F-4320-833E-CBADF8DFC3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6659" y="3428999"/>
              <a:ext cx="602001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7CBF778-6F54-4610-B049-967A02999648}"/>
                </a:ext>
              </a:extLst>
            </p:cNvPr>
            <p:cNvCxnSpPr>
              <a:cxnSpLocks/>
            </p:cNvCxnSpPr>
            <p:nvPr/>
          </p:nvCxnSpPr>
          <p:spPr>
            <a:xfrm>
              <a:off x="11577305" y="3372408"/>
              <a:ext cx="0" cy="506591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9CC6488-02EA-4664-83F4-BB4F15E54349}"/>
                </a:ext>
              </a:extLst>
            </p:cNvPr>
            <p:cNvCxnSpPr>
              <a:cxnSpLocks/>
            </p:cNvCxnSpPr>
            <p:nvPr/>
          </p:nvCxnSpPr>
          <p:spPr>
            <a:xfrm>
              <a:off x="10872257" y="3882873"/>
              <a:ext cx="0" cy="243513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2B1AFE0-5347-4782-A0FF-3EAE77FDBA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6595" y="3542727"/>
              <a:ext cx="0" cy="246273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A81689F-F18B-4D08-8070-E0044BE040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4443" y="3364457"/>
              <a:ext cx="2210364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CB3DA0B-5B18-478A-A55D-DE802ECF5FE5}"/>
                </a:ext>
              </a:extLst>
            </p:cNvPr>
            <p:cNvCxnSpPr>
              <a:cxnSpLocks/>
            </p:cNvCxnSpPr>
            <p:nvPr/>
          </p:nvCxnSpPr>
          <p:spPr>
            <a:xfrm>
              <a:off x="10743400" y="3422350"/>
              <a:ext cx="0" cy="243513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A4424CF-27E2-4E3B-A000-AD5A5B0CC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35449" y="3092057"/>
              <a:ext cx="0" cy="246273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32795AD-A99A-43CD-B8B3-C3B5A7C169B2}"/>
                </a:ext>
              </a:extLst>
            </p:cNvPr>
            <p:cNvCxnSpPr>
              <a:cxnSpLocks/>
            </p:cNvCxnSpPr>
            <p:nvPr/>
          </p:nvCxnSpPr>
          <p:spPr>
            <a:xfrm>
              <a:off x="11149624" y="3789000"/>
              <a:ext cx="0" cy="243513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3A9FAF4-6AEC-4A1A-A006-99E0D1BDA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9624" y="3176077"/>
              <a:ext cx="0" cy="246273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9FEAB8D-F08D-4A47-9DF2-0B54CB881904}"/>
                    </a:ext>
                  </a:extLst>
                </p:cNvPr>
                <p:cNvSpPr txBox="1"/>
                <p:nvPr/>
              </p:nvSpPr>
              <p:spPr>
                <a:xfrm rot="16200000">
                  <a:off x="10872576" y="3439723"/>
                  <a:ext cx="171356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9FEAB8D-F08D-4A47-9DF2-0B54CB8819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0872576" y="3439723"/>
                  <a:ext cx="1713568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F214C66F-14BD-409E-895D-4350C7145DA8}"/>
                    </a:ext>
                  </a:extLst>
                </p:cNvPr>
                <p:cNvSpPr txBox="1"/>
                <p:nvPr/>
              </p:nvSpPr>
              <p:spPr>
                <a:xfrm>
                  <a:off x="9561223" y="2956041"/>
                  <a:ext cx="189077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F214C66F-14BD-409E-895D-4350C7145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1223" y="2956041"/>
                  <a:ext cx="1890771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D0778942-DA04-4F6B-99C1-8A13BAFAA6FD}"/>
                    </a:ext>
                  </a:extLst>
                </p:cNvPr>
                <p:cNvSpPr txBox="1"/>
                <p:nvPr/>
              </p:nvSpPr>
              <p:spPr>
                <a:xfrm>
                  <a:off x="10427145" y="3819892"/>
                  <a:ext cx="189077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𝑟𝑒𝑐</m:t>
                          </m:r>
                        </m:sub>
                      </m:sSub>
                    </m:oMath>
                  </a14:m>
                  <a:r>
                    <a:rPr lang="en-GB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D0778942-DA04-4F6B-99C1-8A13BAFAA6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7145" y="3819892"/>
                  <a:ext cx="1890771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83ADCB98-2712-4E49-B41A-51C0EE72F050}"/>
                    </a:ext>
                  </a:extLst>
                </p:cNvPr>
                <p:cNvSpPr txBox="1"/>
                <p:nvPr/>
              </p:nvSpPr>
              <p:spPr>
                <a:xfrm>
                  <a:off x="10878275" y="3403920"/>
                  <a:ext cx="189077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𝑧𝑃𝐶𝐵</m:t>
                          </m:r>
                        </m:sub>
                      </m:sSub>
                    </m:oMath>
                  </a14:m>
                  <a:r>
                    <a:rPr lang="en-GB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83ADCB98-2712-4E49-B41A-51C0EE72F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8275" y="3403920"/>
                  <a:ext cx="1890771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774A25D-02D6-4D41-A3CD-4EFF6F0AE4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8887" y="2883310"/>
              <a:ext cx="239592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FC3F4C7-851C-48F6-B561-1DCF0A4E0E54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049" y="2865817"/>
              <a:ext cx="0" cy="506591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99E61A7A-2E37-4FF6-B752-1AEBF8207CAC}"/>
                    </a:ext>
                  </a:extLst>
                </p:cNvPr>
                <p:cNvSpPr txBox="1"/>
                <p:nvPr/>
              </p:nvSpPr>
              <p:spPr>
                <a:xfrm rot="16200000">
                  <a:off x="10844875" y="2925964"/>
                  <a:ext cx="171356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𝑧𝐼𝐶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99E61A7A-2E37-4FF6-B752-1AEBF8207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0844875" y="2925964"/>
                  <a:ext cx="1713568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4301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921562EC-2459-430E-A38D-C67AFE14F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9862"/>
            <a:ext cx="12192000" cy="413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1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25CD5BE7-9FE6-42CF-9FB6-6C427FD19834}"/>
              </a:ext>
            </a:extLst>
          </p:cNvPr>
          <p:cNvGrpSpPr/>
          <p:nvPr/>
        </p:nvGrpSpPr>
        <p:grpSpPr>
          <a:xfrm>
            <a:off x="291468" y="405245"/>
            <a:ext cx="12336669" cy="8749082"/>
            <a:chOff x="291468" y="405245"/>
            <a:chExt cx="12336669" cy="87490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61C3E28-969B-45B2-94E6-1CB5BE86D5B0}"/>
                </a:ext>
              </a:extLst>
            </p:cNvPr>
            <p:cNvSpPr/>
            <p:nvPr/>
          </p:nvSpPr>
          <p:spPr>
            <a:xfrm>
              <a:off x="1056000" y="1088681"/>
              <a:ext cx="10080000" cy="7200000"/>
            </a:xfrm>
            <a:prstGeom prst="rect">
              <a:avLst/>
            </a:prstGeom>
            <a:solidFill>
              <a:srgbClr val="5265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06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C377046-E451-47CF-A36A-7C6071CFBCF4}"/>
                </a:ext>
              </a:extLst>
            </p:cNvPr>
            <p:cNvSpPr/>
            <p:nvPr/>
          </p:nvSpPr>
          <p:spPr>
            <a:xfrm>
              <a:off x="2496000" y="3248681"/>
              <a:ext cx="1440000" cy="2880000"/>
            </a:xfrm>
            <a:prstGeom prst="rect">
              <a:avLst/>
            </a:prstGeom>
            <a:solidFill>
              <a:srgbClr val="D27936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06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EC326A-880C-4297-8378-CC2C57E44FC4}"/>
                </a:ext>
              </a:extLst>
            </p:cNvPr>
            <p:cNvSpPr/>
            <p:nvPr/>
          </p:nvSpPr>
          <p:spPr>
            <a:xfrm>
              <a:off x="5376000" y="3248681"/>
              <a:ext cx="1440000" cy="2880000"/>
            </a:xfrm>
            <a:prstGeom prst="rect">
              <a:avLst/>
            </a:prstGeom>
            <a:solidFill>
              <a:srgbClr val="D27936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06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F83093-D7E4-4DBF-A751-40DCD106582E}"/>
                </a:ext>
              </a:extLst>
            </p:cNvPr>
            <p:cNvSpPr/>
            <p:nvPr/>
          </p:nvSpPr>
          <p:spPr>
            <a:xfrm>
              <a:off x="8256000" y="3248681"/>
              <a:ext cx="1440000" cy="2880000"/>
            </a:xfrm>
            <a:prstGeom prst="rect">
              <a:avLst/>
            </a:prstGeom>
            <a:solidFill>
              <a:srgbClr val="D27936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06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BA3ADE2-5E22-4125-AE2B-C28457C94D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5999" y="7290578"/>
              <a:ext cx="0" cy="998103"/>
            </a:xfrm>
            <a:prstGeom prst="straightConnector1">
              <a:avLst/>
            </a:prstGeom>
            <a:ln w="57150">
              <a:solidFill>
                <a:schemeClr val="accent4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743EDCD-734E-48CA-B7C1-2DC477ABF0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6000" y="8288681"/>
              <a:ext cx="1020387" cy="0"/>
            </a:xfrm>
            <a:prstGeom prst="straightConnector1">
              <a:avLst/>
            </a:prstGeom>
            <a:ln w="57150">
              <a:solidFill>
                <a:srgbClr val="62983E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CA35876-91AC-4B1F-9EAC-8C4E581A3DB6}"/>
                    </a:ext>
                  </a:extLst>
                </p:cNvPr>
                <p:cNvSpPr txBox="1"/>
                <p:nvPr/>
              </p:nvSpPr>
              <p:spPr>
                <a:xfrm>
                  <a:off x="782622" y="7187339"/>
                  <a:ext cx="32659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GB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CA35876-91AC-4B1F-9EAC-8C4E581A3D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622" y="7187339"/>
                  <a:ext cx="326592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58633AF-DE9F-4043-B635-8C1159429C46}"/>
                    </a:ext>
                  </a:extLst>
                </p:cNvPr>
                <p:cNvSpPr txBox="1"/>
                <p:nvPr/>
              </p:nvSpPr>
              <p:spPr>
                <a:xfrm>
                  <a:off x="1754090" y="8242621"/>
                  <a:ext cx="32659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1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GB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58633AF-DE9F-4043-B635-8C1159429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4090" y="8242621"/>
                  <a:ext cx="326592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792C72C-E32E-45AF-930D-A1F658D1482F}"/>
                </a:ext>
              </a:extLst>
            </p:cNvPr>
            <p:cNvCxnSpPr/>
            <p:nvPr/>
          </p:nvCxnSpPr>
          <p:spPr>
            <a:xfrm>
              <a:off x="1055999" y="8800577"/>
              <a:ext cx="10080000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18CBBB-1E18-4BB8-80E2-D5C33FB9CBC0}"/>
                    </a:ext>
                  </a:extLst>
                </p:cNvPr>
                <p:cNvSpPr txBox="1"/>
                <p:nvPr/>
              </p:nvSpPr>
              <p:spPr>
                <a:xfrm>
                  <a:off x="4852885" y="5790023"/>
                  <a:ext cx="156311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=0.14</m:t>
                      </m:r>
                    </m:oMath>
                  </a14:m>
                  <a:r>
                    <a:rPr lang="en-GB" sz="1600" dirty="0"/>
                    <a:t> [m] 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18CBBB-1E18-4BB8-80E2-D5C33FB9C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885" y="5790023"/>
                  <a:ext cx="1563115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5455" b="-2363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5FF35B2-C054-401B-84FA-02CB7673080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05245"/>
              <a:ext cx="24085" cy="8566872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246F41-7100-4C0F-B958-F10EC19AD6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181" y="8307130"/>
              <a:ext cx="10991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5980FB5-DAC6-422C-BB6D-A331A4E89C0F}"/>
                    </a:ext>
                  </a:extLst>
                </p:cNvPr>
                <p:cNvSpPr txBox="1"/>
                <p:nvPr/>
              </p:nvSpPr>
              <p:spPr>
                <a:xfrm>
                  <a:off x="10737366" y="4528728"/>
                  <a:ext cx="1890771" cy="357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𝑦𝐼𝐶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5980FB5-DAC6-422C-BB6D-A331A4E89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37366" y="4528728"/>
                  <a:ext cx="1890771" cy="357983"/>
                </a:xfrm>
                <a:prstGeom prst="rect">
                  <a:avLst/>
                </a:prstGeom>
                <a:blipFill>
                  <a:blip r:embed="rId5"/>
                  <a:stretch>
                    <a:fillRect b="-508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CD2E89-3198-4D02-AB08-FDCB393F15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95044" y="3248681"/>
              <a:ext cx="288387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ADA01D-1308-4E23-BFE8-99743E9EB7DA}"/>
                </a:ext>
              </a:extLst>
            </p:cNvPr>
            <p:cNvCxnSpPr>
              <a:cxnSpLocks/>
            </p:cNvCxnSpPr>
            <p:nvPr/>
          </p:nvCxnSpPr>
          <p:spPr>
            <a:xfrm>
              <a:off x="1060916" y="8254327"/>
              <a:ext cx="0" cy="90000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535B078-EC93-4F32-A898-5F49D9374AD3}"/>
                </a:ext>
              </a:extLst>
            </p:cNvPr>
            <p:cNvCxnSpPr>
              <a:cxnSpLocks/>
            </p:cNvCxnSpPr>
            <p:nvPr/>
          </p:nvCxnSpPr>
          <p:spPr>
            <a:xfrm>
              <a:off x="11140916" y="8254327"/>
              <a:ext cx="0" cy="90000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AA00757-061D-438A-9B58-190DC901C466}"/>
                    </a:ext>
                  </a:extLst>
                </p:cNvPr>
                <p:cNvSpPr txBox="1"/>
                <p:nvPr/>
              </p:nvSpPr>
              <p:spPr>
                <a:xfrm>
                  <a:off x="5498580" y="8815773"/>
                  <a:ext cx="156311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=0.14</m:t>
                      </m:r>
                    </m:oMath>
                  </a14:m>
                  <a:r>
                    <a:rPr lang="en-GB" sz="1600" dirty="0"/>
                    <a:t> [m] 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AA00757-061D-438A-9B58-190DC901C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580" y="8815773"/>
                  <a:ext cx="1563115" cy="338554"/>
                </a:xfrm>
                <a:prstGeom prst="rect">
                  <a:avLst/>
                </a:prstGeom>
                <a:blipFill>
                  <a:blip r:embed="rId6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2D32B0C-0858-4C88-B871-BA9EF1DEE7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181" y="1088681"/>
              <a:ext cx="10991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DFF85CB-0A1B-4A5B-ABBF-F875C8A20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238" y="1112745"/>
              <a:ext cx="0" cy="7165646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780F4BC-84E4-4E09-8E58-11C456B27D50}"/>
                    </a:ext>
                  </a:extLst>
                </p:cNvPr>
                <p:cNvSpPr txBox="1"/>
                <p:nvPr/>
              </p:nvSpPr>
              <p:spPr>
                <a:xfrm rot="16200000">
                  <a:off x="-311098" y="4518914"/>
                  <a:ext cx="1563115" cy="357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=0.1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GB" sz="1600" dirty="0"/>
                    <a:t> [m] </a:t>
                  </a: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780F4BC-84E4-4E09-8E58-11C456B27D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311098" y="4518914"/>
                  <a:ext cx="1563115" cy="357983"/>
                </a:xfrm>
                <a:prstGeom prst="rect">
                  <a:avLst/>
                </a:prstGeom>
                <a:blipFill>
                  <a:blip r:embed="rId7"/>
                  <a:stretch>
                    <a:fillRect l="-3390" r="-1694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3CF04A-F966-4C6C-AD31-F958AB932E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8686" y="6128577"/>
              <a:ext cx="302023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F0C30FA-5084-4A88-93E6-A119573D2C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51995" y="3248681"/>
              <a:ext cx="0" cy="2879896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68B47AC-647F-4DD0-8470-D5F1FF8F89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451" y="4707719"/>
              <a:ext cx="10791619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1119461-E8A6-45BB-9367-30C82C598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8686" y="8278391"/>
              <a:ext cx="302023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960DB70-1961-404E-9FB0-36D32ACE58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41070" y="6140609"/>
              <a:ext cx="10925" cy="213778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1FA1C8E-4830-451B-8D9F-05B7FF7FF731}"/>
                    </a:ext>
                  </a:extLst>
                </p:cNvPr>
                <p:cNvSpPr txBox="1"/>
                <p:nvPr/>
              </p:nvSpPr>
              <p:spPr>
                <a:xfrm rot="16200000">
                  <a:off x="10837723" y="6658579"/>
                  <a:ext cx="156311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03</m:t>
                      </m:r>
                    </m:oMath>
                  </a14:m>
                  <a:r>
                    <a:rPr lang="en-GB" sz="1600" dirty="0"/>
                    <a:t> [m] </a:t>
                  </a: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1FA1C8E-4830-451B-8D9F-05B7FF7FF7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0837723" y="6658579"/>
                  <a:ext cx="1563115" cy="338554"/>
                </a:xfrm>
                <a:prstGeom prst="rect">
                  <a:avLst/>
                </a:prstGeom>
                <a:blipFill>
                  <a:blip r:embed="rId8"/>
                  <a:stretch>
                    <a:fillRect l="-5357" r="-21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7AE221A-EAF0-4FFC-BF9F-F5962345FD50}"/>
                </a:ext>
              </a:extLst>
            </p:cNvPr>
            <p:cNvSpPr txBox="1"/>
            <p:nvPr/>
          </p:nvSpPr>
          <p:spPr>
            <a:xfrm>
              <a:off x="6120085" y="407508"/>
              <a:ext cx="15631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Eje de simetría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574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1486547C-39BA-4BF1-982F-68380135D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798"/>
            <a:ext cx="12192000" cy="872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8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D417E66-5618-4F2B-9A25-09440C316CE8}"/>
              </a:ext>
            </a:extLst>
          </p:cNvPr>
          <p:cNvGrpSpPr/>
          <p:nvPr/>
        </p:nvGrpSpPr>
        <p:grpSpPr>
          <a:xfrm>
            <a:off x="641105" y="2918582"/>
            <a:ext cx="10353377" cy="3538647"/>
            <a:chOff x="641105" y="2918582"/>
            <a:chExt cx="10353377" cy="3538647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A216DAB-CEDF-4CDF-BD26-D658BDE889B0}"/>
                </a:ext>
              </a:extLst>
            </p:cNvPr>
            <p:cNvGrpSpPr/>
            <p:nvPr/>
          </p:nvGrpSpPr>
          <p:grpSpPr>
            <a:xfrm>
              <a:off x="641105" y="2920133"/>
              <a:ext cx="10353377" cy="3537096"/>
              <a:chOff x="321064" y="1983310"/>
              <a:chExt cx="10353377" cy="353709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4A7E99-7D94-4932-AF44-EC4AAEA39DDD}"/>
                  </a:ext>
                </a:extLst>
              </p:cNvPr>
              <p:cNvSpPr/>
              <p:nvPr/>
            </p:nvSpPr>
            <p:spPr>
              <a:xfrm>
                <a:off x="594441" y="3429000"/>
                <a:ext cx="10080000" cy="360000"/>
              </a:xfrm>
              <a:prstGeom prst="rect">
                <a:avLst/>
              </a:prstGeom>
              <a:solidFill>
                <a:srgbClr val="5265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106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BB9E0D5-B5B4-4E2D-B7A3-275B054AB134}"/>
                  </a:ext>
                </a:extLst>
              </p:cNvPr>
              <p:cNvSpPr/>
              <p:nvPr/>
            </p:nvSpPr>
            <p:spPr>
              <a:xfrm>
                <a:off x="594441" y="3779381"/>
                <a:ext cx="10080000" cy="90000"/>
              </a:xfrm>
              <a:prstGeom prst="rect">
                <a:avLst/>
              </a:prstGeom>
              <a:solidFill>
                <a:srgbClr val="CFAA0F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106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208C213-45C3-47AE-899A-93BCF5227682}"/>
                  </a:ext>
                </a:extLst>
              </p:cNvPr>
              <p:cNvSpPr/>
              <p:nvPr/>
            </p:nvSpPr>
            <p:spPr>
              <a:xfrm>
                <a:off x="2034441" y="2883310"/>
                <a:ext cx="1440000" cy="545689"/>
              </a:xfrm>
              <a:prstGeom prst="rect">
                <a:avLst/>
              </a:prstGeom>
              <a:solidFill>
                <a:srgbClr val="D27936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106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531AF39-3F8B-49FF-A06A-A49EABF6E2F9}"/>
                  </a:ext>
                </a:extLst>
              </p:cNvPr>
              <p:cNvSpPr/>
              <p:nvPr/>
            </p:nvSpPr>
            <p:spPr>
              <a:xfrm>
                <a:off x="4914441" y="2883310"/>
                <a:ext cx="1440000" cy="545690"/>
              </a:xfrm>
              <a:prstGeom prst="rect">
                <a:avLst/>
              </a:prstGeom>
              <a:solidFill>
                <a:srgbClr val="D27936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106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DD86B6D-DC2B-4ECA-B86D-1D1F956B8B8A}"/>
                  </a:ext>
                </a:extLst>
              </p:cNvPr>
              <p:cNvSpPr/>
              <p:nvPr/>
            </p:nvSpPr>
            <p:spPr>
              <a:xfrm>
                <a:off x="7794441" y="2883310"/>
                <a:ext cx="1440000" cy="545690"/>
              </a:xfrm>
              <a:prstGeom prst="rect">
                <a:avLst/>
              </a:prstGeom>
              <a:solidFill>
                <a:srgbClr val="D27936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106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58D2EA4-C910-4E78-8D9E-ED53DC796E42}"/>
                  </a:ext>
                </a:extLst>
              </p:cNvPr>
              <p:cNvSpPr/>
              <p:nvPr/>
            </p:nvSpPr>
            <p:spPr>
              <a:xfrm>
                <a:off x="1854441" y="3341038"/>
                <a:ext cx="1800000" cy="90000"/>
              </a:xfrm>
              <a:prstGeom prst="rect">
                <a:avLst/>
              </a:prstGeom>
              <a:solidFill>
                <a:srgbClr val="CFAA0F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106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78FD03F-5F14-4D7D-845A-B0D58F71ED5D}"/>
                  </a:ext>
                </a:extLst>
              </p:cNvPr>
              <p:cNvSpPr/>
              <p:nvPr/>
            </p:nvSpPr>
            <p:spPr>
              <a:xfrm>
                <a:off x="4734441" y="3344133"/>
                <a:ext cx="1800000" cy="90000"/>
              </a:xfrm>
              <a:prstGeom prst="rect">
                <a:avLst/>
              </a:prstGeom>
              <a:solidFill>
                <a:srgbClr val="CFAA0F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106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D43B0AD-3AF5-4D14-9E2B-AA3A27F0B8E0}"/>
                  </a:ext>
                </a:extLst>
              </p:cNvPr>
              <p:cNvSpPr/>
              <p:nvPr/>
            </p:nvSpPr>
            <p:spPr>
              <a:xfrm>
                <a:off x="7614441" y="3341509"/>
                <a:ext cx="1800000" cy="90000"/>
              </a:xfrm>
              <a:prstGeom prst="rect">
                <a:avLst/>
              </a:prstGeom>
              <a:solidFill>
                <a:srgbClr val="CFAA0F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106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1A78CFE-47C4-4FFA-9031-3DF9BB00C5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441" y="3881413"/>
                <a:ext cx="0" cy="90000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C071D86-DF5C-4A95-A9F9-B10E81A67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74441" y="3881413"/>
                <a:ext cx="0" cy="90000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26E90FD-3D72-4B4E-93AC-DCD8EBA8558A}"/>
                  </a:ext>
                </a:extLst>
              </p:cNvPr>
              <p:cNvCxnSpPr/>
              <p:nvPr/>
            </p:nvCxnSpPr>
            <p:spPr>
              <a:xfrm>
                <a:off x="594441" y="5181852"/>
                <a:ext cx="100800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5F4DA3A-5105-4F00-B123-269FE66B91DF}"/>
                      </a:ext>
                    </a:extLst>
                  </p:cNvPr>
                  <p:cNvSpPr txBox="1"/>
                  <p:nvPr/>
                </p:nvSpPr>
                <p:spPr>
                  <a:xfrm>
                    <a:off x="4852884" y="5181852"/>
                    <a:ext cx="156311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=0.14</m:t>
                        </m:r>
                      </m:oMath>
                    </a14:m>
                    <a:r>
                      <a:rPr lang="en-GB" sz="1600" dirty="0"/>
                      <a:t> [m] </a:t>
                    </a: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5F4DA3A-5105-4F00-B123-269FE66B91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2884" y="5181852"/>
                    <a:ext cx="1563115" cy="3385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5455" b="-23636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3BD4AEF-3C5B-4EFC-B7CA-D187F3245E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099" y="1983310"/>
                <a:ext cx="0" cy="3249249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0C3AE5E-A5B8-4BAE-A786-A183FA37ED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4441" y="1983310"/>
                <a:ext cx="0" cy="325080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CB55E7-A521-46D8-971D-28F215931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7538" y="1983310"/>
                <a:ext cx="0" cy="325080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AFC87F7-A600-46D8-B15C-1E88FFD804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4441" y="1983310"/>
                <a:ext cx="0" cy="325080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07E2A8F-B8AF-4935-A9F3-19BF17F27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94441" y="1983310"/>
                <a:ext cx="0" cy="325080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9D44B15-3B4D-4DA6-AB60-9C1BE5E6B1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8886" y="1983310"/>
                <a:ext cx="0" cy="325080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46192336-BEDF-4CFD-B50C-19FD88C9D5A4}"/>
                      </a:ext>
                    </a:extLst>
                  </p:cNvPr>
                  <p:cNvSpPr txBox="1"/>
                  <p:nvPr/>
                </p:nvSpPr>
                <p:spPr>
                  <a:xfrm>
                    <a:off x="1972883" y="2094756"/>
                    <a:ext cx="156311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𝑥𝐼𝐶</m:t>
                            </m:r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=0.02</m:t>
                        </m:r>
                      </m:oMath>
                    </a14:m>
                    <a:r>
                      <a:rPr lang="en-GB" sz="1600" dirty="0"/>
                      <a:t> [m] </a:t>
                    </a:r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46192336-BEDF-4CFD-B50C-19FD88C9D5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2883" y="2094756"/>
                    <a:ext cx="1563115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5357" r="-2344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A824CB64-167D-402B-A913-8E5FE2A1601E}"/>
                      </a:ext>
                    </a:extLst>
                  </p:cNvPr>
                  <p:cNvSpPr txBox="1"/>
                  <p:nvPr/>
                </p:nvSpPr>
                <p:spPr>
                  <a:xfrm>
                    <a:off x="4852884" y="2094756"/>
                    <a:ext cx="156311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𝑥𝐼𝐶</m:t>
                            </m:r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=0.02</m:t>
                        </m:r>
                      </m:oMath>
                    </a14:m>
                    <a:r>
                      <a:rPr lang="en-GB" sz="1600" dirty="0"/>
                      <a:t> [m] </a:t>
                    </a:r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A824CB64-167D-402B-A913-8E5FE2A160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2884" y="2094756"/>
                    <a:ext cx="1563115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5357" r="-2734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8A102C8-34CC-41D5-B8AF-02903582A1A8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85" y="2100498"/>
                    <a:ext cx="156311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𝑥𝐼𝐶</m:t>
                            </m:r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=0.02</m:t>
                        </m:r>
                      </m:oMath>
                    </a14:m>
                    <a:r>
                      <a:rPr lang="en-GB" sz="1600" dirty="0"/>
                      <a:t> [m] </a:t>
                    </a:r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8A102C8-34CC-41D5-B8AF-02903582A1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85" y="2100498"/>
                    <a:ext cx="1563115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5357" r="-2344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D789A1D-01B3-4C6E-B7A2-039A4E0CAB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4441" y="2264033"/>
                <a:ext cx="413923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0448DF7-10F7-4F9D-8719-3DEEC7CE3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4441" y="2264033"/>
                <a:ext cx="413923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0EDF621F-8896-48AD-96EE-9C6489CACE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37247" y="2264033"/>
                <a:ext cx="413923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F0071C5-1C71-4579-8EDC-A32788246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74829" y="2269105"/>
                <a:ext cx="419612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9837033-32F2-4977-BF26-F0CDCBB03B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94829" y="2264033"/>
                <a:ext cx="419612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B64FD6A9-B4CA-4092-A916-0447480E1B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14829" y="2264033"/>
                <a:ext cx="419612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D255DCC9-D678-4555-ABF7-4986862998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441" y="2883310"/>
                <a:ext cx="0" cy="998103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7A6ADB06-BA9A-462E-B5A9-D2D38CFF3A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4442" y="3881413"/>
                <a:ext cx="1020387" cy="0"/>
              </a:xfrm>
              <a:prstGeom prst="straightConnector1">
                <a:avLst/>
              </a:prstGeom>
              <a:ln w="38100">
                <a:solidFill>
                  <a:srgbClr val="62983E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89E77111-B694-4710-9D24-075267385D69}"/>
                      </a:ext>
                    </a:extLst>
                  </p:cNvPr>
                  <p:cNvSpPr txBox="1"/>
                  <p:nvPr/>
                </p:nvSpPr>
                <p:spPr>
                  <a:xfrm>
                    <a:off x="321064" y="2780071"/>
                    <a:ext cx="32659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a14:m>
                    <a:r>
                      <a:rPr lang="en-GB" sz="16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89E77111-B694-4710-9D24-075267385D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064" y="2780071"/>
                    <a:ext cx="326592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B39AA541-057A-4C50-B12D-846370A670B1}"/>
                      </a:ext>
                    </a:extLst>
                  </p:cNvPr>
                  <p:cNvSpPr txBox="1"/>
                  <p:nvPr/>
                </p:nvSpPr>
                <p:spPr>
                  <a:xfrm>
                    <a:off x="1292532" y="3835353"/>
                    <a:ext cx="32659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lang="en-GB" sz="16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B39AA541-057A-4C50-B12D-846370A670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2532" y="3835353"/>
                    <a:ext cx="326592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60EB48F-8E89-4B17-8A21-CA5999B9C936}"/>
                </a:ext>
              </a:extLst>
            </p:cNvPr>
            <p:cNvCxnSpPr>
              <a:cxnSpLocks/>
            </p:cNvCxnSpPr>
            <p:nvPr/>
          </p:nvCxnSpPr>
          <p:spPr>
            <a:xfrm>
              <a:off x="914482" y="2920133"/>
              <a:ext cx="0" cy="3249249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D6EE566-A5E5-4943-87D5-3E0102131728}"/>
                </a:ext>
              </a:extLst>
            </p:cNvPr>
            <p:cNvCxnSpPr>
              <a:cxnSpLocks/>
            </p:cNvCxnSpPr>
            <p:nvPr/>
          </p:nvCxnSpPr>
          <p:spPr>
            <a:xfrm>
              <a:off x="10994482" y="2918582"/>
              <a:ext cx="0" cy="325080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A8CF34F-334E-4A6B-A6BF-2DF91F0C68BB}"/>
                </a:ext>
              </a:extLst>
            </p:cNvPr>
            <p:cNvSpPr/>
            <p:nvPr/>
          </p:nvSpPr>
          <p:spPr>
            <a:xfrm>
              <a:off x="1422069" y="5439317"/>
              <a:ext cx="445770" cy="446400"/>
            </a:xfrm>
            <a:custGeom>
              <a:avLst/>
              <a:gdLst>
                <a:gd name="connsiteX0" fmla="*/ 0 w 445770"/>
                <a:gd name="connsiteY0" fmla="*/ 223200 h 446400"/>
                <a:gd name="connsiteX1" fmla="*/ 222885 w 445770"/>
                <a:gd name="connsiteY1" fmla="*/ 0 h 446400"/>
                <a:gd name="connsiteX2" fmla="*/ 445770 w 445770"/>
                <a:gd name="connsiteY2" fmla="*/ 223200 h 446400"/>
                <a:gd name="connsiteX3" fmla="*/ 222885 w 445770"/>
                <a:gd name="connsiteY3" fmla="*/ 446400 h 446400"/>
                <a:gd name="connsiteX4" fmla="*/ 0 w 445770"/>
                <a:gd name="connsiteY4" fmla="*/ 223200 h 44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770" h="446400" extrusionOk="0">
                  <a:moveTo>
                    <a:pt x="0" y="223200"/>
                  </a:moveTo>
                  <a:cubicBezTo>
                    <a:pt x="4241" y="68029"/>
                    <a:pt x="119745" y="16076"/>
                    <a:pt x="222885" y="0"/>
                  </a:cubicBezTo>
                  <a:cubicBezTo>
                    <a:pt x="322504" y="-8876"/>
                    <a:pt x="448615" y="89956"/>
                    <a:pt x="445770" y="223200"/>
                  </a:cubicBezTo>
                  <a:cubicBezTo>
                    <a:pt x="458994" y="337729"/>
                    <a:pt x="342596" y="455025"/>
                    <a:pt x="222885" y="446400"/>
                  </a:cubicBezTo>
                  <a:cubicBezTo>
                    <a:pt x="96159" y="458323"/>
                    <a:pt x="4045" y="342912"/>
                    <a:pt x="0" y="223200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311DE7E-5AA0-42C3-82F1-86C9582ABA89}"/>
                </a:ext>
              </a:extLst>
            </p:cNvPr>
            <p:cNvSpPr/>
            <p:nvPr/>
          </p:nvSpPr>
          <p:spPr>
            <a:xfrm>
              <a:off x="2823319" y="5439317"/>
              <a:ext cx="445770" cy="446400"/>
            </a:xfrm>
            <a:custGeom>
              <a:avLst/>
              <a:gdLst>
                <a:gd name="connsiteX0" fmla="*/ 0 w 445770"/>
                <a:gd name="connsiteY0" fmla="*/ 223200 h 446400"/>
                <a:gd name="connsiteX1" fmla="*/ 222885 w 445770"/>
                <a:gd name="connsiteY1" fmla="*/ 0 h 446400"/>
                <a:gd name="connsiteX2" fmla="*/ 445770 w 445770"/>
                <a:gd name="connsiteY2" fmla="*/ 223200 h 446400"/>
                <a:gd name="connsiteX3" fmla="*/ 222885 w 445770"/>
                <a:gd name="connsiteY3" fmla="*/ 446400 h 446400"/>
                <a:gd name="connsiteX4" fmla="*/ 0 w 445770"/>
                <a:gd name="connsiteY4" fmla="*/ 223200 h 44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770" h="446400" extrusionOk="0">
                  <a:moveTo>
                    <a:pt x="0" y="223200"/>
                  </a:moveTo>
                  <a:cubicBezTo>
                    <a:pt x="4241" y="68029"/>
                    <a:pt x="119745" y="16076"/>
                    <a:pt x="222885" y="0"/>
                  </a:cubicBezTo>
                  <a:cubicBezTo>
                    <a:pt x="322504" y="-8876"/>
                    <a:pt x="448615" y="89956"/>
                    <a:pt x="445770" y="223200"/>
                  </a:cubicBezTo>
                  <a:cubicBezTo>
                    <a:pt x="458994" y="337729"/>
                    <a:pt x="342596" y="455025"/>
                    <a:pt x="222885" y="446400"/>
                  </a:cubicBezTo>
                  <a:cubicBezTo>
                    <a:pt x="96159" y="458323"/>
                    <a:pt x="4045" y="342912"/>
                    <a:pt x="0" y="223200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8FBD7C8-CB53-4E27-81F8-D459798B00C6}"/>
                </a:ext>
              </a:extLst>
            </p:cNvPr>
            <p:cNvSpPr/>
            <p:nvPr/>
          </p:nvSpPr>
          <p:spPr>
            <a:xfrm>
              <a:off x="4288820" y="5439317"/>
              <a:ext cx="445770" cy="446400"/>
            </a:xfrm>
            <a:custGeom>
              <a:avLst/>
              <a:gdLst>
                <a:gd name="connsiteX0" fmla="*/ 0 w 445770"/>
                <a:gd name="connsiteY0" fmla="*/ 223200 h 446400"/>
                <a:gd name="connsiteX1" fmla="*/ 222885 w 445770"/>
                <a:gd name="connsiteY1" fmla="*/ 0 h 446400"/>
                <a:gd name="connsiteX2" fmla="*/ 445770 w 445770"/>
                <a:gd name="connsiteY2" fmla="*/ 223200 h 446400"/>
                <a:gd name="connsiteX3" fmla="*/ 222885 w 445770"/>
                <a:gd name="connsiteY3" fmla="*/ 446400 h 446400"/>
                <a:gd name="connsiteX4" fmla="*/ 0 w 445770"/>
                <a:gd name="connsiteY4" fmla="*/ 223200 h 44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770" h="446400" extrusionOk="0">
                  <a:moveTo>
                    <a:pt x="0" y="223200"/>
                  </a:moveTo>
                  <a:cubicBezTo>
                    <a:pt x="4241" y="68029"/>
                    <a:pt x="119745" y="16076"/>
                    <a:pt x="222885" y="0"/>
                  </a:cubicBezTo>
                  <a:cubicBezTo>
                    <a:pt x="322504" y="-8876"/>
                    <a:pt x="448615" y="89956"/>
                    <a:pt x="445770" y="223200"/>
                  </a:cubicBezTo>
                  <a:cubicBezTo>
                    <a:pt x="458994" y="337729"/>
                    <a:pt x="342596" y="455025"/>
                    <a:pt x="222885" y="446400"/>
                  </a:cubicBezTo>
                  <a:cubicBezTo>
                    <a:pt x="96159" y="458323"/>
                    <a:pt x="4045" y="342912"/>
                    <a:pt x="0" y="223200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F870602-8610-4FE0-8A4A-6FB7F4D9508A}"/>
                </a:ext>
              </a:extLst>
            </p:cNvPr>
            <p:cNvSpPr/>
            <p:nvPr/>
          </p:nvSpPr>
          <p:spPr>
            <a:xfrm>
              <a:off x="5704025" y="5439317"/>
              <a:ext cx="445770" cy="446400"/>
            </a:xfrm>
            <a:custGeom>
              <a:avLst/>
              <a:gdLst>
                <a:gd name="connsiteX0" fmla="*/ 0 w 445770"/>
                <a:gd name="connsiteY0" fmla="*/ 223200 h 446400"/>
                <a:gd name="connsiteX1" fmla="*/ 222885 w 445770"/>
                <a:gd name="connsiteY1" fmla="*/ 0 h 446400"/>
                <a:gd name="connsiteX2" fmla="*/ 445770 w 445770"/>
                <a:gd name="connsiteY2" fmla="*/ 223200 h 446400"/>
                <a:gd name="connsiteX3" fmla="*/ 222885 w 445770"/>
                <a:gd name="connsiteY3" fmla="*/ 446400 h 446400"/>
                <a:gd name="connsiteX4" fmla="*/ 0 w 445770"/>
                <a:gd name="connsiteY4" fmla="*/ 223200 h 44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770" h="446400" extrusionOk="0">
                  <a:moveTo>
                    <a:pt x="0" y="223200"/>
                  </a:moveTo>
                  <a:cubicBezTo>
                    <a:pt x="4241" y="68029"/>
                    <a:pt x="119745" y="16076"/>
                    <a:pt x="222885" y="0"/>
                  </a:cubicBezTo>
                  <a:cubicBezTo>
                    <a:pt x="322504" y="-8876"/>
                    <a:pt x="448615" y="89956"/>
                    <a:pt x="445770" y="223200"/>
                  </a:cubicBezTo>
                  <a:cubicBezTo>
                    <a:pt x="458994" y="337729"/>
                    <a:pt x="342596" y="455025"/>
                    <a:pt x="222885" y="446400"/>
                  </a:cubicBezTo>
                  <a:cubicBezTo>
                    <a:pt x="96159" y="458323"/>
                    <a:pt x="4045" y="342912"/>
                    <a:pt x="0" y="223200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380B839-3641-4305-B3BA-116E88C395C2}"/>
                </a:ext>
              </a:extLst>
            </p:cNvPr>
            <p:cNvSpPr/>
            <p:nvPr/>
          </p:nvSpPr>
          <p:spPr>
            <a:xfrm>
              <a:off x="7136137" y="5472056"/>
              <a:ext cx="445770" cy="446400"/>
            </a:xfrm>
            <a:custGeom>
              <a:avLst/>
              <a:gdLst>
                <a:gd name="connsiteX0" fmla="*/ 0 w 445770"/>
                <a:gd name="connsiteY0" fmla="*/ 223200 h 446400"/>
                <a:gd name="connsiteX1" fmla="*/ 222885 w 445770"/>
                <a:gd name="connsiteY1" fmla="*/ 0 h 446400"/>
                <a:gd name="connsiteX2" fmla="*/ 445770 w 445770"/>
                <a:gd name="connsiteY2" fmla="*/ 223200 h 446400"/>
                <a:gd name="connsiteX3" fmla="*/ 222885 w 445770"/>
                <a:gd name="connsiteY3" fmla="*/ 446400 h 446400"/>
                <a:gd name="connsiteX4" fmla="*/ 0 w 445770"/>
                <a:gd name="connsiteY4" fmla="*/ 223200 h 44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770" h="446400" extrusionOk="0">
                  <a:moveTo>
                    <a:pt x="0" y="223200"/>
                  </a:moveTo>
                  <a:cubicBezTo>
                    <a:pt x="4241" y="68029"/>
                    <a:pt x="119745" y="16076"/>
                    <a:pt x="222885" y="0"/>
                  </a:cubicBezTo>
                  <a:cubicBezTo>
                    <a:pt x="322504" y="-8876"/>
                    <a:pt x="448615" y="89956"/>
                    <a:pt x="445770" y="223200"/>
                  </a:cubicBezTo>
                  <a:cubicBezTo>
                    <a:pt x="458994" y="337729"/>
                    <a:pt x="342596" y="455025"/>
                    <a:pt x="222885" y="446400"/>
                  </a:cubicBezTo>
                  <a:cubicBezTo>
                    <a:pt x="96159" y="458323"/>
                    <a:pt x="4045" y="342912"/>
                    <a:pt x="0" y="223200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2D07793-0F68-407B-AA4A-E8EDDFB71022}"/>
                </a:ext>
              </a:extLst>
            </p:cNvPr>
            <p:cNvSpPr/>
            <p:nvPr/>
          </p:nvSpPr>
          <p:spPr>
            <a:xfrm>
              <a:off x="8580221" y="5472056"/>
              <a:ext cx="445770" cy="446400"/>
            </a:xfrm>
            <a:custGeom>
              <a:avLst/>
              <a:gdLst>
                <a:gd name="connsiteX0" fmla="*/ 0 w 445770"/>
                <a:gd name="connsiteY0" fmla="*/ 223200 h 446400"/>
                <a:gd name="connsiteX1" fmla="*/ 222885 w 445770"/>
                <a:gd name="connsiteY1" fmla="*/ 0 h 446400"/>
                <a:gd name="connsiteX2" fmla="*/ 445770 w 445770"/>
                <a:gd name="connsiteY2" fmla="*/ 223200 h 446400"/>
                <a:gd name="connsiteX3" fmla="*/ 222885 w 445770"/>
                <a:gd name="connsiteY3" fmla="*/ 446400 h 446400"/>
                <a:gd name="connsiteX4" fmla="*/ 0 w 445770"/>
                <a:gd name="connsiteY4" fmla="*/ 223200 h 44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770" h="446400" extrusionOk="0">
                  <a:moveTo>
                    <a:pt x="0" y="223200"/>
                  </a:moveTo>
                  <a:cubicBezTo>
                    <a:pt x="4241" y="68029"/>
                    <a:pt x="119745" y="16076"/>
                    <a:pt x="222885" y="0"/>
                  </a:cubicBezTo>
                  <a:cubicBezTo>
                    <a:pt x="322504" y="-8876"/>
                    <a:pt x="448615" y="89956"/>
                    <a:pt x="445770" y="223200"/>
                  </a:cubicBezTo>
                  <a:cubicBezTo>
                    <a:pt x="458994" y="337729"/>
                    <a:pt x="342596" y="455025"/>
                    <a:pt x="222885" y="446400"/>
                  </a:cubicBezTo>
                  <a:cubicBezTo>
                    <a:pt x="96159" y="458323"/>
                    <a:pt x="4045" y="342912"/>
                    <a:pt x="0" y="223200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FF0B593-13BD-46E0-8E90-AC27E0970A03}"/>
                </a:ext>
              </a:extLst>
            </p:cNvPr>
            <p:cNvSpPr/>
            <p:nvPr/>
          </p:nvSpPr>
          <p:spPr>
            <a:xfrm>
              <a:off x="10082377" y="5472056"/>
              <a:ext cx="445770" cy="446400"/>
            </a:xfrm>
            <a:custGeom>
              <a:avLst/>
              <a:gdLst>
                <a:gd name="connsiteX0" fmla="*/ 0 w 445770"/>
                <a:gd name="connsiteY0" fmla="*/ 223200 h 446400"/>
                <a:gd name="connsiteX1" fmla="*/ 222885 w 445770"/>
                <a:gd name="connsiteY1" fmla="*/ 0 h 446400"/>
                <a:gd name="connsiteX2" fmla="*/ 445770 w 445770"/>
                <a:gd name="connsiteY2" fmla="*/ 223200 h 446400"/>
                <a:gd name="connsiteX3" fmla="*/ 222885 w 445770"/>
                <a:gd name="connsiteY3" fmla="*/ 446400 h 446400"/>
                <a:gd name="connsiteX4" fmla="*/ 0 w 445770"/>
                <a:gd name="connsiteY4" fmla="*/ 223200 h 44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770" h="446400" extrusionOk="0">
                  <a:moveTo>
                    <a:pt x="0" y="223200"/>
                  </a:moveTo>
                  <a:cubicBezTo>
                    <a:pt x="4241" y="68029"/>
                    <a:pt x="119745" y="16076"/>
                    <a:pt x="222885" y="0"/>
                  </a:cubicBezTo>
                  <a:cubicBezTo>
                    <a:pt x="322504" y="-8876"/>
                    <a:pt x="448615" y="89956"/>
                    <a:pt x="445770" y="223200"/>
                  </a:cubicBezTo>
                  <a:cubicBezTo>
                    <a:pt x="458994" y="337729"/>
                    <a:pt x="342596" y="455025"/>
                    <a:pt x="222885" y="446400"/>
                  </a:cubicBezTo>
                  <a:cubicBezTo>
                    <a:pt x="96159" y="458323"/>
                    <a:pt x="4045" y="342912"/>
                    <a:pt x="0" y="223200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506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AFD9EA82-70B3-4835-81BC-559BA6105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71" y="2881060"/>
            <a:ext cx="10437257" cy="36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99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Table 4">
            <a:extLst>
              <a:ext uri="{FF2B5EF4-FFF2-40B4-BE49-F238E27FC236}">
                <a16:creationId xmlns:a16="http://schemas.microsoft.com/office/drawing/2014/main" id="{DC150F93-0285-4322-AF4D-4BE3085A6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538204"/>
              </p:ext>
            </p:extLst>
          </p:nvPr>
        </p:nvGraphicFramePr>
        <p:xfrm>
          <a:off x="1367278" y="1163178"/>
          <a:ext cx="9422647" cy="65177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819">
                  <a:extLst>
                    <a:ext uri="{9D8B030D-6E8A-4147-A177-3AD203B41FA5}">
                      <a16:colId xmlns:a16="http://schemas.microsoft.com/office/drawing/2014/main" val="2038100583"/>
                    </a:ext>
                  </a:extLst>
                </a:gridCol>
                <a:gridCol w="724819">
                  <a:extLst>
                    <a:ext uri="{9D8B030D-6E8A-4147-A177-3AD203B41FA5}">
                      <a16:colId xmlns:a16="http://schemas.microsoft.com/office/drawing/2014/main" val="2616392372"/>
                    </a:ext>
                  </a:extLst>
                </a:gridCol>
                <a:gridCol w="724819">
                  <a:extLst>
                    <a:ext uri="{9D8B030D-6E8A-4147-A177-3AD203B41FA5}">
                      <a16:colId xmlns:a16="http://schemas.microsoft.com/office/drawing/2014/main" val="65052376"/>
                    </a:ext>
                  </a:extLst>
                </a:gridCol>
                <a:gridCol w="724819">
                  <a:extLst>
                    <a:ext uri="{9D8B030D-6E8A-4147-A177-3AD203B41FA5}">
                      <a16:colId xmlns:a16="http://schemas.microsoft.com/office/drawing/2014/main" val="1553566392"/>
                    </a:ext>
                  </a:extLst>
                </a:gridCol>
                <a:gridCol w="724819">
                  <a:extLst>
                    <a:ext uri="{9D8B030D-6E8A-4147-A177-3AD203B41FA5}">
                      <a16:colId xmlns:a16="http://schemas.microsoft.com/office/drawing/2014/main" val="1852227670"/>
                    </a:ext>
                  </a:extLst>
                </a:gridCol>
                <a:gridCol w="724819">
                  <a:extLst>
                    <a:ext uri="{9D8B030D-6E8A-4147-A177-3AD203B41FA5}">
                      <a16:colId xmlns:a16="http://schemas.microsoft.com/office/drawing/2014/main" val="4003480095"/>
                    </a:ext>
                  </a:extLst>
                </a:gridCol>
                <a:gridCol w="724819">
                  <a:extLst>
                    <a:ext uri="{9D8B030D-6E8A-4147-A177-3AD203B41FA5}">
                      <a16:colId xmlns:a16="http://schemas.microsoft.com/office/drawing/2014/main" val="251205"/>
                    </a:ext>
                  </a:extLst>
                </a:gridCol>
                <a:gridCol w="724819">
                  <a:extLst>
                    <a:ext uri="{9D8B030D-6E8A-4147-A177-3AD203B41FA5}">
                      <a16:colId xmlns:a16="http://schemas.microsoft.com/office/drawing/2014/main" val="4220436417"/>
                    </a:ext>
                  </a:extLst>
                </a:gridCol>
                <a:gridCol w="724819">
                  <a:extLst>
                    <a:ext uri="{9D8B030D-6E8A-4147-A177-3AD203B41FA5}">
                      <a16:colId xmlns:a16="http://schemas.microsoft.com/office/drawing/2014/main" val="95803842"/>
                    </a:ext>
                  </a:extLst>
                </a:gridCol>
                <a:gridCol w="724819">
                  <a:extLst>
                    <a:ext uri="{9D8B030D-6E8A-4147-A177-3AD203B41FA5}">
                      <a16:colId xmlns:a16="http://schemas.microsoft.com/office/drawing/2014/main" val="839188574"/>
                    </a:ext>
                  </a:extLst>
                </a:gridCol>
                <a:gridCol w="724819">
                  <a:extLst>
                    <a:ext uri="{9D8B030D-6E8A-4147-A177-3AD203B41FA5}">
                      <a16:colId xmlns:a16="http://schemas.microsoft.com/office/drawing/2014/main" val="294700121"/>
                    </a:ext>
                  </a:extLst>
                </a:gridCol>
                <a:gridCol w="724819">
                  <a:extLst>
                    <a:ext uri="{9D8B030D-6E8A-4147-A177-3AD203B41FA5}">
                      <a16:colId xmlns:a16="http://schemas.microsoft.com/office/drawing/2014/main" val="376870087"/>
                    </a:ext>
                  </a:extLst>
                </a:gridCol>
                <a:gridCol w="724819">
                  <a:extLst>
                    <a:ext uri="{9D8B030D-6E8A-4147-A177-3AD203B41FA5}">
                      <a16:colId xmlns:a16="http://schemas.microsoft.com/office/drawing/2014/main" val="4095865399"/>
                    </a:ext>
                  </a:extLst>
                </a:gridCol>
              </a:tblGrid>
              <a:tr h="72419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35440"/>
                  </a:ext>
                </a:extLst>
              </a:tr>
              <a:tr h="72419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247117"/>
                  </a:ext>
                </a:extLst>
              </a:tr>
              <a:tr h="72419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510472"/>
                  </a:ext>
                </a:extLst>
              </a:tr>
              <a:tr h="72419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515772"/>
                  </a:ext>
                </a:extLst>
              </a:tr>
              <a:tr h="72419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940971"/>
                  </a:ext>
                </a:extLst>
              </a:tr>
              <a:tr h="72419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06477"/>
                  </a:ext>
                </a:extLst>
              </a:tr>
              <a:tr h="72419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853955"/>
                  </a:ext>
                </a:extLst>
              </a:tr>
              <a:tr h="72419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133245"/>
                  </a:ext>
                </a:extLst>
              </a:tr>
              <a:tr h="72419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778900"/>
                  </a:ext>
                </a:extLst>
              </a:tr>
            </a:tbl>
          </a:graphicData>
        </a:graphic>
      </p:graphicFrame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E36DAE20-30AE-48B6-8F11-2C3611D64FA2}"/>
              </a:ext>
            </a:extLst>
          </p:cNvPr>
          <p:cNvCxnSpPr>
            <a:cxnSpLocks/>
          </p:cNvCxnSpPr>
          <p:nvPr/>
        </p:nvCxnSpPr>
        <p:spPr>
          <a:xfrm>
            <a:off x="1367277" y="6682857"/>
            <a:ext cx="0" cy="998103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17850C8-135E-463F-8F5C-2881D0BF2B7C}"/>
              </a:ext>
            </a:extLst>
          </p:cNvPr>
          <p:cNvCxnSpPr>
            <a:cxnSpLocks/>
          </p:cNvCxnSpPr>
          <p:nvPr/>
        </p:nvCxnSpPr>
        <p:spPr>
          <a:xfrm flipH="1">
            <a:off x="1367278" y="7680960"/>
            <a:ext cx="1020387" cy="0"/>
          </a:xfrm>
          <a:prstGeom prst="straightConnector1">
            <a:avLst/>
          </a:prstGeom>
          <a:ln w="57150">
            <a:solidFill>
              <a:srgbClr val="62983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C01C5373-3702-4425-A6F9-BD95FA95C568}"/>
                  </a:ext>
                </a:extLst>
              </p:cNvPr>
              <p:cNvSpPr txBox="1"/>
              <p:nvPr/>
            </p:nvSpPr>
            <p:spPr>
              <a:xfrm>
                <a:off x="1093900" y="6579618"/>
                <a:ext cx="3265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C01C5373-3702-4425-A6F9-BD95FA95C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" y="6579618"/>
                <a:ext cx="326592" cy="338554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5D08C3C3-17AB-487F-93A2-AA99FE68E5F2}"/>
                  </a:ext>
                </a:extLst>
              </p:cNvPr>
              <p:cNvSpPr txBox="1"/>
              <p:nvPr/>
            </p:nvSpPr>
            <p:spPr>
              <a:xfrm>
                <a:off x="2065368" y="7634900"/>
                <a:ext cx="3265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5D08C3C3-17AB-487F-93A2-AA99FE68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368" y="7634900"/>
                <a:ext cx="32659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693C8AC-0C49-426F-B687-062A0DA3A827}"/>
                  </a:ext>
                </a:extLst>
              </p:cNvPr>
              <p:cNvSpPr txBox="1"/>
              <p:nvPr/>
            </p:nvSpPr>
            <p:spPr>
              <a:xfrm>
                <a:off x="10008367" y="7734125"/>
                <a:ext cx="1563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693C8AC-0C49-426F-B687-062A0DA3A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8367" y="7734125"/>
                <a:ext cx="156311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0589458-5D9F-450C-8B65-87A6BE762583}"/>
                  </a:ext>
                </a:extLst>
              </p:cNvPr>
              <p:cNvSpPr txBox="1"/>
              <p:nvPr/>
            </p:nvSpPr>
            <p:spPr>
              <a:xfrm>
                <a:off x="577970" y="7706579"/>
                <a:ext cx="1563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0589458-5D9F-450C-8B65-87A6BE762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70" y="7706579"/>
                <a:ext cx="156311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38727177-6DED-400C-A19C-3F2769DAC198}"/>
                  </a:ext>
                </a:extLst>
              </p:cNvPr>
              <p:cNvSpPr txBox="1"/>
              <p:nvPr/>
            </p:nvSpPr>
            <p:spPr>
              <a:xfrm>
                <a:off x="365564" y="7450234"/>
                <a:ext cx="1563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38727177-6DED-400C-A19C-3F2769DAC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64" y="7450234"/>
                <a:ext cx="156311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D0602ECA-B9F2-4426-B159-A9B2AD18C0C2}"/>
                  </a:ext>
                </a:extLst>
              </p:cNvPr>
              <p:cNvSpPr txBox="1"/>
              <p:nvPr/>
            </p:nvSpPr>
            <p:spPr>
              <a:xfrm>
                <a:off x="136657" y="1101049"/>
                <a:ext cx="1563115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D0602ECA-B9F2-4426-B159-A9B2AD18C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57" y="1101049"/>
                <a:ext cx="1563115" cy="391261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Oval 195">
            <a:extLst>
              <a:ext uri="{FF2B5EF4-FFF2-40B4-BE49-F238E27FC236}">
                <a16:creationId xmlns:a16="http://schemas.microsoft.com/office/drawing/2014/main" id="{37F96AE8-C3DF-481F-8AA8-18DA0D7C9A98}"/>
              </a:ext>
            </a:extLst>
          </p:cNvPr>
          <p:cNvSpPr/>
          <p:nvPr/>
        </p:nvSpPr>
        <p:spPr>
          <a:xfrm>
            <a:off x="1304278" y="1110013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4F500A0F-2C8A-4A58-A930-DF5DADE75F9E}"/>
              </a:ext>
            </a:extLst>
          </p:cNvPr>
          <p:cNvSpPr/>
          <p:nvPr/>
        </p:nvSpPr>
        <p:spPr>
          <a:xfrm>
            <a:off x="1304278" y="181505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6C5A38CD-A047-4677-989B-D4C07C59CD70}"/>
              </a:ext>
            </a:extLst>
          </p:cNvPr>
          <p:cNvSpPr/>
          <p:nvPr/>
        </p:nvSpPr>
        <p:spPr>
          <a:xfrm>
            <a:off x="1317505" y="2565024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0A0F550C-40F2-4D3A-B4F5-E7A68C4CA55E}"/>
              </a:ext>
            </a:extLst>
          </p:cNvPr>
          <p:cNvSpPr/>
          <p:nvPr/>
        </p:nvSpPr>
        <p:spPr>
          <a:xfrm>
            <a:off x="1317505" y="3270068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77778B2C-A34B-406A-9C31-89928AB31607}"/>
              </a:ext>
            </a:extLst>
          </p:cNvPr>
          <p:cNvSpPr/>
          <p:nvPr/>
        </p:nvSpPr>
        <p:spPr>
          <a:xfrm>
            <a:off x="1291051" y="399008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8678E26D-A710-4EB0-9A1C-7805A0325B86}"/>
              </a:ext>
            </a:extLst>
          </p:cNvPr>
          <p:cNvSpPr/>
          <p:nvPr/>
        </p:nvSpPr>
        <p:spPr>
          <a:xfrm>
            <a:off x="1291051" y="4695131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E1C87BA6-3CEA-4225-BF2D-D9B106FA6726}"/>
              </a:ext>
            </a:extLst>
          </p:cNvPr>
          <p:cNvSpPr/>
          <p:nvPr/>
        </p:nvSpPr>
        <p:spPr>
          <a:xfrm>
            <a:off x="1304278" y="5445098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964207EF-A49D-493E-AA0C-077233E679B7}"/>
              </a:ext>
            </a:extLst>
          </p:cNvPr>
          <p:cNvSpPr/>
          <p:nvPr/>
        </p:nvSpPr>
        <p:spPr>
          <a:xfrm>
            <a:off x="1304278" y="6150142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222458C0-C3D5-4CA3-A932-807541AA7F31}"/>
              </a:ext>
            </a:extLst>
          </p:cNvPr>
          <p:cNvSpPr/>
          <p:nvPr/>
        </p:nvSpPr>
        <p:spPr>
          <a:xfrm>
            <a:off x="2005963" y="399008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B27F019-D9DD-4F1B-AB6E-21413339AA40}"/>
              </a:ext>
            </a:extLst>
          </p:cNvPr>
          <p:cNvSpPr/>
          <p:nvPr/>
        </p:nvSpPr>
        <p:spPr>
          <a:xfrm>
            <a:off x="2005963" y="4695131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28F0DD81-B18F-43CF-8B66-6D5225C40021}"/>
              </a:ext>
            </a:extLst>
          </p:cNvPr>
          <p:cNvSpPr/>
          <p:nvPr/>
        </p:nvSpPr>
        <p:spPr>
          <a:xfrm>
            <a:off x="2019190" y="5445098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82C6CEC-9586-4D1D-B510-4150FB77F149}"/>
              </a:ext>
            </a:extLst>
          </p:cNvPr>
          <p:cNvSpPr/>
          <p:nvPr/>
        </p:nvSpPr>
        <p:spPr>
          <a:xfrm>
            <a:off x="2019190" y="6150142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88B06777-3AC9-470B-B9FF-A403725B9AA5}"/>
              </a:ext>
            </a:extLst>
          </p:cNvPr>
          <p:cNvSpPr/>
          <p:nvPr/>
        </p:nvSpPr>
        <p:spPr>
          <a:xfrm>
            <a:off x="2011757" y="110252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2CBE59AA-9BDF-4847-8FC2-6780F3509E85}"/>
              </a:ext>
            </a:extLst>
          </p:cNvPr>
          <p:cNvSpPr/>
          <p:nvPr/>
        </p:nvSpPr>
        <p:spPr>
          <a:xfrm>
            <a:off x="2011757" y="1807571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5189370C-58F8-4A67-BB31-EB4B85A16F6B}"/>
              </a:ext>
            </a:extLst>
          </p:cNvPr>
          <p:cNvSpPr/>
          <p:nvPr/>
        </p:nvSpPr>
        <p:spPr>
          <a:xfrm>
            <a:off x="2024984" y="2557538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E312071E-E769-4EB0-9896-11119B7F5CC5}"/>
              </a:ext>
            </a:extLst>
          </p:cNvPr>
          <p:cNvSpPr/>
          <p:nvPr/>
        </p:nvSpPr>
        <p:spPr>
          <a:xfrm>
            <a:off x="2024984" y="3262582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3CAE1F18-2F39-4540-903E-B25798B780D4}"/>
              </a:ext>
            </a:extLst>
          </p:cNvPr>
          <p:cNvSpPr/>
          <p:nvPr/>
        </p:nvSpPr>
        <p:spPr>
          <a:xfrm>
            <a:off x="1296845" y="6876691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5ECCBDFC-CDAF-4EE6-9873-A94140648F8D}"/>
              </a:ext>
            </a:extLst>
          </p:cNvPr>
          <p:cNvSpPr/>
          <p:nvPr/>
        </p:nvSpPr>
        <p:spPr>
          <a:xfrm>
            <a:off x="1296845" y="7581735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91C1A897-B280-47B8-81E2-9AA9D736E18B}"/>
              </a:ext>
            </a:extLst>
          </p:cNvPr>
          <p:cNvSpPr/>
          <p:nvPr/>
        </p:nvSpPr>
        <p:spPr>
          <a:xfrm>
            <a:off x="2011757" y="6876691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2A1A27BF-EC5A-4011-B08D-11BB78CDDF7C}"/>
              </a:ext>
            </a:extLst>
          </p:cNvPr>
          <p:cNvSpPr/>
          <p:nvPr/>
        </p:nvSpPr>
        <p:spPr>
          <a:xfrm>
            <a:off x="2011757" y="7581735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FE6EF8C-FA37-4C79-9DAC-DB22F86D44EB}"/>
              </a:ext>
            </a:extLst>
          </p:cNvPr>
          <p:cNvSpPr/>
          <p:nvPr/>
        </p:nvSpPr>
        <p:spPr>
          <a:xfrm>
            <a:off x="2772546" y="1100178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D4BF797D-DBA0-46D6-A0D5-B049F7D257D3}"/>
              </a:ext>
            </a:extLst>
          </p:cNvPr>
          <p:cNvSpPr/>
          <p:nvPr/>
        </p:nvSpPr>
        <p:spPr>
          <a:xfrm>
            <a:off x="2772546" y="1805222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68B2D7E0-2E69-4DCD-9C33-B4E96842911A}"/>
              </a:ext>
            </a:extLst>
          </p:cNvPr>
          <p:cNvSpPr/>
          <p:nvPr/>
        </p:nvSpPr>
        <p:spPr>
          <a:xfrm>
            <a:off x="2785773" y="2555189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5E00DECE-425A-4BB9-BB87-BCE113D7453C}"/>
              </a:ext>
            </a:extLst>
          </p:cNvPr>
          <p:cNvSpPr/>
          <p:nvPr/>
        </p:nvSpPr>
        <p:spPr>
          <a:xfrm>
            <a:off x="2785773" y="3260233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6CDCA209-D74A-4406-937E-DBEF697F51FC}"/>
              </a:ext>
            </a:extLst>
          </p:cNvPr>
          <p:cNvSpPr/>
          <p:nvPr/>
        </p:nvSpPr>
        <p:spPr>
          <a:xfrm>
            <a:off x="2759319" y="3980252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C2662C03-7F3B-4A5E-B544-9BA0EAC8D034}"/>
              </a:ext>
            </a:extLst>
          </p:cNvPr>
          <p:cNvSpPr/>
          <p:nvPr/>
        </p:nvSpPr>
        <p:spPr>
          <a:xfrm>
            <a:off x="2759319" y="4685296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FF3AC6D9-24FB-41BC-8D8E-E8B02946DD49}"/>
              </a:ext>
            </a:extLst>
          </p:cNvPr>
          <p:cNvSpPr/>
          <p:nvPr/>
        </p:nvSpPr>
        <p:spPr>
          <a:xfrm>
            <a:off x="2772546" y="5435263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2628475-C043-444C-B3BE-2DC218187BD5}"/>
              </a:ext>
            </a:extLst>
          </p:cNvPr>
          <p:cNvSpPr/>
          <p:nvPr/>
        </p:nvSpPr>
        <p:spPr>
          <a:xfrm>
            <a:off x="2772546" y="614030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4D68062A-21CE-47B3-87EF-A57431496721}"/>
              </a:ext>
            </a:extLst>
          </p:cNvPr>
          <p:cNvSpPr/>
          <p:nvPr/>
        </p:nvSpPr>
        <p:spPr>
          <a:xfrm>
            <a:off x="3474231" y="3980252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0B40E02B-B7F9-4B56-954C-C5BE7603AA6C}"/>
              </a:ext>
            </a:extLst>
          </p:cNvPr>
          <p:cNvSpPr/>
          <p:nvPr/>
        </p:nvSpPr>
        <p:spPr>
          <a:xfrm>
            <a:off x="3474231" y="4685296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2E63933C-BE6D-45B5-A1D1-FB87D08FC87A}"/>
              </a:ext>
            </a:extLst>
          </p:cNvPr>
          <p:cNvSpPr/>
          <p:nvPr/>
        </p:nvSpPr>
        <p:spPr>
          <a:xfrm>
            <a:off x="3487458" y="5435263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028DF8C9-0E81-499A-8DC0-10B50BAB71C0}"/>
              </a:ext>
            </a:extLst>
          </p:cNvPr>
          <p:cNvSpPr/>
          <p:nvPr/>
        </p:nvSpPr>
        <p:spPr>
          <a:xfrm>
            <a:off x="3487458" y="614030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0367D41E-3281-420D-9951-0FAC279357C4}"/>
              </a:ext>
            </a:extLst>
          </p:cNvPr>
          <p:cNvSpPr/>
          <p:nvPr/>
        </p:nvSpPr>
        <p:spPr>
          <a:xfrm>
            <a:off x="3480025" y="1092692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1129D102-C70C-4809-BD93-F16EA8A28D3C}"/>
              </a:ext>
            </a:extLst>
          </p:cNvPr>
          <p:cNvSpPr/>
          <p:nvPr/>
        </p:nvSpPr>
        <p:spPr>
          <a:xfrm>
            <a:off x="3480025" y="1797736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46D7DC44-D80C-482C-818E-03E3C23E89CC}"/>
              </a:ext>
            </a:extLst>
          </p:cNvPr>
          <p:cNvSpPr/>
          <p:nvPr/>
        </p:nvSpPr>
        <p:spPr>
          <a:xfrm>
            <a:off x="3493252" y="2547703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47D4D8F-32D6-413C-BD34-DD2CD92E8A7E}"/>
              </a:ext>
            </a:extLst>
          </p:cNvPr>
          <p:cNvSpPr/>
          <p:nvPr/>
        </p:nvSpPr>
        <p:spPr>
          <a:xfrm>
            <a:off x="3493252" y="325274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CDAC25E-0610-45A1-B20D-B612ABDA1F62}"/>
              </a:ext>
            </a:extLst>
          </p:cNvPr>
          <p:cNvSpPr/>
          <p:nvPr/>
        </p:nvSpPr>
        <p:spPr>
          <a:xfrm>
            <a:off x="2765113" y="6866856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C727B49-C2D7-4D47-8BBD-19F4E601BB95}"/>
              </a:ext>
            </a:extLst>
          </p:cNvPr>
          <p:cNvSpPr/>
          <p:nvPr/>
        </p:nvSpPr>
        <p:spPr>
          <a:xfrm>
            <a:off x="2765113" y="7571900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C1AB8CEA-CA57-4744-828F-DF000B145A93}"/>
              </a:ext>
            </a:extLst>
          </p:cNvPr>
          <p:cNvSpPr/>
          <p:nvPr/>
        </p:nvSpPr>
        <p:spPr>
          <a:xfrm>
            <a:off x="3480025" y="6866856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5B5947F9-67F8-492F-929C-1A5A0AE7BCF1}"/>
              </a:ext>
            </a:extLst>
          </p:cNvPr>
          <p:cNvSpPr/>
          <p:nvPr/>
        </p:nvSpPr>
        <p:spPr>
          <a:xfrm>
            <a:off x="3480025" y="7571900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FAF146AB-5411-4688-98A5-5763B772AF94}"/>
              </a:ext>
            </a:extLst>
          </p:cNvPr>
          <p:cNvSpPr/>
          <p:nvPr/>
        </p:nvSpPr>
        <p:spPr>
          <a:xfrm>
            <a:off x="4202151" y="1113329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882F7208-5A81-4513-A771-C64F4AFB7660}"/>
              </a:ext>
            </a:extLst>
          </p:cNvPr>
          <p:cNvSpPr/>
          <p:nvPr/>
        </p:nvSpPr>
        <p:spPr>
          <a:xfrm>
            <a:off x="4202151" y="1818373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6D9CEFDE-976A-4807-87EB-3A0F9EB220BE}"/>
              </a:ext>
            </a:extLst>
          </p:cNvPr>
          <p:cNvSpPr/>
          <p:nvPr/>
        </p:nvSpPr>
        <p:spPr>
          <a:xfrm>
            <a:off x="4215378" y="2568340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33C65D21-AE17-46A4-BD21-F7EE10A52609}"/>
              </a:ext>
            </a:extLst>
          </p:cNvPr>
          <p:cNvSpPr/>
          <p:nvPr/>
        </p:nvSpPr>
        <p:spPr>
          <a:xfrm>
            <a:off x="4215378" y="3273384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B310014E-D253-435C-9FC8-4F059492BB66}"/>
              </a:ext>
            </a:extLst>
          </p:cNvPr>
          <p:cNvSpPr/>
          <p:nvPr/>
        </p:nvSpPr>
        <p:spPr>
          <a:xfrm>
            <a:off x="4188924" y="3993403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A80F76D3-18AE-45B2-BBBE-DFF8B003D595}"/>
              </a:ext>
            </a:extLst>
          </p:cNvPr>
          <p:cNvSpPr/>
          <p:nvPr/>
        </p:nvSpPr>
        <p:spPr>
          <a:xfrm>
            <a:off x="4188924" y="469844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FC989CE2-5955-4BAE-8D32-7F8EC386DADA}"/>
              </a:ext>
            </a:extLst>
          </p:cNvPr>
          <p:cNvSpPr/>
          <p:nvPr/>
        </p:nvSpPr>
        <p:spPr>
          <a:xfrm>
            <a:off x="4202151" y="5448414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D308C629-8F39-4132-9CC6-FB0C220B4A79}"/>
              </a:ext>
            </a:extLst>
          </p:cNvPr>
          <p:cNvSpPr/>
          <p:nvPr/>
        </p:nvSpPr>
        <p:spPr>
          <a:xfrm>
            <a:off x="4202151" y="6153458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FB197E03-B193-40AF-9234-E509DFE63C68}"/>
              </a:ext>
            </a:extLst>
          </p:cNvPr>
          <p:cNvSpPr/>
          <p:nvPr/>
        </p:nvSpPr>
        <p:spPr>
          <a:xfrm>
            <a:off x="4903836" y="3993403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B1F96C2E-5CA6-45C9-BC56-78DB6A6726BE}"/>
              </a:ext>
            </a:extLst>
          </p:cNvPr>
          <p:cNvSpPr/>
          <p:nvPr/>
        </p:nvSpPr>
        <p:spPr>
          <a:xfrm>
            <a:off x="4903836" y="469844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1A72DA5B-03DC-492B-A456-ADAEC0EDC68C}"/>
              </a:ext>
            </a:extLst>
          </p:cNvPr>
          <p:cNvSpPr/>
          <p:nvPr/>
        </p:nvSpPr>
        <p:spPr>
          <a:xfrm>
            <a:off x="4917063" y="5448414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E8AFFD0E-0464-48C4-AE2E-9FBB2E5187ED}"/>
              </a:ext>
            </a:extLst>
          </p:cNvPr>
          <p:cNvSpPr/>
          <p:nvPr/>
        </p:nvSpPr>
        <p:spPr>
          <a:xfrm>
            <a:off x="4917063" y="6153458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633E28F9-1913-4788-AD8C-302743FEA654}"/>
              </a:ext>
            </a:extLst>
          </p:cNvPr>
          <p:cNvSpPr/>
          <p:nvPr/>
        </p:nvSpPr>
        <p:spPr>
          <a:xfrm>
            <a:off x="4909630" y="1105843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2DA1B552-B8FD-4290-896F-7330871B55AF}"/>
              </a:ext>
            </a:extLst>
          </p:cNvPr>
          <p:cNvSpPr/>
          <p:nvPr/>
        </p:nvSpPr>
        <p:spPr>
          <a:xfrm>
            <a:off x="4909630" y="181088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13CE6F40-52B4-49EB-913B-4B355F885712}"/>
              </a:ext>
            </a:extLst>
          </p:cNvPr>
          <p:cNvSpPr/>
          <p:nvPr/>
        </p:nvSpPr>
        <p:spPr>
          <a:xfrm>
            <a:off x="4922857" y="2560854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4ACE3985-4610-4398-B24F-0EFA18A285C3}"/>
              </a:ext>
            </a:extLst>
          </p:cNvPr>
          <p:cNvSpPr/>
          <p:nvPr/>
        </p:nvSpPr>
        <p:spPr>
          <a:xfrm>
            <a:off x="4922857" y="3265898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C662F6C8-9397-41D4-AF34-9E876E56A92E}"/>
              </a:ext>
            </a:extLst>
          </p:cNvPr>
          <p:cNvSpPr/>
          <p:nvPr/>
        </p:nvSpPr>
        <p:spPr>
          <a:xfrm>
            <a:off x="4194718" y="688000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4F8E2888-475F-4C59-86F8-7540678EB305}"/>
              </a:ext>
            </a:extLst>
          </p:cNvPr>
          <p:cNvSpPr/>
          <p:nvPr/>
        </p:nvSpPr>
        <p:spPr>
          <a:xfrm>
            <a:off x="4194718" y="7585051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ACE89CF0-78B6-4075-B66F-E43575A7B69B}"/>
              </a:ext>
            </a:extLst>
          </p:cNvPr>
          <p:cNvSpPr/>
          <p:nvPr/>
        </p:nvSpPr>
        <p:spPr>
          <a:xfrm>
            <a:off x="4909630" y="688000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65C08C83-907B-42D2-B6A4-C9E95C903EDA}"/>
              </a:ext>
            </a:extLst>
          </p:cNvPr>
          <p:cNvSpPr/>
          <p:nvPr/>
        </p:nvSpPr>
        <p:spPr>
          <a:xfrm>
            <a:off x="4909630" y="7585051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5EDF3C3F-7470-4D57-A92B-6BEBD04E6570}"/>
              </a:ext>
            </a:extLst>
          </p:cNvPr>
          <p:cNvSpPr/>
          <p:nvPr/>
        </p:nvSpPr>
        <p:spPr>
          <a:xfrm>
            <a:off x="5670419" y="1103494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F4159D35-1FD0-4DFE-A949-A82B18F83441}"/>
              </a:ext>
            </a:extLst>
          </p:cNvPr>
          <p:cNvSpPr/>
          <p:nvPr/>
        </p:nvSpPr>
        <p:spPr>
          <a:xfrm>
            <a:off x="5670419" y="1808538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3DEECD3E-C62E-4E09-9817-02B573356485}"/>
              </a:ext>
            </a:extLst>
          </p:cNvPr>
          <p:cNvSpPr/>
          <p:nvPr/>
        </p:nvSpPr>
        <p:spPr>
          <a:xfrm>
            <a:off x="5683646" y="2558505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1C8145B2-EBEB-495D-857D-8A9A105B907A}"/>
              </a:ext>
            </a:extLst>
          </p:cNvPr>
          <p:cNvSpPr/>
          <p:nvPr/>
        </p:nvSpPr>
        <p:spPr>
          <a:xfrm>
            <a:off x="5683646" y="3263549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DBEE1C91-1993-4EDB-8FD9-338BA05D8CDD}"/>
              </a:ext>
            </a:extLst>
          </p:cNvPr>
          <p:cNvSpPr/>
          <p:nvPr/>
        </p:nvSpPr>
        <p:spPr>
          <a:xfrm>
            <a:off x="5657192" y="3983568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F9B0FF87-66BB-4D7C-9CC0-EDB80337C8EA}"/>
              </a:ext>
            </a:extLst>
          </p:cNvPr>
          <p:cNvSpPr/>
          <p:nvPr/>
        </p:nvSpPr>
        <p:spPr>
          <a:xfrm>
            <a:off x="5657192" y="4688612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0F9E721B-FCC8-49C0-AFA4-66AF6C157EFF}"/>
              </a:ext>
            </a:extLst>
          </p:cNvPr>
          <p:cNvSpPr/>
          <p:nvPr/>
        </p:nvSpPr>
        <p:spPr>
          <a:xfrm>
            <a:off x="5670419" y="5438579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6DC2D4DF-F8B2-420A-A8DA-2EDF3021C0D6}"/>
              </a:ext>
            </a:extLst>
          </p:cNvPr>
          <p:cNvSpPr/>
          <p:nvPr/>
        </p:nvSpPr>
        <p:spPr>
          <a:xfrm>
            <a:off x="5670419" y="6143623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72CD8D0D-3F16-499F-A135-8E687DD0C9DA}"/>
              </a:ext>
            </a:extLst>
          </p:cNvPr>
          <p:cNvSpPr/>
          <p:nvPr/>
        </p:nvSpPr>
        <p:spPr>
          <a:xfrm>
            <a:off x="6372104" y="3983568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3AB41BC7-1C61-49EB-831D-D8DCAD424D10}"/>
              </a:ext>
            </a:extLst>
          </p:cNvPr>
          <p:cNvSpPr/>
          <p:nvPr/>
        </p:nvSpPr>
        <p:spPr>
          <a:xfrm>
            <a:off x="6372104" y="4688612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4432F3B4-B610-4614-ADEA-DEB645CA04C2}"/>
              </a:ext>
            </a:extLst>
          </p:cNvPr>
          <p:cNvSpPr/>
          <p:nvPr/>
        </p:nvSpPr>
        <p:spPr>
          <a:xfrm>
            <a:off x="6385331" y="5438579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9193391F-61C9-4190-981D-18834A9181E3}"/>
              </a:ext>
            </a:extLst>
          </p:cNvPr>
          <p:cNvSpPr/>
          <p:nvPr/>
        </p:nvSpPr>
        <p:spPr>
          <a:xfrm>
            <a:off x="6385331" y="6143623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42FDD61D-B8E2-476E-B887-A6B248B2EFF0}"/>
              </a:ext>
            </a:extLst>
          </p:cNvPr>
          <p:cNvSpPr/>
          <p:nvPr/>
        </p:nvSpPr>
        <p:spPr>
          <a:xfrm>
            <a:off x="6377898" y="1096008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A86B0B83-0A6D-401C-BEE5-A4A480BE275C}"/>
              </a:ext>
            </a:extLst>
          </p:cNvPr>
          <p:cNvSpPr/>
          <p:nvPr/>
        </p:nvSpPr>
        <p:spPr>
          <a:xfrm>
            <a:off x="6377898" y="1801052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97023AEA-2290-4E39-B487-B857564DB143}"/>
              </a:ext>
            </a:extLst>
          </p:cNvPr>
          <p:cNvSpPr/>
          <p:nvPr/>
        </p:nvSpPr>
        <p:spPr>
          <a:xfrm>
            <a:off x="6391125" y="2551019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5A77C407-F819-4C70-9EDD-C5F952175E9A}"/>
              </a:ext>
            </a:extLst>
          </p:cNvPr>
          <p:cNvSpPr/>
          <p:nvPr/>
        </p:nvSpPr>
        <p:spPr>
          <a:xfrm>
            <a:off x="6391125" y="3256063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42879C27-2BD7-4179-AFCE-8DFE49F94A83}"/>
              </a:ext>
            </a:extLst>
          </p:cNvPr>
          <p:cNvSpPr/>
          <p:nvPr/>
        </p:nvSpPr>
        <p:spPr>
          <a:xfrm>
            <a:off x="5662986" y="6870172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0EDA4464-1A9B-443D-9E6E-09209183752F}"/>
              </a:ext>
            </a:extLst>
          </p:cNvPr>
          <p:cNvSpPr/>
          <p:nvPr/>
        </p:nvSpPr>
        <p:spPr>
          <a:xfrm>
            <a:off x="5662986" y="7575216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94F0DD93-50A0-489F-978F-7EF7F3800491}"/>
              </a:ext>
            </a:extLst>
          </p:cNvPr>
          <p:cNvSpPr/>
          <p:nvPr/>
        </p:nvSpPr>
        <p:spPr>
          <a:xfrm>
            <a:off x="6377898" y="6870172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FF3DF306-3555-4519-AE01-11A7B7AE6821}"/>
              </a:ext>
            </a:extLst>
          </p:cNvPr>
          <p:cNvSpPr/>
          <p:nvPr/>
        </p:nvSpPr>
        <p:spPr>
          <a:xfrm>
            <a:off x="6377898" y="7575216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26441FFC-9775-4066-B15B-A1C3EF256EBE}"/>
              </a:ext>
            </a:extLst>
          </p:cNvPr>
          <p:cNvSpPr/>
          <p:nvPr/>
        </p:nvSpPr>
        <p:spPr>
          <a:xfrm>
            <a:off x="7092810" y="1093073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2B0ECDE6-C947-43C1-B2B0-5F17ECE8C9A1}"/>
              </a:ext>
            </a:extLst>
          </p:cNvPr>
          <p:cNvSpPr/>
          <p:nvPr/>
        </p:nvSpPr>
        <p:spPr>
          <a:xfrm>
            <a:off x="7092810" y="179811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9B21CE46-0CF2-4751-A887-1A70932EDD35}"/>
              </a:ext>
            </a:extLst>
          </p:cNvPr>
          <p:cNvSpPr/>
          <p:nvPr/>
        </p:nvSpPr>
        <p:spPr>
          <a:xfrm>
            <a:off x="7106037" y="2548084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C06F8A1C-816A-4458-BA7D-2CE0543BD6CC}"/>
              </a:ext>
            </a:extLst>
          </p:cNvPr>
          <p:cNvSpPr/>
          <p:nvPr/>
        </p:nvSpPr>
        <p:spPr>
          <a:xfrm>
            <a:off x="7106037" y="3253128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32399C1A-F71B-4056-8639-EAEC09F4036C}"/>
              </a:ext>
            </a:extLst>
          </p:cNvPr>
          <p:cNvSpPr/>
          <p:nvPr/>
        </p:nvSpPr>
        <p:spPr>
          <a:xfrm>
            <a:off x="7079583" y="397314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0B51CF09-6033-48A1-85A9-DD9CE2506552}"/>
              </a:ext>
            </a:extLst>
          </p:cNvPr>
          <p:cNvSpPr/>
          <p:nvPr/>
        </p:nvSpPr>
        <p:spPr>
          <a:xfrm>
            <a:off x="7079583" y="4678191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C2399BC9-E268-4671-963B-31FE4CE67075}"/>
              </a:ext>
            </a:extLst>
          </p:cNvPr>
          <p:cNvSpPr/>
          <p:nvPr/>
        </p:nvSpPr>
        <p:spPr>
          <a:xfrm>
            <a:off x="7092810" y="5428158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05294ABE-64F6-495A-A74D-8E6DF27EBEC3}"/>
              </a:ext>
            </a:extLst>
          </p:cNvPr>
          <p:cNvSpPr/>
          <p:nvPr/>
        </p:nvSpPr>
        <p:spPr>
          <a:xfrm>
            <a:off x="7092810" y="6133202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A78FE4B7-79B7-4B1B-8423-FC44CEEFC9BA}"/>
              </a:ext>
            </a:extLst>
          </p:cNvPr>
          <p:cNvSpPr/>
          <p:nvPr/>
        </p:nvSpPr>
        <p:spPr>
          <a:xfrm>
            <a:off x="7794495" y="397314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DE89B992-7462-4F5C-AE57-973A22706164}"/>
              </a:ext>
            </a:extLst>
          </p:cNvPr>
          <p:cNvSpPr/>
          <p:nvPr/>
        </p:nvSpPr>
        <p:spPr>
          <a:xfrm>
            <a:off x="7794495" y="4678191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3C049DE3-3FCA-4CC0-9EAC-E28DD898DA94}"/>
              </a:ext>
            </a:extLst>
          </p:cNvPr>
          <p:cNvSpPr/>
          <p:nvPr/>
        </p:nvSpPr>
        <p:spPr>
          <a:xfrm>
            <a:off x="7807722" y="5428158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4DBBE810-C1F0-47C1-A616-3408988B1D7D}"/>
              </a:ext>
            </a:extLst>
          </p:cNvPr>
          <p:cNvSpPr/>
          <p:nvPr/>
        </p:nvSpPr>
        <p:spPr>
          <a:xfrm>
            <a:off x="7807722" y="6133202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CE067D97-634D-4677-AB47-5B2408F9A393}"/>
              </a:ext>
            </a:extLst>
          </p:cNvPr>
          <p:cNvSpPr/>
          <p:nvPr/>
        </p:nvSpPr>
        <p:spPr>
          <a:xfrm>
            <a:off x="7800289" y="108558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4E67C0FA-7961-4AB5-A73F-DA9810FC77C3}"/>
              </a:ext>
            </a:extLst>
          </p:cNvPr>
          <p:cNvSpPr/>
          <p:nvPr/>
        </p:nvSpPr>
        <p:spPr>
          <a:xfrm>
            <a:off x="7800289" y="1790631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4BED7AFF-5D7C-45CC-AC4F-58D4D90660C3}"/>
              </a:ext>
            </a:extLst>
          </p:cNvPr>
          <p:cNvSpPr/>
          <p:nvPr/>
        </p:nvSpPr>
        <p:spPr>
          <a:xfrm>
            <a:off x="7813516" y="2540598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EFAD8784-844D-4DB4-9C40-F35BB54C9B17}"/>
              </a:ext>
            </a:extLst>
          </p:cNvPr>
          <p:cNvSpPr/>
          <p:nvPr/>
        </p:nvSpPr>
        <p:spPr>
          <a:xfrm>
            <a:off x="7813516" y="3245642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D1311C02-08F4-489F-9520-E11E225BAE30}"/>
              </a:ext>
            </a:extLst>
          </p:cNvPr>
          <p:cNvSpPr/>
          <p:nvPr/>
        </p:nvSpPr>
        <p:spPr>
          <a:xfrm>
            <a:off x="7085377" y="6859751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8D208F85-D90B-41B6-96F7-A7B2FFBF632C}"/>
              </a:ext>
            </a:extLst>
          </p:cNvPr>
          <p:cNvSpPr/>
          <p:nvPr/>
        </p:nvSpPr>
        <p:spPr>
          <a:xfrm>
            <a:off x="7085377" y="7564795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9676C529-4926-4CDA-B794-837ED1225129}"/>
              </a:ext>
            </a:extLst>
          </p:cNvPr>
          <p:cNvSpPr/>
          <p:nvPr/>
        </p:nvSpPr>
        <p:spPr>
          <a:xfrm>
            <a:off x="7800289" y="6859751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E15565B1-0DDB-4CEE-9688-C2B4B4DF9EF8}"/>
              </a:ext>
            </a:extLst>
          </p:cNvPr>
          <p:cNvSpPr/>
          <p:nvPr/>
        </p:nvSpPr>
        <p:spPr>
          <a:xfrm>
            <a:off x="7800289" y="7564795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7B47B68D-0483-4734-BA75-7AE9C5E5A711}"/>
              </a:ext>
            </a:extLst>
          </p:cNvPr>
          <p:cNvSpPr/>
          <p:nvPr/>
        </p:nvSpPr>
        <p:spPr>
          <a:xfrm>
            <a:off x="8561078" y="1083238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7FACD263-6C37-471B-97C6-79E91D6EBA41}"/>
              </a:ext>
            </a:extLst>
          </p:cNvPr>
          <p:cNvSpPr/>
          <p:nvPr/>
        </p:nvSpPr>
        <p:spPr>
          <a:xfrm>
            <a:off x="8561078" y="1788282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D9A5D38D-BBB6-4DB6-958A-2A82F627F3E4}"/>
              </a:ext>
            </a:extLst>
          </p:cNvPr>
          <p:cNvSpPr/>
          <p:nvPr/>
        </p:nvSpPr>
        <p:spPr>
          <a:xfrm>
            <a:off x="8574305" y="2538249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728966A9-E8FD-461F-A880-AD48C9B16C6C}"/>
              </a:ext>
            </a:extLst>
          </p:cNvPr>
          <p:cNvSpPr/>
          <p:nvPr/>
        </p:nvSpPr>
        <p:spPr>
          <a:xfrm>
            <a:off x="8574305" y="3243293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DE359D56-8BEC-4B05-88CE-60C492D76653}"/>
              </a:ext>
            </a:extLst>
          </p:cNvPr>
          <p:cNvSpPr/>
          <p:nvPr/>
        </p:nvSpPr>
        <p:spPr>
          <a:xfrm>
            <a:off x="8547851" y="3963312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BF9FB252-470F-44F5-AAE2-96CE9570808B}"/>
              </a:ext>
            </a:extLst>
          </p:cNvPr>
          <p:cNvSpPr/>
          <p:nvPr/>
        </p:nvSpPr>
        <p:spPr>
          <a:xfrm>
            <a:off x="8547851" y="4668356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6F14E439-5368-4E19-9D39-34FE424287EC}"/>
              </a:ext>
            </a:extLst>
          </p:cNvPr>
          <p:cNvSpPr/>
          <p:nvPr/>
        </p:nvSpPr>
        <p:spPr>
          <a:xfrm>
            <a:off x="8561078" y="5418323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049D3104-84B8-46C8-9ECC-E6B06EED3829}"/>
              </a:ext>
            </a:extLst>
          </p:cNvPr>
          <p:cNvSpPr/>
          <p:nvPr/>
        </p:nvSpPr>
        <p:spPr>
          <a:xfrm>
            <a:off x="8561078" y="612336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717ADB01-BE76-4AB7-AC64-5FA23DD4E032}"/>
              </a:ext>
            </a:extLst>
          </p:cNvPr>
          <p:cNvSpPr/>
          <p:nvPr/>
        </p:nvSpPr>
        <p:spPr>
          <a:xfrm>
            <a:off x="9262763" y="3963312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628EDE96-8914-41EA-8D93-BBBFC6C1D235}"/>
              </a:ext>
            </a:extLst>
          </p:cNvPr>
          <p:cNvSpPr/>
          <p:nvPr/>
        </p:nvSpPr>
        <p:spPr>
          <a:xfrm>
            <a:off x="9262763" y="4668356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15ABB834-F5F4-40CB-8333-D2F1C3463B91}"/>
              </a:ext>
            </a:extLst>
          </p:cNvPr>
          <p:cNvSpPr/>
          <p:nvPr/>
        </p:nvSpPr>
        <p:spPr>
          <a:xfrm>
            <a:off x="9275990" y="5418323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C758BAE5-1F57-4BD0-B9CC-634EFFBC7325}"/>
              </a:ext>
            </a:extLst>
          </p:cNvPr>
          <p:cNvSpPr/>
          <p:nvPr/>
        </p:nvSpPr>
        <p:spPr>
          <a:xfrm>
            <a:off x="9275990" y="612336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93C6D396-9C3A-4CE5-B484-B701F0F7E385}"/>
              </a:ext>
            </a:extLst>
          </p:cNvPr>
          <p:cNvSpPr/>
          <p:nvPr/>
        </p:nvSpPr>
        <p:spPr>
          <a:xfrm>
            <a:off x="9268557" y="1075752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555CFF99-7C62-47E5-B9C5-BDC9AF6FE0CA}"/>
              </a:ext>
            </a:extLst>
          </p:cNvPr>
          <p:cNvSpPr/>
          <p:nvPr/>
        </p:nvSpPr>
        <p:spPr>
          <a:xfrm>
            <a:off x="9268557" y="1780796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3E8300DC-EC76-48D5-86BE-6DF4D715A972}"/>
              </a:ext>
            </a:extLst>
          </p:cNvPr>
          <p:cNvSpPr/>
          <p:nvPr/>
        </p:nvSpPr>
        <p:spPr>
          <a:xfrm>
            <a:off x="9281784" y="2530763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7E0B0822-6C53-4CAD-8B69-F4537FFF56F3}"/>
              </a:ext>
            </a:extLst>
          </p:cNvPr>
          <p:cNvSpPr/>
          <p:nvPr/>
        </p:nvSpPr>
        <p:spPr>
          <a:xfrm>
            <a:off x="9281784" y="323580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2B6E0EAA-4F1E-42D0-9854-3360A03E2E80}"/>
              </a:ext>
            </a:extLst>
          </p:cNvPr>
          <p:cNvSpPr/>
          <p:nvPr/>
        </p:nvSpPr>
        <p:spPr>
          <a:xfrm>
            <a:off x="8553645" y="6849916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12788103-206D-454C-B049-642F03DA2801}"/>
              </a:ext>
            </a:extLst>
          </p:cNvPr>
          <p:cNvSpPr/>
          <p:nvPr/>
        </p:nvSpPr>
        <p:spPr>
          <a:xfrm>
            <a:off x="8553645" y="7554960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1B5CD920-6D4D-460A-BF57-04822B843694}"/>
              </a:ext>
            </a:extLst>
          </p:cNvPr>
          <p:cNvSpPr/>
          <p:nvPr/>
        </p:nvSpPr>
        <p:spPr>
          <a:xfrm>
            <a:off x="9268557" y="6849916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71BDF411-B4ED-4F44-9AD1-97EDC4F1C5C8}"/>
              </a:ext>
            </a:extLst>
          </p:cNvPr>
          <p:cNvSpPr/>
          <p:nvPr/>
        </p:nvSpPr>
        <p:spPr>
          <a:xfrm>
            <a:off x="9268557" y="7554960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7060F9C9-8C18-4A50-A28C-1D8F257F35F7}"/>
              </a:ext>
            </a:extLst>
          </p:cNvPr>
          <p:cNvSpPr/>
          <p:nvPr/>
        </p:nvSpPr>
        <p:spPr>
          <a:xfrm>
            <a:off x="10025809" y="1109529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5AF58968-87F9-4391-A501-A5BD0464CAC9}"/>
              </a:ext>
            </a:extLst>
          </p:cNvPr>
          <p:cNvSpPr/>
          <p:nvPr/>
        </p:nvSpPr>
        <p:spPr>
          <a:xfrm>
            <a:off x="10025809" y="1814573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EA71B8F3-363D-4E72-A414-94D896BC7AE8}"/>
              </a:ext>
            </a:extLst>
          </p:cNvPr>
          <p:cNvSpPr/>
          <p:nvPr/>
        </p:nvSpPr>
        <p:spPr>
          <a:xfrm>
            <a:off x="10039036" y="2564540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D4B3331F-FE0F-40A9-B935-FFC06724445A}"/>
              </a:ext>
            </a:extLst>
          </p:cNvPr>
          <p:cNvSpPr/>
          <p:nvPr/>
        </p:nvSpPr>
        <p:spPr>
          <a:xfrm>
            <a:off x="10039036" y="3269584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0275D7FB-262C-463E-90BA-2D33C0D5C917}"/>
              </a:ext>
            </a:extLst>
          </p:cNvPr>
          <p:cNvSpPr/>
          <p:nvPr/>
        </p:nvSpPr>
        <p:spPr>
          <a:xfrm>
            <a:off x="10012582" y="3989603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94566C14-6DD5-4BEB-928F-98660878726E}"/>
              </a:ext>
            </a:extLst>
          </p:cNvPr>
          <p:cNvSpPr/>
          <p:nvPr/>
        </p:nvSpPr>
        <p:spPr>
          <a:xfrm>
            <a:off x="10012582" y="469464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54847563-04C2-45B6-84B4-05EA83A849F9}"/>
              </a:ext>
            </a:extLst>
          </p:cNvPr>
          <p:cNvSpPr/>
          <p:nvPr/>
        </p:nvSpPr>
        <p:spPr>
          <a:xfrm>
            <a:off x="10025809" y="5444614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21E9D24A-4C05-4F8B-BD8D-68D49E9056EE}"/>
              </a:ext>
            </a:extLst>
          </p:cNvPr>
          <p:cNvSpPr/>
          <p:nvPr/>
        </p:nvSpPr>
        <p:spPr>
          <a:xfrm>
            <a:off x="10025809" y="6149658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C6C38733-B254-4DFB-8CE0-28201101A008}"/>
              </a:ext>
            </a:extLst>
          </p:cNvPr>
          <p:cNvSpPr/>
          <p:nvPr/>
        </p:nvSpPr>
        <p:spPr>
          <a:xfrm>
            <a:off x="10727494" y="3989603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EB618EC4-671E-4762-9ABF-6AE9D1A8EF9D}"/>
              </a:ext>
            </a:extLst>
          </p:cNvPr>
          <p:cNvSpPr/>
          <p:nvPr/>
        </p:nvSpPr>
        <p:spPr>
          <a:xfrm>
            <a:off x="10727494" y="469464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3B14B7AA-52F3-40DD-89C4-8D73EC942DFB}"/>
              </a:ext>
            </a:extLst>
          </p:cNvPr>
          <p:cNvSpPr/>
          <p:nvPr/>
        </p:nvSpPr>
        <p:spPr>
          <a:xfrm>
            <a:off x="10740721" y="5444614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90032E14-0AB5-4BF3-9047-D07DD9BF07A6}"/>
              </a:ext>
            </a:extLst>
          </p:cNvPr>
          <p:cNvSpPr/>
          <p:nvPr/>
        </p:nvSpPr>
        <p:spPr>
          <a:xfrm>
            <a:off x="10740721" y="6149658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6F38E50A-CE86-4B7C-97E1-319D6272A9D0}"/>
              </a:ext>
            </a:extLst>
          </p:cNvPr>
          <p:cNvSpPr/>
          <p:nvPr/>
        </p:nvSpPr>
        <p:spPr>
          <a:xfrm>
            <a:off x="10733288" y="1102043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B1658504-4752-49CB-9176-BB33981D3E59}"/>
              </a:ext>
            </a:extLst>
          </p:cNvPr>
          <p:cNvSpPr/>
          <p:nvPr/>
        </p:nvSpPr>
        <p:spPr>
          <a:xfrm>
            <a:off x="10733288" y="180708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1E33121B-39E7-478E-B14F-2DD0E7476ACA}"/>
              </a:ext>
            </a:extLst>
          </p:cNvPr>
          <p:cNvSpPr/>
          <p:nvPr/>
        </p:nvSpPr>
        <p:spPr>
          <a:xfrm>
            <a:off x="10746515" y="2557054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2EDDB994-FB0E-4A21-9376-7DAE4FA4B4D8}"/>
              </a:ext>
            </a:extLst>
          </p:cNvPr>
          <p:cNvSpPr/>
          <p:nvPr/>
        </p:nvSpPr>
        <p:spPr>
          <a:xfrm>
            <a:off x="10746515" y="3262098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E2F85192-6D0A-49BC-AD1E-82443CC61558}"/>
              </a:ext>
            </a:extLst>
          </p:cNvPr>
          <p:cNvSpPr/>
          <p:nvPr/>
        </p:nvSpPr>
        <p:spPr>
          <a:xfrm>
            <a:off x="10018376" y="687620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3EF150F6-DFE9-4FEC-AD8E-935440E49D0A}"/>
              </a:ext>
            </a:extLst>
          </p:cNvPr>
          <p:cNvSpPr/>
          <p:nvPr/>
        </p:nvSpPr>
        <p:spPr>
          <a:xfrm>
            <a:off x="10018376" y="7581251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27267CE2-59BD-410E-8E41-F7E9DAA84F3C}"/>
              </a:ext>
            </a:extLst>
          </p:cNvPr>
          <p:cNvSpPr/>
          <p:nvPr/>
        </p:nvSpPr>
        <p:spPr>
          <a:xfrm>
            <a:off x="10733288" y="687620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B08DCD44-D1FE-4088-AFC2-98CC704A6B64}"/>
              </a:ext>
            </a:extLst>
          </p:cNvPr>
          <p:cNvSpPr/>
          <p:nvPr/>
        </p:nvSpPr>
        <p:spPr>
          <a:xfrm>
            <a:off x="10733288" y="7581251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36" name="Picture 335">
            <a:extLst>
              <a:ext uri="{FF2B5EF4-FFF2-40B4-BE49-F238E27FC236}">
                <a16:creationId xmlns:a16="http://schemas.microsoft.com/office/drawing/2014/main" id="{2617E86F-3A8E-4E9D-BFFA-C64302B772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2712" y="1163178"/>
            <a:ext cx="9492010" cy="65102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67A2A9C1-EF6F-4A4B-AB74-A193F9867BFC}"/>
                  </a:ext>
                </a:extLst>
              </p:cNvPr>
              <p:cNvSpPr txBox="1"/>
              <p:nvPr/>
            </p:nvSpPr>
            <p:spPr>
              <a:xfrm>
                <a:off x="5293168" y="7676707"/>
                <a:ext cx="1563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67A2A9C1-EF6F-4A4B-AB74-A193F9867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168" y="7676707"/>
                <a:ext cx="156311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507E852A-8EFD-44EB-83B8-573B8A528C4F}"/>
                  </a:ext>
                </a:extLst>
              </p:cNvPr>
              <p:cNvSpPr txBox="1"/>
              <p:nvPr/>
            </p:nvSpPr>
            <p:spPr>
              <a:xfrm>
                <a:off x="138468" y="4149135"/>
                <a:ext cx="1563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507E852A-8EFD-44EB-83B8-573B8A528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68" y="4149135"/>
                <a:ext cx="156311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670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155">
            <a:extLst>
              <a:ext uri="{FF2B5EF4-FFF2-40B4-BE49-F238E27FC236}">
                <a16:creationId xmlns:a16="http://schemas.microsoft.com/office/drawing/2014/main" id="{E1107CE5-91AA-466E-921B-893267C29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56" y="1170984"/>
            <a:ext cx="11437087" cy="70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107</Words>
  <Application>Microsoft Office PowerPoint</Application>
  <PresentationFormat>Custom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M</dc:creator>
  <cp:lastModifiedBy>Diego M</cp:lastModifiedBy>
  <cp:revision>19</cp:revision>
  <dcterms:created xsi:type="dcterms:W3CDTF">2021-03-25T16:47:21Z</dcterms:created>
  <dcterms:modified xsi:type="dcterms:W3CDTF">2021-03-25T19:13:34Z</dcterms:modified>
</cp:coreProperties>
</file>