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9377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7936"/>
    <a:srgbClr val="526580"/>
    <a:srgbClr val="62983E"/>
    <a:srgbClr val="EC8146"/>
    <a:srgbClr val="CFAA0F"/>
    <a:srgbClr val="FFFFFF"/>
    <a:srgbClr val="CFB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34675"/>
            <a:ext cx="10363200" cy="326471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287"/>
            <a:ext cx="9144000" cy="226402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5D02-7923-4BD9-90C9-E0C9AC8C2F37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7D2F-B1C2-4C7B-93E7-9C04CF9B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5D02-7923-4BD9-90C9-E0C9AC8C2F37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7D2F-B1C2-4C7B-93E7-9C04CF9B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41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99258"/>
            <a:ext cx="2628900" cy="7946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99258"/>
            <a:ext cx="7734300" cy="7946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5D02-7923-4BD9-90C9-E0C9AC8C2F37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7D2F-B1C2-4C7B-93E7-9C04CF9B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53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5D02-7923-4BD9-90C9-E0C9AC8C2F37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7D2F-B1C2-4C7B-93E7-9C04CF9B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1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337831"/>
            <a:ext cx="10515600" cy="390072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275456"/>
            <a:ext cx="10515600" cy="205129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5D02-7923-4BD9-90C9-E0C9AC8C2F37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7D2F-B1C2-4C7B-93E7-9C04CF9B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64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96289"/>
            <a:ext cx="5181600" cy="59498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96289"/>
            <a:ext cx="5181600" cy="59498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5D02-7923-4BD9-90C9-E0C9AC8C2F37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7D2F-B1C2-4C7B-93E7-9C04CF9B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59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99260"/>
            <a:ext cx="10515600" cy="18125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98757"/>
            <a:ext cx="5157787" cy="112658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425342"/>
            <a:ext cx="5157787" cy="5038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98757"/>
            <a:ext cx="5183188" cy="112658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425342"/>
            <a:ext cx="5183188" cy="5038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5D02-7923-4BD9-90C9-E0C9AC8C2F37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7D2F-B1C2-4C7B-93E7-9C04CF9B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5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5D02-7923-4BD9-90C9-E0C9AC8C2F37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7D2F-B1C2-4C7B-93E7-9C04CF9B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67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5D02-7923-4BD9-90C9-E0C9AC8C2F37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7D2F-B1C2-4C7B-93E7-9C04CF9B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87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25158"/>
            <a:ext cx="3932237" cy="218805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50168"/>
            <a:ext cx="6172200" cy="666400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13209"/>
            <a:ext cx="3932237" cy="52118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5D02-7923-4BD9-90C9-E0C9AC8C2F37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7D2F-B1C2-4C7B-93E7-9C04CF9B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21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25158"/>
            <a:ext cx="3932237" cy="218805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50168"/>
            <a:ext cx="6172200" cy="666400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13209"/>
            <a:ext cx="3932237" cy="52118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5D02-7923-4BD9-90C9-E0C9AC8C2F37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7D2F-B1C2-4C7B-93E7-9C04CF9B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79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9260"/>
            <a:ext cx="10515600" cy="1812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96289"/>
            <a:ext cx="10515600" cy="5949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691428"/>
            <a:ext cx="2743200" cy="499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45D02-7923-4BD9-90C9-E0C9AC8C2F37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691428"/>
            <a:ext cx="4114800" cy="499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691428"/>
            <a:ext cx="2743200" cy="499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B7D2F-B1C2-4C7B-93E7-9C04CF9B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19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6A216DAB-CEDF-4CDF-BD26-D658BDE889B0}"/>
              </a:ext>
            </a:extLst>
          </p:cNvPr>
          <p:cNvGrpSpPr/>
          <p:nvPr/>
        </p:nvGrpSpPr>
        <p:grpSpPr>
          <a:xfrm>
            <a:off x="321065" y="2407127"/>
            <a:ext cx="12447982" cy="4191470"/>
            <a:chOff x="321064" y="1147446"/>
            <a:chExt cx="12447982" cy="41914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4A7E99-7D94-4932-AF44-EC4AAEA39DDD}"/>
                </a:ext>
              </a:extLst>
            </p:cNvPr>
            <p:cNvSpPr/>
            <p:nvPr/>
          </p:nvSpPr>
          <p:spPr>
            <a:xfrm>
              <a:off x="594441" y="3429000"/>
              <a:ext cx="10080000" cy="360000"/>
            </a:xfrm>
            <a:prstGeom prst="rect">
              <a:avLst/>
            </a:prstGeom>
            <a:solidFill>
              <a:srgbClr val="526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6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B9E0D5-B5B4-4E2D-B7A3-275B054AB134}"/>
                </a:ext>
              </a:extLst>
            </p:cNvPr>
            <p:cNvSpPr/>
            <p:nvPr/>
          </p:nvSpPr>
          <p:spPr>
            <a:xfrm>
              <a:off x="594441" y="3779381"/>
              <a:ext cx="10080000" cy="90000"/>
            </a:xfrm>
            <a:prstGeom prst="rect">
              <a:avLst/>
            </a:prstGeom>
            <a:solidFill>
              <a:srgbClr val="CFAA0F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6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08C213-45C3-47AE-899A-93BCF5227682}"/>
                </a:ext>
              </a:extLst>
            </p:cNvPr>
            <p:cNvSpPr/>
            <p:nvPr/>
          </p:nvSpPr>
          <p:spPr>
            <a:xfrm>
              <a:off x="2034441" y="2883310"/>
              <a:ext cx="1440000" cy="545689"/>
            </a:xfrm>
            <a:prstGeom prst="rect">
              <a:avLst/>
            </a:prstGeom>
            <a:solidFill>
              <a:srgbClr val="D2793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6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31AF39-3F8B-49FF-A06A-A49EABF6E2F9}"/>
                </a:ext>
              </a:extLst>
            </p:cNvPr>
            <p:cNvSpPr/>
            <p:nvPr/>
          </p:nvSpPr>
          <p:spPr>
            <a:xfrm>
              <a:off x="4914441" y="2883310"/>
              <a:ext cx="1440000" cy="545690"/>
            </a:xfrm>
            <a:prstGeom prst="rect">
              <a:avLst/>
            </a:prstGeom>
            <a:solidFill>
              <a:srgbClr val="D2793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6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D86B6D-DC2B-4ECA-B86D-1D1F956B8B8A}"/>
                </a:ext>
              </a:extLst>
            </p:cNvPr>
            <p:cNvSpPr/>
            <p:nvPr/>
          </p:nvSpPr>
          <p:spPr>
            <a:xfrm>
              <a:off x="7794441" y="2883310"/>
              <a:ext cx="1440000" cy="545690"/>
            </a:xfrm>
            <a:prstGeom prst="rect">
              <a:avLst/>
            </a:prstGeom>
            <a:solidFill>
              <a:srgbClr val="D2793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6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8D2EA4-C910-4E78-8D9E-ED53DC796E42}"/>
                </a:ext>
              </a:extLst>
            </p:cNvPr>
            <p:cNvSpPr/>
            <p:nvPr/>
          </p:nvSpPr>
          <p:spPr>
            <a:xfrm>
              <a:off x="1854441" y="3341038"/>
              <a:ext cx="1800000" cy="90000"/>
            </a:xfrm>
            <a:prstGeom prst="rect">
              <a:avLst/>
            </a:prstGeom>
            <a:solidFill>
              <a:srgbClr val="CFAA0F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6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8FD03F-5F14-4D7D-845A-B0D58F71ED5D}"/>
                </a:ext>
              </a:extLst>
            </p:cNvPr>
            <p:cNvSpPr/>
            <p:nvPr/>
          </p:nvSpPr>
          <p:spPr>
            <a:xfrm>
              <a:off x="4734441" y="3344133"/>
              <a:ext cx="1800000" cy="90000"/>
            </a:xfrm>
            <a:prstGeom prst="rect">
              <a:avLst/>
            </a:prstGeom>
            <a:solidFill>
              <a:srgbClr val="CFAA0F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43B0AD-3AF5-4D14-9E2B-AA3A27F0B8E0}"/>
                </a:ext>
              </a:extLst>
            </p:cNvPr>
            <p:cNvSpPr/>
            <p:nvPr/>
          </p:nvSpPr>
          <p:spPr>
            <a:xfrm>
              <a:off x="7614441" y="3341509"/>
              <a:ext cx="1800000" cy="90000"/>
            </a:xfrm>
            <a:prstGeom prst="rect">
              <a:avLst/>
            </a:prstGeom>
            <a:solidFill>
              <a:srgbClr val="CFAA0F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6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1A78CFE-47C4-4FFA-9031-3DF9BB00C587}"/>
                </a:ext>
              </a:extLst>
            </p:cNvPr>
            <p:cNvCxnSpPr>
              <a:cxnSpLocks/>
            </p:cNvCxnSpPr>
            <p:nvPr/>
          </p:nvCxnSpPr>
          <p:spPr>
            <a:xfrm>
              <a:off x="594441" y="3881413"/>
              <a:ext cx="0" cy="90000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071D86-DF5C-4A95-A9F9-B10E81A6759E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441" y="3881413"/>
              <a:ext cx="0" cy="90000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26E90FD-3D72-4B4E-93AC-DCD8EBA8558A}"/>
                </a:ext>
              </a:extLst>
            </p:cNvPr>
            <p:cNvCxnSpPr/>
            <p:nvPr/>
          </p:nvCxnSpPr>
          <p:spPr>
            <a:xfrm>
              <a:off x="594441" y="4530342"/>
              <a:ext cx="10080000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5F4DA3A-5105-4F00-B123-269FE66B91DF}"/>
                    </a:ext>
                  </a:extLst>
                </p:cNvPr>
                <p:cNvSpPr txBox="1"/>
                <p:nvPr/>
              </p:nvSpPr>
              <p:spPr>
                <a:xfrm>
                  <a:off x="4852884" y="4530342"/>
                  <a:ext cx="156311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=0.14</m:t>
                      </m:r>
                    </m:oMath>
                  </a14:m>
                  <a:r>
                    <a:rPr lang="en-GB" sz="1600" dirty="0"/>
                    <a:t> [m] 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5F4DA3A-5105-4F00-B123-269FE66B9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884" y="4530342"/>
                  <a:ext cx="1563115" cy="338554"/>
                </a:xfrm>
                <a:prstGeom prst="rect">
                  <a:avLst/>
                </a:prstGeom>
                <a:blipFill>
                  <a:blip r:embed="rId2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3BD4AEF-3C5B-4EFC-B7CA-D187F3245EE4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99" y="1983310"/>
              <a:ext cx="0" cy="90000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0C3AE5E-A5B8-4BAE-A786-A183FA37EDFA}"/>
                </a:ext>
              </a:extLst>
            </p:cNvPr>
            <p:cNvCxnSpPr>
              <a:cxnSpLocks/>
            </p:cNvCxnSpPr>
            <p:nvPr/>
          </p:nvCxnSpPr>
          <p:spPr>
            <a:xfrm>
              <a:off x="3474441" y="1983310"/>
              <a:ext cx="0" cy="90000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2CB55E7-A521-46D8-971D-28F215931D8A}"/>
                </a:ext>
              </a:extLst>
            </p:cNvPr>
            <p:cNvCxnSpPr>
              <a:cxnSpLocks/>
            </p:cNvCxnSpPr>
            <p:nvPr/>
          </p:nvCxnSpPr>
          <p:spPr>
            <a:xfrm>
              <a:off x="4917538" y="1983310"/>
              <a:ext cx="0" cy="90000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FC87F7-A600-46D8-B15C-1E88FFD8046A}"/>
                </a:ext>
              </a:extLst>
            </p:cNvPr>
            <p:cNvCxnSpPr>
              <a:cxnSpLocks/>
            </p:cNvCxnSpPr>
            <p:nvPr/>
          </p:nvCxnSpPr>
          <p:spPr>
            <a:xfrm>
              <a:off x="6354441" y="1983310"/>
              <a:ext cx="0" cy="90000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07E2A8F-B8AF-4935-A9F3-19BF17F278F5}"/>
                </a:ext>
              </a:extLst>
            </p:cNvPr>
            <p:cNvCxnSpPr>
              <a:cxnSpLocks/>
            </p:cNvCxnSpPr>
            <p:nvPr/>
          </p:nvCxnSpPr>
          <p:spPr>
            <a:xfrm>
              <a:off x="7794441" y="1983310"/>
              <a:ext cx="0" cy="90000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D44B15-3B4D-4DA6-AB60-9C1BE5E6B193}"/>
                </a:ext>
              </a:extLst>
            </p:cNvPr>
            <p:cNvCxnSpPr>
              <a:cxnSpLocks/>
            </p:cNvCxnSpPr>
            <p:nvPr/>
          </p:nvCxnSpPr>
          <p:spPr>
            <a:xfrm>
              <a:off x="9228886" y="1983310"/>
              <a:ext cx="0" cy="90000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6192336-BEDF-4CFD-B50C-19FD88C9D5A4}"/>
                    </a:ext>
                  </a:extLst>
                </p:cNvPr>
                <p:cNvSpPr txBox="1"/>
                <p:nvPr/>
              </p:nvSpPr>
              <p:spPr>
                <a:xfrm>
                  <a:off x="1972883" y="2094756"/>
                  <a:ext cx="156311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𝑥𝐼𝐶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=0.02</m:t>
                      </m:r>
                    </m:oMath>
                  </a14:m>
                  <a:r>
                    <a:rPr lang="en-GB" sz="1600" dirty="0"/>
                    <a:t> [m] 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6192336-BEDF-4CFD-B50C-19FD88C9D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2883" y="2094756"/>
                  <a:ext cx="1563115" cy="338554"/>
                </a:xfrm>
                <a:prstGeom prst="rect">
                  <a:avLst/>
                </a:prstGeom>
                <a:blipFill>
                  <a:blip r:embed="rId3"/>
                  <a:stretch>
                    <a:fillRect t="-5357" r="-2344" b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824CB64-167D-402B-A913-8E5FE2A1601E}"/>
                    </a:ext>
                  </a:extLst>
                </p:cNvPr>
                <p:cNvSpPr txBox="1"/>
                <p:nvPr/>
              </p:nvSpPr>
              <p:spPr>
                <a:xfrm>
                  <a:off x="4852884" y="2094756"/>
                  <a:ext cx="156311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𝑥𝐼𝐶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=0.02</m:t>
                      </m:r>
                    </m:oMath>
                  </a14:m>
                  <a:r>
                    <a:rPr lang="en-GB" sz="1600" dirty="0"/>
                    <a:t> [m] </a:t>
                  </a: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824CB64-167D-402B-A913-8E5FE2A16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884" y="2094756"/>
                  <a:ext cx="1563115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5357" r="-2734" b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8A102C8-34CC-41D5-B8AF-02903582A1A8}"/>
                    </a:ext>
                  </a:extLst>
                </p:cNvPr>
                <p:cNvSpPr txBox="1"/>
                <p:nvPr/>
              </p:nvSpPr>
              <p:spPr>
                <a:xfrm>
                  <a:off x="7732885" y="2100498"/>
                  <a:ext cx="156311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𝑥𝐼𝐶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=0.02</m:t>
                      </m:r>
                    </m:oMath>
                  </a14:m>
                  <a:r>
                    <a:rPr lang="en-GB" sz="1600" dirty="0"/>
                    <a:t> [m] 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8A102C8-34CC-41D5-B8AF-02903582A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885" y="2100498"/>
                  <a:ext cx="1563115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5357" r="-2344" b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D789A1D-01B3-4C6E-B7A2-039A4E0CAB0C}"/>
                </a:ext>
              </a:extLst>
            </p:cNvPr>
            <p:cNvCxnSpPr>
              <a:cxnSpLocks/>
            </p:cNvCxnSpPr>
            <p:nvPr/>
          </p:nvCxnSpPr>
          <p:spPr>
            <a:xfrm>
              <a:off x="3474441" y="2264033"/>
              <a:ext cx="413923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0448DF7-10F7-4F9D-8719-3DEEC7CE3BC3}"/>
                </a:ext>
              </a:extLst>
            </p:cNvPr>
            <p:cNvCxnSpPr>
              <a:cxnSpLocks/>
            </p:cNvCxnSpPr>
            <p:nvPr/>
          </p:nvCxnSpPr>
          <p:spPr>
            <a:xfrm>
              <a:off x="6354441" y="2264033"/>
              <a:ext cx="413923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EDF621F-8896-48AD-96EE-9C6489CACE18}"/>
                </a:ext>
              </a:extLst>
            </p:cNvPr>
            <p:cNvCxnSpPr>
              <a:cxnSpLocks/>
            </p:cNvCxnSpPr>
            <p:nvPr/>
          </p:nvCxnSpPr>
          <p:spPr>
            <a:xfrm>
              <a:off x="9237247" y="2264033"/>
              <a:ext cx="413923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F0071C5-1C71-4579-8EDC-A32788246F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4829" y="2269105"/>
              <a:ext cx="419612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9837033-32F2-4977-BF26-F0CDCBB03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4829" y="2264033"/>
              <a:ext cx="419612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4FD6A9-B4CA-4092-A916-0447480E1B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4829" y="2264033"/>
              <a:ext cx="419612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657DD-8EBB-45D7-9D7B-E0A5F69450CB}"/>
                </a:ext>
              </a:extLst>
            </p:cNvPr>
            <p:cNvCxnSpPr>
              <a:cxnSpLocks/>
            </p:cNvCxnSpPr>
            <p:nvPr/>
          </p:nvCxnSpPr>
          <p:spPr>
            <a:xfrm>
              <a:off x="5618725" y="1171590"/>
              <a:ext cx="0" cy="4167326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79FA2-7F3C-4D82-B47B-12567ED2D67E}"/>
                </a:ext>
              </a:extLst>
            </p:cNvPr>
            <p:cNvSpPr txBox="1"/>
            <p:nvPr/>
          </p:nvSpPr>
          <p:spPr>
            <a:xfrm>
              <a:off x="5625471" y="1147446"/>
              <a:ext cx="1563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Eje de simetría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255DCC9-D678-4555-ABF7-4986862998FE}"/>
                </a:ext>
              </a:extLst>
            </p:cNvPr>
            <p:cNvCxnSpPr>
              <a:cxnSpLocks/>
            </p:cNvCxnSpPr>
            <p:nvPr/>
          </p:nvCxnSpPr>
          <p:spPr>
            <a:xfrm>
              <a:off x="594441" y="2883310"/>
              <a:ext cx="0" cy="99810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A6ADB06-BA9A-462E-B5A9-D2D38CFF3A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442" y="3881413"/>
              <a:ext cx="1020387" cy="0"/>
            </a:xfrm>
            <a:prstGeom prst="straightConnector1">
              <a:avLst/>
            </a:prstGeom>
            <a:ln w="38100">
              <a:solidFill>
                <a:srgbClr val="62983E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9E77111-B694-4710-9D24-075267385D69}"/>
                    </a:ext>
                  </a:extLst>
                </p:cNvPr>
                <p:cNvSpPr txBox="1"/>
                <p:nvPr/>
              </p:nvSpPr>
              <p:spPr>
                <a:xfrm>
                  <a:off x="321064" y="2780071"/>
                  <a:ext cx="3265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6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GB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9E77111-B694-4710-9D24-075267385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64" y="2780071"/>
                  <a:ext cx="326592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39AA541-057A-4C50-B12D-846370A670B1}"/>
                    </a:ext>
                  </a:extLst>
                </p:cNvPr>
                <p:cNvSpPr txBox="1"/>
                <p:nvPr/>
              </p:nvSpPr>
              <p:spPr>
                <a:xfrm>
                  <a:off x="1292532" y="3835353"/>
                  <a:ext cx="3265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GB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39AA541-057A-4C50-B12D-846370A67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532" y="3835353"/>
                  <a:ext cx="326592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2A88E5A-E929-4660-BBF2-9B12373934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74442" y="3878999"/>
              <a:ext cx="950365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F9A3312-331C-4183-AC10-1C3AB2B0B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74442" y="3789000"/>
              <a:ext cx="574218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01A8078-109F-4320-833E-CBADF8DFC3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6659" y="3428999"/>
              <a:ext cx="602001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7CBF778-6F54-4610-B049-967A02999648}"/>
                </a:ext>
              </a:extLst>
            </p:cNvPr>
            <p:cNvCxnSpPr>
              <a:cxnSpLocks/>
            </p:cNvCxnSpPr>
            <p:nvPr/>
          </p:nvCxnSpPr>
          <p:spPr>
            <a:xfrm>
              <a:off x="11577305" y="3372408"/>
              <a:ext cx="0" cy="506591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9CC6488-02EA-4664-83F4-BB4F15E54349}"/>
                </a:ext>
              </a:extLst>
            </p:cNvPr>
            <p:cNvCxnSpPr>
              <a:cxnSpLocks/>
            </p:cNvCxnSpPr>
            <p:nvPr/>
          </p:nvCxnSpPr>
          <p:spPr>
            <a:xfrm>
              <a:off x="10872257" y="3882873"/>
              <a:ext cx="0" cy="243513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2B1AFE0-5347-4782-A0FF-3EAE77FDBA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6595" y="3542727"/>
              <a:ext cx="0" cy="246273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A81689F-F18B-4D08-8070-E0044BE040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4443" y="3364457"/>
              <a:ext cx="2210364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CB3DA0B-5B18-478A-A55D-DE802ECF5FE5}"/>
                </a:ext>
              </a:extLst>
            </p:cNvPr>
            <p:cNvCxnSpPr>
              <a:cxnSpLocks/>
            </p:cNvCxnSpPr>
            <p:nvPr/>
          </p:nvCxnSpPr>
          <p:spPr>
            <a:xfrm>
              <a:off x="10743400" y="3422350"/>
              <a:ext cx="0" cy="243513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A4424CF-27E2-4E3B-A000-AD5A5B0CC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5449" y="3092057"/>
              <a:ext cx="0" cy="246273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2795AD-A99A-43CD-B8B3-C3B5A7C169B2}"/>
                </a:ext>
              </a:extLst>
            </p:cNvPr>
            <p:cNvCxnSpPr>
              <a:cxnSpLocks/>
            </p:cNvCxnSpPr>
            <p:nvPr/>
          </p:nvCxnSpPr>
          <p:spPr>
            <a:xfrm>
              <a:off x="11149624" y="3789000"/>
              <a:ext cx="0" cy="243513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3A9FAF4-6AEC-4A1A-A006-99E0D1BDA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9624" y="3176077"/>
              <a:ext cx="0" cy="246273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9FEAB8D-F08D-4A47-9DF2-0B54CB881904}"/>
                    </a:ext>
                  </a:extLst>
                </p:cNvPr>
                <p:cNvSpPr txBox="1"/>
                <p:nvPr/>
              </p:nvSpPr>
              <p:spPr>
                <a:xfrm rot="16200000">
                  <a:off x="10872576" y="3439723"/>
                  <a:ext cx="17135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9FEAB8D-F08D-4A47-9DF2-0B54CB8819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0872576" y="3439723"/>
                  <a:ext cx="1713568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F214C66F-14BD-409E-895D-4350C7145DA8}"/>
                    </a:ext>
                  </a:extLst>
                </p:cNvPr>
                <p:cNvSpPr txBox="1"/>
                <p:nvPr/>
              </p:nvSpPr>
              <p:spPr>
                <a:xfrm>
                  <a:off x="9561223" y="2956041"/>
                  <a:ext cx="18907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F214C66F-14BD-409E-895D-4350C7145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1223" y="2956041"/>
                  <a:ext cx="1890771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D0778942-DA04-4F6B-99C1-8A13BAFAA6FD}"/>
                    </a:ext>
                  </a:extLst>
                </p:cNvPr>
                <p:cNvSpPr txBox="1"/>
                <p:nvPr/>
              </p:nvSpPr>
              <p:spPr>
                <a:xfrm>
                  <a:off x="10427145" y="3819892"/>
                  <a:ext cx="18907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𝑟𝑒𝑐</m:t>
                          </m:r>
                        </m:sub>
                      </m:sSub>
                    </m:oMath>
                  </a14:m>
                  <a:r>
                    <a:rPr lang="en-GB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D0778942-DA04-4F6B-99C1-8A13BAFAA6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7145" y="3819892"/>
                  <a:ext cx="1890771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3ADCB98-2712-4E49-B41A-51C0EE72F050}"/>
                    </a:ext>
                  </a:extLst>
                </p:cNvPr>
                <p:cNvSpPr txBox="1"/>
                <p:nvPr/>
              </p:nvSpPr>
              <p:spPr>
                <a:xfrm>
                  <a:off x="10878275" y="3403920"/>
                  <a:ext cx="18907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𝑧𝑃𝐶𝐵</m:t>
                          </m:r>
                        </m:sub>
                      </m:sSub>
                    </m:oMath>
                  </a14:m>
                  <a:r>
                    <a:rPr lang="en-GB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3ADCB98-2712-4E49-B41A-51C0EE72F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8275" y="3403920"/>
                  <a:ext cx="1890771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774A25D-02D6-4D41-A3CD-4EFF6F0AE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8887" y="2883310"/>
              <a:ext cx="239592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FC3F4C7-851C-48F6-B561-1DCF0A4E0E54}"/>
                </a:ext>
              </a:extLst>
            </p:cNvPr>
            <p:cNvCxnSpPr>
              <a:cxnSpLocks/>
            </p:cNvCxnSpPr>
            <p:nvPr/>
          </p:nvCxnSpPr>
          <p:spPr>
            <a:xfrm>
              <a:off x="11573049" y="2865817"/>
              <a:ext cx="0" cy="506591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9E61A7A-2E37-4FF6-B752-1AEBF8207CAC}"/>
                    </a:ext>
                  </a:extLst>
                </p:cNvPr>
                <p:cNvSpPr txBox="1"/>
                <p:nvPr/>
              </p:nvSpPr>
              <p:spPr>
                <a:xfrm rot="16200000">
                  <a:off x="10844875" y="2925964"/>
                  <a:ext cx="17135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𝑧𝐼𝐶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9E61A7A-2E37-4FF6-B752-1AEBF8207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0844875" y="2925964"/>
                  <a:ext cx="1713568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4301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921562EC-2459-430E-A38D-C67AFE14F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9862"/>
            <a:ext cx="12192000" cy="413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1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25CD5BE7-9FE6-42CF-9FB6-6C427FD19834}"/>
              </a:ext>
            </a:extLst>
          </p:cNvPr>
          <p:cNvGrpSpPr/>
          <p:nvPr/>
        </p:nvGrpSpPr>
        <p:grpSpPr>
          <a:xfrm>
            <a:off x="291468" y="405245"/>
            <a:ext cx="12336669" cy="8749082"/>
            <a:chOff x="291468" y="405245"/>
            <a:chExt cx="12336669" cy="87490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61C3E28-969B-45B2-94E6-1CB5BE86D5B0}"/>
                </a:ext>
              </a:extLst>
            </p:cNvPr>
            <p:cNvSpPr/>
            <p:nvPr/>
          </p:nvSpPr>
          <p:spPr>
            <a:xfrm>
              <a:off x="1056000" y="1088681"/>
              <a:ext cx="10080000" cy="7200000"/>
            </a:xfrm>
            <a:prstGeom prst="rect">
              <a:avLst/>
            </a:prstGeom>
            <a:solidFill>
              <a:srgbClr val="526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6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C377046-E451-47CF-A36A-7C6071CFBCF4}"/>
                </a:ext>
              </a:extLst>
            </p:cNvPr>
            <p:cNvSpPr/>
            <p:nvPr/>
          </p:nvSpPr>
          <p:spPr>
            <a:xfrm>
              <a:off x="2496000" y="3248681"/>
              <a:ext cx="1440000" cy="2880000"/>
            </a:xfrm>
            <a:prstGeom prst="rect">
              <a:avLst/>
            </a:prstGeom>
            <a:solidFill>
              <a:srgbClr val="D2793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6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EC326A-880C-4297-8378-CC2C57E44FC4}"/>
                </a:ext>
              </a:extLst>
            </p:cNvPr>
            <p:cNvSpPr/>
            <p:nvPr/>
          </p:nvSpPr>
          <p:spPr>
            <a:xfrm>
              <a:off x="5376000" y="3248681"/>
              <a:ext cx="1440000" cy="2880000"/>
            </a:xfrm>
            <a:prstGeom prst="rect">
              <a:avLst/>
            </a:prstGeom>
            <a:solidFill>
              <a:srgbClr val="D2793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6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F83093-D7E4-4DBF-A751-40DCD106582E}"/>
                </a:ext>
              </a:extLst>
            </p:cNvPr>
            <p:cNvSpPr/>
            <p:nvPr/>
          </p:nvSpPr>
          <p:spPr>
            <a:xfrm>
              <a:off x="8256000" y="3248681"/>
              <a:ext cx="1440000" cy="2880000"/>
            </a:xfrm>
            <a:prstGeom prst="rect">
              <a:avLst/>
            </a:prstGeom>
            <a:solidFill>
              <a:srgbClr val="D2793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06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BA3ADE2-5E22-4125-AE2B-C28457C94D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5999" y="7290578"/>
              <a:ext cx="0" cy="998103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743EDCD-734E-48CA-B7C1-2DC477ABF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6000" y="8288681"/>
              <a:ext cx="1020387" cy="0"/>
            </a:xfrm>
            <a:prstGeom prst="straightConnector1">
              <a:avLst/>
            </a:prstGeom>
            <a:ln w="57150">
              <a:solidFill>
                <a:srgbClr val="62983E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CA35876-91AC-4B1F-9EAC-8C4E581A3DB6}"/>
                    </a:ext>
                  </a:extLst>
                </p:cNvPr>
                <p:cNvSpPr txBox="1"/>
                <p:nvPr/>
              </p:nvSpPr>
              <p:spPr>
                <a:xfrm>
                  <a:off x="782622" y="7187339"/>
                  <a:ext cx="3265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GB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CA35876-91AC-4B1F-9EAC-8C4E581A3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622" y="7187339"/>
                  <a:ext cx="326592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58633AF-DE9F-4043-B635-8C1159429C46}"/>
                    </a:ext>
                  </a:extLst>
                </p:cNvPr>
                <p:cNvSpPr txBox="1"/>
                <p:nvPr/>
              </p:nvSpPr>
              <p:spPr>
                <a:xfrm>
                  <a:off x="1754090" y="8242621"/>
                  <a:ext cx="3265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GB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58633AF-DE9F-4043-B635-8C1159429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4090" y="8242621"/>
                  <a:ext cx="32659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792C72C-E32E-45AF-930D-A1F658D1482F}"/>
                </a:ext>
              </a:extLst>
            </p:cNvPr>
            <p:cNvCxnSpPr/>
            <p:nvPr/>
          </p:nvCxnSpPr>
          <p:spPr>
            <a:xfrm>
              <a:off x="1055999" y="8800577"/>
              <a:ext cx="10080000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18CBBB-1E18-4BB8-80E2-D5C33FB9CBC0}"/>
                    </a:ext>
                  </a:extLst>
                </p:cNvPr>
                <p:cNvSpPr txBox="1"/>
                <p:nvPr/>
              </p:nvSpPr>
              <p:spPr>
                <a:xfrm>
                  <a:off x="4852885" y="5790023"/>
                  <a:ext cx="156311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=0.14</m:t>
                      </m:r>
                    </m:oMath>
                  </a14:m>
                  <a:r>
                    <a:rPr lang="en-GB" sz="1600" dirty="0"/>
                    <a:t> [m]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18CBBB-1E18-4BB8-80E2-D5C33FB9C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885" y="5790023"/>
                  <a:ext cx="1563115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FF35B2-C054-401B-84FA-02CB7673080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05245"/>
              <a:ext cx="24085" cy="8566872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246F41-7100-4C0F-B958-F10EC19AD6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181" y="8307130"/>
              <a:ext cx="10991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5980FB5-DAC6-422C-BB6D-A331A4E89C0F}"/>
                    </a:ext>
                  </a:extLst>
                </p:cNvPr>
                <p:cNvSpPr txBox="1"/>
                <p:nvPr/>
              </p:nvSpPr>
              <p:spPr>
                <a:xfrm>
                  <a:off x="10737366" y="4528728"/>
                  <a:ext cx="1890771" cy="357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𝑦𝐼𝐶</m:t>
                            </m:r>
                          </m:sub>
                        </m:sSub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5980FB5-DAC6-422C-BB6D-A331A4E89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7366" y="4528728"/>
                  <a:ext cx="1890771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CD2E89-3198-4D02-AB08-FDCB393F15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95044" y="3248681"/>
              <a:ext cx="288387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ADA01D-1308-4E23-BFE8-99743E9EB7DA}"/>
                </a:ext>
              </a:extLst>
            </p:cNvPr>
            <p:cNvCxnSpPr>
              <a:cxnSpLocks/>
            </p:cNvCxnSpPr>
            <p:nvPr/>
          </p:nvCxnSpPr>
          <p:spPr>
            <a:xfrm>
              <a:off x="1060916" y="8254327"/>
              <a:ext cx="0" cy="90000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35B078-EC93-4F32-A898-5F49D9374AD3}"/>
                </a:ext>
              </a:extLst>
            </p:cNvPr>
            <p:cNvCxnSpPr>
              <a:cxnSpLocks/>
            </p:cNvCxnSpPr>
            <p:nvPr/>
          </p:nvCxnSpPr>
          <p:spPr>
            <a:xfrm>
              <a:off x="11140916" y="8254327"/>
              <a:ext cx="0" cy="90000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AA00757-061D-438A-9B58-190DC901C466}"/>
                    </a:ext>
                  </a:extLst>
                </p:cNvPr>
                <p:cNvSpPr txBox="1"/>
                <p:nvPr/>
              </p:nvSpPr>
              <p:spPr>
                <a:xfrm>
                  <a:off x="5498580" y="8815773"/>
                  <a:ext cx="156311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=0.14</m:t>
                      </m:r>
                    </m:oMath>
                  </a14:m>
                  <a:r>
                    <a:rPr lang="en-GB" sz="1600" dirty="0"/>
                    <a:t> [m] 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AA00757-061D-438A-9B58-190DC901C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580" y="8815773"/>
                  <a:ext cx="1563115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2D32B0C-0858-4C88-B871-BA9EF1DEE7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181" y="1088681"/>
              <a:ext cx="10991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DFF85CB-0A1B-4A5B-ABBF-F875C8A20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238" y="1112745"/>
              <a:ext cx="0" cy="7165646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80F4BC-84E4-4E09-8E58-11C456B27D50}"/>
                    </a:ext>
                  </a:extLst>
                </p:cNvPr>
                <p:cNvSpPr txBox="1"/>
                <p:nvPr/>
              </p:nvSpPr>
              <p:spPr>
                <a:xfrm rot="16200000">
                  <a:off x="-311098" y="4518914"/>
                  <a:ext cx="1563115" cy="357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GB" sz="1600" dirty="0"/>
                    <a:t> [m] 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80F4BC-84E4-4E09-8E58-11C456B27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11098" y="4518914"/>
                  <a:ext cx="1563115" cy="357983"/>
                </a:xfrm>
                <a:prstGeom prst="rect">
                  <a:avLst/>
                </a:prstGeom>
                <a:blipFill>
                  <a:blip r:embed="rId7"/>
                  <a:stretch>
                    <a:fillRect l="-3390" r="-1694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3CF04A-F966-4C6C-AD31-F958AB932E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8686" y="6128577"/>
              <a:ext cx="302023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F0C30FA-5084-4A88-93E6-A119573D2C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51995" y="3248681"/>
              <a:ext cx="0" cy="2879896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68B47AC-647F-4DD0-8470-D5F1FF8F8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451" y="4707719"/>
              <a:ext cx="10791619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1119461-E8A6-45BB-9367-30C82C598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8686" y="8278391"/>
              <a:ext cx="302023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960DB70-1961-404E-9FB0-36D32ACE5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41070" y="6140609"/>
              <a:ext cx="10925" cy="213778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1FA1C8E-4830-451B-8D9F-05B7FF7FF731}"/>
                    </a:ext>
                  </a:extLst>
                </p:cNvPr>
                <p:cNvSpPr txBox="1"/>
                <p:nvPr/>
              </p:nvSpPr>
              <p:spPr>
                <a:xfrm rot="16200000">
                  <a:off x="10837723" y="6658579"/>
                  <a:ext cx="156311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03</m:t>
                      </m:r>
                    </m:oMath>
                  </a14:m>
                  <a:r>
                    <a:rPr lang="en-GB" sz="1600" dirty="0"/>
                    <a:t> [m] 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1FA1C8E-4830-451B-8D9F-05B7FF7FF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0837723" y="6658579"/>
                  <a:ext cx="1563115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5357" r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7AE221A-EAF0-4FFC-BF9F-F5962345FD50}"/>
                </a:ext>
              </a:extLst>
            </p:cNvPr>
            <p:cNvSpPr txBox="1"/>
            <p:nvPr/>
          </p:nvSpPr>
          <p:spPr>
            <a:xfrm>
              <a:off x="6120085" y="407508"/>
              <a:ext cx="1563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Eje de simetría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574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486547C-39BA-4BF1-982F-68380135D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798"/>
            <a:ext cx="12192000" cy="872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8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D417E66-5618-4F2B-9A25-09440C316CE8}"/>
              </a:ext>
            </a:extLst>
          </p:cNvPr>
          <p:cNvGrpSpPr/>
          <p:nvPr/>
        </p:nvGrpSpPr>
        <p:grpSpPr>
          <a:xfrm>
            <a:off x="641105" y="2918582"/>
            <a:ext cx="10353377" cy="3538647"/>
            <a:chOff x="641105" y="2918582"/>
            <a:chExt cx="10353377" cy="353864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A216DAB-CEDF-4CDF-BD26-D658BDE889B0}"/>
                </a:ext>
              </a:extLst>
            </p:cNvPr>
            <p:cNvGrpSpPr/>
            <p:nvPr/>
          </p:nvGrpSpPr>
          <p:grpSpPr>
            <a:xfrm>
              <a:off x="641105" y="2920133"/>
              <a:ext cx="10353377" cy="3537096"/>
              <a:chOff x="321064" y="1983310"/>
              <a:chExt cx="10353377" cy="353709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4A7E99-7D94-4932-AF44-EC4AAEA39DDD}"/>
                  </a:ext>
                </a:extLst>
              </p:cNvPr>
              <p:cNvSpPr/>
              <p:nvPr/>
            </p:nvSpPr>
            <p:spPr>
              <a:xfrm>
                <a:off x="594441" y="3429000"/>
                <a:ext cx="10080000" cy="360000"/>
              </a:xfrm>
              <a:prstGeom prst="rect">
                <a:avLst/>
              </a:prstGeom>
              <a:solidFill>
                <a:srgbClr val="5265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6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BB9E0D5-B5B4-4E2D-B7A3-275B054AB134}"/>
                  </a:ext>
                </a:extLst>
              </p:cNvPr>
              <p:cNvSpPr/>
              <p:nvPr/>
            </p:nvSpPr>
            <p:spPr>
              <a:xfrm>
                <a:off x="594441" y="3779381"/>
                <a:ext cx="10080000" cy="90000"/>
              </a:xfrm>
              <a:prstGeom prst="rect">
                <a:avLst/>
              </a:prstGeom>
              <a:solidFill>
                <a:srgbClr val="CFAA0F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6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208C213-45C3-47AE-899A-93BCF5227682}"/>
                  </a:ext>
                </a:extLst>
              </p:cNvPr>
              <p:cNvSpPr/>
              <p:nvPr/>
            </p:nvSpPr>
            <p:spPr>
              <a:xfrm>
                <a:off x="2034441" y="2883310"/>
                <a:ext cx="1440000" cy="545689"/>
              </a:xfrm>
              <a:prstGeom prst="rect">
                <a:avLst/>
              </a:prstGeom>
              <a:solidFill>
                <a:srgbClr val="D27936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6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531AF39-3F8B-49FF-A06A-A49EABF6E2F9}"/>
                  </a:ext>
                </a:extLst>
              </p:cNvPr>
              <p:cNvSpPr/>
              <p:nvPr/>
            </p:nvSpPr>
            <p:spPr>
              <a:xfrm>
                <a:off x="4914441" y="2883310"/>
                <a:ext cx="1440000" cy="545690"/>
              </a:xfrm>
              <a:prstGeom prst="rect">
                <a:avLst/>
              </a:prstGeom>
              <a:solidFill>
                <a:srgbClr val="D27936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6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DD86B6D-DC2B-4ECA-B86D-1D1F956B8B8A}"/>
                  </a:ext>
                </a:extLst>
              </p:cNvPr>
              <p:cNvSpPr/>
              <p:nvPr/>
            </p:nvSpPr>
            <p:spPr>
              <a:xfrm>
                <a:off x="7794441" y="2883310"/>
                <a:ext cx="1440000" cy="545690"/>
              </a:xfrm>
              <a:prstGeom prst="rect">
                <a:avLst/>
              </a:prstGeom>
              <a:solidFill>
                <a:srgbClr val="D27936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6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58D2EA4-C910-4E78-8D9E-ED53DC796E42}"/>
                  </a:ext>
                </a:extLst>
              </p:cNvPr>
              <p:cNvSpPr/>
              <p:nvPr/>
            </p:nvSpPr>
            <p:spPr>
              <a:xfrm>
                <a:off x="1854441" y="3341038"/>
                <a:ext cx="1800000" cy="90000"/>
              </a:xfrm>
              <a:prstGeom prst="rect">
                <a:avLst/>
              </a:prstGeom>
              <a:solidFill>
                <a:srgbClr val="CFAA0F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6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78FD03F-5F14-4D7D-845A-B0D58F71ED5D}"/>
                  </a:ext>
                </a:extLst>
              </p:cNvPr>
              <p:cNvSpPr/>
              <p:nvPr/>
            </p:nvSpPr>
            <p:spPr>
              <a:xfrm>
                <a:off x="4734441" y="3344133"/>
                <a:ext cx="1800000" cy="90000"/>
              </a:xfrm>
              <a:prstGeom prst="rect">
                <a:avLst/>
              </a:prstGeom>
              <a:solidFill>
                <a:srgbClr val="CFAA0F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6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D43B0AD-3AF5-4D14-9E2B-AA3A27F0B8E0}"/>
                  </a:ext>
                </a:extLst>
              </p:cNvPr>
              <p:cNvSpPr/>
              <p:nvPr/>
            </p:nvSpPr>
            <p:spPr>
              <a:xfrm>
                <a:off x="7614441" y="3341509"/>
                <a:ext cx="1800000" cy="90000"/>
              </a:xfrm>
              <a:prstGeom prst="rect">
                <a:avLst/>
              </a:prstGeom>
              <a:solidFill>
                <a:srgbClr val="CFAA0F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06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1A78CFE-47C4-4FFA-9031-3DF9BB00C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441" y="3881413"/>
                <a:ext cx="0" cy="9000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C071D86-DF5C-4A95-A9F9-B10E81A67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74441" y="3881413"/>
                <a:ext cx="0" cy="9000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26E90FD-3D72-4B4E-93AC-DCD8EBA8558A}"/>
                  </a:ext>
                </a:extLst>
              </p:cNvPr>
              <p:cNvCxnSpPr/>
              <p:nvPr/>
            </p:nvCxnSpPr>
            <p:spPr>
              <a:xfrm>
                <a:off x="594441" y="5181852"/>
                <a:ext cx="100800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5F4DA3A-5105-4F00-B123-269FE66B91DF}"/>
                      </a:ext>
                    </a:extLst>
                  </p:cNvPr>
                  <p:cNvSpPr txBox="1"/>
                  <p:nvPr/>
                </p:nvSpPr>
                <p:spPr>
                  <a:xfrm>
                    <a:off x="4852884" y="5181852"/>
                    <a:ext cx="156311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=0.14</m:t>
                        </m:r>
                      </m:oMath>
                    </a14:m>
                    <a:r>
                      <a:rPr lang="en-GB" sz="1600" dirty="0"/>
                      <a:t> [m] </a:t>
                    </a: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5F4DA3A-5105-4F00-B123-269FE66B91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2884" y="5181852"/>
                    <a:ext cx="1563115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5455" b="-2363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3BD4AEF-3C5B-4EFC-B7CA-D187F3245E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099" y="1983310"/>
                <a:ext cx="0" cy="324924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0C3AE5E-A5B8-4BAE-A786-A183FA37ED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4441" y="1983310"/>
                <a:ext cx="0" cy="32508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CB55E7-A521-46D8-971D-28F215931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538" y="1983310"/>
                <a:ext cx="0" cy="32508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AFC87F7-A600-46D8-B15C-1E88FFD80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4441" y="1983310"/>
                <a:ext cx="0" cy="32508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07E2A8F-B8AF-4935-A9F3-19BF17F27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4441" y="1983310"/>
                <a:ext cx="0" cy="32508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9D44B15-3B4D-4DA6-AB60-9C1BE5E6B1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8886" y="1983310"/>
                <a:ext cx="0" cy="32508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46192336-BEDF-4CFD-B50C-19FD88C9D5A4}"/>
                      </a:ext>
                    </a:extLst>
                  </p:cNvPr>
                  <p:cNvSpPr txBox="1"/>
                  <p:nvPr/>
                </p:nvSpPr>
                <p:spPr>
                  <a:xfrm>
                    <a:off x="1972883" y="2094756"/>
                    <a:ext cx="156311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𝑥𝐼𝐶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=0.02</m:t>
                        </m:r>
                      </m:oMath>
                    </a14:m>
                    <a:r>
                      <a:rPr lang="en-GB" sz="1600" dirty="0"/>
                      <a:t> [m] </a:t>
                    </a: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46192336-BEDF-4CFD-B50C-19FD88C9D5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2883" y="2094756"/>
                    <a:ext cx="1563115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5357" r="-2344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824CB64-167D-402B-A913-8E5FE2A1601E}"/>
                      </a:ext>
                    </a:extLst>
                  </p:cNvPr>
                  <p:cNvSpPr txBox="1"/>
                  <p:nvPr/>
                </p:nvSpPr>
                <p:spPr>
                  <a:xfrm>
                    <a:off x="4852884" y="2094756"/>
                    <a:ext cx="156311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𝑥𝐼𝐶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=0.02</m:t>
                        </m:r>
                      </m:oMath>
                    </a14:m>
                    <a:r>
                      <a:rPr lang="en-GB" sz="1600" dirty="0"/>
                      <a:t> [m] </a:t>
                    </a: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824CB64-167D-402B-A913-8E5FE2A160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2884" y="2094756"/>
                    <a:ext cx="1563115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5357" r="-2734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8A102C8-34CC-41D5-B8AF-02903582A1A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85" y="2100498"/>
                    <a:ext cx="156311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𝑥𝐼𝐶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=0.02</m:t>
                        </m:r>
                      </m:oMath>
                    </a14:m>
                    <a:r>
                      <a:rPr lang="en-GB" sz="1600" dirty="0"/>
                      <a:t> [m] </a:t>
                    </a: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8A102C8-34CC-41D5-B8AF-02903582A1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85" y="2100498"/>
                    <a:ext cx="1563115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5357" r="-2344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D789A1D-01B3-4C6E-B7A2-039A4E0CAB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4441" y="2264033"/>
                <a:ext cx="413923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0448DF7-10F7-4F9D-8719-3DEEC7CE3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4441" y="2264033"/>
                <a:ext cx="413923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0EDF621F-8896-48AD-96EE-9C6489CAC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37247" y="2264033"/>
                <a:ext cx="413923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F0071C5-1C71-4579-8EDC-A32788246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74829" y="2269105"/>
                <a:ext cx="419612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9837033-32F2-4977-BF26-F0CDCBB03B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94829" y="2264033"/>
                <a:ext cx="419612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64FD6A9-B4CA-4092-A916-0447480E1B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14829" y="2264033"/>
                <a:ext cx="419612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D255DCC9-D678-4555-ABF7-4986862998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441" y="2883310"/>
                <a:ext cx="0" cy="99810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A6ADB06-BA9A-462E-B5A9-D2D38CFF3A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442" y="3881413"/>
                <a:ext cx="1020387" cy="0"/>
              </a:xfrm>
              <a:prstGeom prst="straightConnector1">
                <a:avLst/>
              </a:prstGeom>
              <a:ln w="38100">
                <a:solidFill>
                  <a:srgbClr val="62983E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89E77111-B694-4710-9D24-075267385D69}"/>
                      </a:ext>
                    </a:extLst>
                  </p:cNvPr>
                  <p:cNvSpPr txBox="1"/>
                  <p:nvPr/>
                </p:nvSpPr>
                <p:spPr>
                  <a:xfrm>
                    <a:off x="321064" y="2780071"/>
                    <a:ext cx="32659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a14:m>
                    <a:r>
                      <a:rPr lang="en-GB" sz="16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89E77111-B694-4710-9D24-075267385D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064" y="2780071"/>
                    <a:ext cx="326592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39AA541-057A-4C50-B12D-846370A670B1}"/>
                      </a:ext>
                    </a:extLst>
                  </p:cNvPr>
                  <p:cNvSpPr txBox="1"/>
                  <p:nvPr/>
                </p:nvSpPr>
                <p:spPr>
                  <a:xfrm>
                    <a:off x="1292532" y="3835353"/>
                    <a:ext cx="32659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n-GB" sz="16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39AA541-057A-4C50-B12D-846370A670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2532" y="3835353"/>
                    <a:ext cx="326592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60EB48F-8E89-4B17-8A21-CA5999B9C936}"/>
                </a:ext>
              </a:extLst>
            </p:cNvPr>
            <p:cNvCxnSpPr>
              <a:cxnSpLocks/>
            </p:cNvCxnSpPr>
            <p:nvPr/>
          </p:nvCxnSpPr>
          <p:spPr>
            <a:xfrm>
              <a:off x="914482" y="2920133"/>
              <a:ext cx="0" cy="3249249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D6EE566-A5E5-4943-87D5-3E0102131728}"/>
                </a:ext>
              </a:extLst>
            </p:cNvPr>
            <p:cNvCxnSpPr>
              <a:cxnSpLocks/>
            </p:cNvCxnSpPr>
            <p:nvPr/>
          </p:nvCxnSpPr>
          <p:spPr>
            <a:xfrm>
              <a:off x="10994482" y="2918582"/>
              <a:ext cx="0" cy="325080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8CF34F-334E-4A6B-A6BF-2DF91F0C68BB}"/>
                </a:ext>
              </a:extLst>
            </p:cNvPr>
            <p:cNvSpPr/>
            <p:nvPr/>
          </p:nvSpPr>
          <p:spPr>
            <a:xfrm>
              <a:off x="1422069" y="5439317"/>
              <a:ext cx="445770" cy="446400"/>
            </a:xfrm>
            <a:custGeom>
              <a:avLst/>
              <a:gdLst>
                <a:gd name="connsiteX0" fmla="*/ 0 w 445770"/>
                <a:gd name="connsiteY0" fmla="*/ 223200 h 446400"/>
                <a:gd name="connsiteX1" fmla="*/ 222885 w 445770"/>
                <a:gd name="connsiteY1" fmla="*/ 0 h 446400"/>
                <a:gd name="connsiteX2" fmla="*/ 445770 w 445770"/>
                <a:gd name="connsiteY2" fmla="*/ 223200 h 446400"/>
                <a:gd name="connsiteX3" fmla="*/ 222885 w 445770"/>
                <a:gd name="connsiteY3" fmla="*/ 446400 h 446400"/>
                <a:gd name="connsiteX4" fmla="*/ 0 w 445770"/>
                <a:gd name="connsiteY4" fmla="*/ 223200 h 44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770" h="446400" extrusionOk="0">
                  <a:moveTo>
                    <a:pt x="0" y="223200"/>
                  </a:moveTo>
                  <a:cubicBezTo>
                    <a:pt x="4241" y="68029"/>
                    <a:pt x="119745" y="16076"/>
                    <a:pt x="222885" y="0"/>
                  </a:cubicBezTo>
                  <a:cubicBezTo>
                    <a:pt x="322504" y="-8876"/>
                    <a:pt x="448615" y="89956"/>
                    <a:pt x="445770" y="223200"/>
                  </a:cubicBezTo>
                  <a:cubicBezTo>
                    <a:pt x="458994" y="337729"/>
                    <a:pt x="342596" y="455025"/>
                    <a:pt x="222885" y="446400"/>
                  </a:cubicBezTo>
                  <a:cubicBezTo>
                    <a:pt x="96159" y="458323"/>
                    <a:pt x="4045" y="342912"/>
                    <a:pt x="0" y="223200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311DE7E-5AA0-42C3-82F1-86C9582ABA89}"/>
                </a:ext>
              </a:extLst>
            </p:cNvPr>
            <p:cNvSpPr/>
            <p:nvPr/>
          </p:nvSpPr>
          <p:spPr>
            <a:xfrm>
              <a:off x="2823319" y="5439317"/>
              <a:ext cx="445770" cy="446400"/>
            </a:xfrm>
            <a:custGeom>
              <a:avLst/>
              <a:gdLst>
                <a:gd name="connsiteX0" fmla="*/ 0 w 445770"/>
                <a:gd name="connsiteY0" fmla="*/ 223200 h 446400"/>
                <a:gd name="connsiteX1" fmla="*/ 222885 w 445770"/>
                <a:gd name="connsiteY1" fmla="*/ 0 h 446400"/>
                <a:gd name="connsiteX2" fmla="*/ 445770 w 445770"/>
                <a:gd name="connsiteY2" fmla="*/ 223200 h 446400"/>
                <a:gd name="connsiteX3" fmla="*/ 222885 w 445770"/>
                <a:gd name="connsiteY3" fmla="*/ 446400 h 446400"/>
                <a:gd name="connsiteX4" fmla="*/ 0 w 445770"/>
                <a:gd name="connsiteY4" fmla="*/ 223200 h 44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770" h="446400" extrusionOk="0">
                  <a:moveTo>
                    <a:pt x="0" y="223200"/>
                  </a:moveTo>
                  <a:cubicBezTo>
                    <a:pt x="4241" y="68029"/>
                    <a:pt x="119745" y="16076"/>
                    <a:pt x="222885" y="0"/>
                  </a:cubicBezTo>
                  <a:cubicBezTo>
                    <a:pt x="322504" y="-8876"/>
                    <a:pt x="448615" y="89956"/>
                    <a:pt x="445770" y="223200"/>
                  </a:cubicBezTo>
                  <a:cubicBezTo>
                    <a:pt x="458994" y="337729"/>
                    <a:pt x="342596" y="455025"/>
                    <a:pt x="222885" y="446400"/>
                  </a:cubicBezTo>
                  <a:cubicBezTo>
                    <a:pt x="96159" y="458323"/>
                    <a:pt x="4045" y="342912"/>
                    <a:pt x="0" y="223200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8FBD7C8-CB53-4E27-81F8-D459798B00C6}"/>
                </a:ext>
              </a:extLst>
            </p:cNvPr>
            <p:cNvSpPr/>
            <p:nvPr/>
          </p:nvSpPr>
          <p:spPr>
            <a:xfrm>
              <a:off x="4288820" y="5439317"/>
              <a:ext cx="445770" cy="446400"/>
            </a:xfrm>
            <a:custGeom>
              <a:avLst/>
              <a:gdLst>
                <a:gd name="connsiteX0" fmla="*/ 0 w 445770"/>
                <a:gd name="connsiteY0" fmla="*/ 223200 h 446400"/>
                <a:gd name="connsiteX1" fmla="*/ 222885 w 445770"/>
                <a:gd name="connsiteY1" fmla="*/ 0 h 446400"/>
                <a:gd name="connsiteX2" fmla="*/ 445770 w 445770"/>
                <a:gd name="connsiteY2" fmla="*/ 223200 h 446400"/>
                <a:gd name="connsiteX3" fmla="*/ 222885 w 445770"/>
                <a:gd name="connsiteY3" fmla="*/ 446400 h 446400"/>
                <a:gd name="connsiteX4" fmla="*/ 0 w 445770"/>
                <a:gd name="connsiteY4" fmla="*/ 223200 h 44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770" h="446400" extrusionOk="0">
                  <a:moveTo>
                    <a:pt x="0" y="223200"/>
                  </a:moveTo>
                  <a:cubicBezTo>
                    <a:pt x="4241" y="68029"/>
                    <a:pt x="119745" y="16076"/>
                    <a:pt x="222885" y="0"/>
                  </a:cubicBezTo>
                  <a:cubicBezTo>
                    <a:pt x="322504" y="-8876"/>
                    <a:pt x="448615" y="89956"/>
                    <a:pt x="445770" y="223200"/>
                  </a:cubicBezTo>
                  <a:cubicBezTo>
                    <a:pt x="458994" y="337729"/>
                    <a:pt x="342596" y="455025"/>
                    <a:pt x="222885" y="446400"/>
                  </a:cubicBezTo>
                  <a:cubicBezTo>
                    <a:pt x="96159" y="458323"/>
                    <a:pt x="4045" y="342912"/>
                    <a:pt x="0" y="223200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F870602-8610-4FE0-8A4A-6FB7F4D9508A}"/>
                </a:ext>
              </a:extLst>
            </p:cNvPr>
            <p:cNvSpPr/>
            <p:nvPr/>
          </p:nvSpPr>
          <p:spPr>
            <a:xfrm>
              <a:off x="5704025" y="5439317"/>
              <a:ext cx="445770" cy="446400"/>
            </a:xfrm>
            <a:custGeom>
              <a:avLst/>
              <a:gdLst>
                <a:gd name="connsiteX0" fmla="*/ 0 w 445770"/>
                <a:gd name="connsiteY0" fmla="*/ 223200 h 446400"/>
                <a:gd name="connsiteX1" fmla="*/ 222885 w 445770"/>
                <a:gd name="connsiteY1" fmla="*/ 0 h 446400"/>
                <a:gd name="connsiteX2" fmla="*/ 445770 w 445770"/>
                <a:gd name="connsiteY2" fmla="*/ 223200 h 446400"/>
                <a:gd name="connsiteX3" fmla="*/ 222885 w 445770"/>
                <a:gd name="connsiteY3" fmla="*/ 446400 h 446400"/>
                <a:gd name="connsiteX4" fmla="*/ 0 w 445770"/>
                <a:gd name="connsiteY4" fmla="*/ 223200 h 44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770" h="446400" extrusionOk="0">
                  <a:moveTo>
                    <a:pt x="0" y="223200"/>
                  </a:moveTo>
                  <a:cubicBezTo>
                    <a:pt x="4241" y="68029"/>
                    <a:pt x="119745" y="16076"/>
                    <a:pt x="222885" y="0"/>
                  </a:cubicBezTo>
                  <a:cubicBezTo>
                    <a:pt x="322504" y="-8876"/>
                    <a:pt x="448615" y="89956"/>
                    <a:pt x="445770" y="223200"/>
                  </a:cubicBezTo>
                  <a:cubicBezTo>
                    <a:pt x="458994" y="337729"/>
                    <a:pt x="342596" y="455025"/>
                    <a:pt x="222885" y="446400"/>
                  </a:cubicBezTo>
                  <a:cubicBezTo>
                    <a:pt x="96159" y="458323"/>
                    <a:pt x="4045" y="342912"/>
                    <a:pt x="0" y="223200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380B839-3641-4305-B3BA-116E88C395C2}"/>
                </a:ext>
              </a:extLst>
            </p:cNvPr>
            <p:cNvSpPr/>
            <p:nvPr/>
          </p:nvSpPr>
          <p:spPr>
            <a:xfrm>
              <a:off x="7136137" y="5472056"/>
              <a:ext cx="445770" cy="446400"/>
            </a:xfrm>
            <a:custGeom>
              <a:avLst/>
              <a:gdLst>
                <a:gd name="connsiteX0" fmla="*/ 0 w 445770"/>
                <a:gd name="connsiteY0" fmla="*/ 223200 h 446400"/>
                <a:gd name="connsiteX1" fmla="*/ 222885 w 445770"/>
                <a:gd name="connsiteY1" fmla="*/ 0 h 446400"/>
                <a:gd name="connsiteX2" fmla="*/ 445770 w 445770"/>
                <a:gd name="connsiteY2" fmla="*/ 223200 h 446400"/>
                <a:gd name="connsiteX3" fmla="*/ 222885 w 445770"/>
                <a:gd name="connsiteY3" fmla="*/ 446400 h 446400"/>
                <a:gd name="connsiteX4" fmla="*/ 0 w 445770"/>
                <a:gd name="connsiteY4" fmla="*/ 223200 h 44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770" h="446400" extrusionOk="0">
                  <a:moveTo>
                    <a:pt x="0" y="223200"/>
                  </a:moveTo>
                  <a:cubicBezTo>
                    <a:pt x="4241" y="68029"/>
                    <a:pt x="119745" y="16076"/>
                    <a:pt x="222885" y="0"/>
                  </a:cubicBezTo>
                  <a:cubicBezTo>
                    <a:pt x="322504" y="-8876"/>
                    <a:pt x="448615" y="89956"/>
                    <a:pt x="445770" y="223200"/>
                  </a:cubicBezTo>
                  <a:cubicBezTo>
                    <a:pt x="458994" y="337729"/>
                    <a:pt x="342596" y="455025"/>
                    <a:pt x="222885" y="446400"/>
                  </a:cubicBezTo>
                  <a:cubicBezTo>
                    <a:pt x="96159" y="458323"/>
                    <a:pt x="4045" y="342912"/>
                    <a:pt x="0" y="223200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2D07793-0F68-407B-AA4A-E8EDDFB71022}"/>
                </a:ext>
              </a:extLst>
            </p:cNvPr>
            <p:cNvSpPr/>
            <p:nvPr/>
          </p:nvSpPr>
          <p:spPr>
            <a:xfrm>
              <a:off x="8580221" y="5472056"/>
              <a:ext cx="445770" cy="446400"/>
            </a:xfrm>
            <a:custGeom>
              <a:avLst/>
              <a:gdLst>
                <a:gd name="connsiteX0" fmla="*/ 0 w 445770"/>
                <a:gd name="connsiteY0" fmla="*/ 223200 h 446400"/>
                <a:gd name="connsiteX1" fmla="*/ 222885 w 445770"/>
                <a:gd name="connsiteY1" fmla="*/ 0 h 446400"/>
                <a:gd name="connsiteX2" fmla="*/ 445770 w 445770"/>
                <a:gd name="connsiteY2" fmla="*/ 223200 h 446400"/>
                <a:gd name="connsiteX3" fmla="*/ 222885 w 445770"/>
                <a:gd name="connsiteY3" fmla="*/ 446400 h 446400"/>
                <a:gd name="connsiteX4" fmla="*/ 0 w 445770"/>
                <a:gd name="connsiteY4" fmla="*/ 223200 h 44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770" h="446400" extrusionOk="0">
                  <a:moveTo>
                    <a:pt x="0" y="223200"/>
                  </a:moveTo>
                  <a:cubicBezTo>
                    <a:pt x="4241" y="68029"/>
                    <a:pt x="119745" y="16076"/>
                    <a:pt x="222885" y="0"/>
                  </a:cubicBezTo>
                  <a:cubicBezTo>
                    <a:pt x="322504" y="-8876"/>
                    <a:pt x="448615" y="89956"/>
                    <a:pt x="445770" y="223200"/>
                  </a:cubicBezTo>
                  <a:cubicBezTo>
                    <a:pt x="458994" y="337729"/>
                    <a:pt x="342596" y="455025"/>
                    <a:pt x="222885" y="446400"/>
                  </a:cubicBezTo>
                  <a:cubicBezTo>
                    <a:pt x="96159" y="458323"/>
                    <a:pt x="4045" y="342912"/>
                    <a:pt x="0" y="223200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FF0B593-13BD-46E0-8E90-AC27E0970A03}"/>
                </a:ext>
              </a:extLst>
            </p:cNvPr>
            <p:cNvSpPr/>
            <p:nvPr/>
          </p:nvSpPr>
          <p:spPr>
            <a:xfrm>
              <a:off x="10082377" y="5472056"/>
              <a:ext cx="445770" cy="446400"/>
            </a:xfrm>
            <a:custGeom>
              <a:avLst/>
              <a:gdLst>
                <a:gd name="connsiteX0" fmla="*/ 0 w 445770"/>
                <a:gd name="connsiteY0" fmla="*/ 223200 h 446400"/>
                <a:gd name="connsiteX1" fmla="*/ 222885 w 445770"/>
                <a:gd name="connsiteY1" fmla="*/ 0 h 446400"/>
                <a:gd name="connsiteX2" fmla="*/ 445770 w 445770"/>
                <a:gd name="connsiteY2" fmla="*/ 223200 h 446400"/>
                <a:gd name="connsiteX3" fmla="*/ 222885 w 445770"/>
                <a:gd name="connsiteY3" fmla="*/ 446400 h 446400"/>
                <a:gd name="connsiteX4" fmla="*/ 0 w 445770"/>
                <a:gd name="connsiteY4" fmla="*/ 223200 h 44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770" h="446400" extrusionOk="0">
                  <a:moveTo>
                    <a:pt x="0" y="223200"/>
                  </a:moveTo>
                  <a:cubicBezTo>
                    <a:pt x="4241" y="68029"/>
                    <a:pt x="119745" y="16076"/>
                    <a:pt x="222885" y="0"/>
                  </a:cubicBezTo>
                  <a:cubicBezTo>
                    <a:pt x="322504" y="-8876"/>
                    <a:pt x="448615" y="89956"/>
                    <a:pt x="445770" y="223200"/>
                  </a:cubicBezTo>
                  <a:cubicBezTo>
                    <a:pt x="458994" y="337729"/>
                    <a:pt x="342596" y="455025"/>
                    <a:pt x="222885" y="446400"/>
                  </a:cubicBezTo>
                  <a:cubicBezTo>
                    <a:pt x="96159" y="458323"/>
                    <a:pt x="4045" y="342912"/>
                    <a:pt x="0" y="223200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506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AFD9EA82-70B3-4835-81BC-559BA6105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71" y="2881060"/>
            <a:ext cx="10437257" cy="36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9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 4">
            <a:extLst>
              <a:ext uri="{FF2B5EF4-FFF2-40B4-BE49-F238E27FC236}">
                <a16:creationId xmlns:a16="http://schemas.microsoft.com/office/drawing/2014/main" id="{236A34A8-6556-4270-B2BD-FBCE4AEEB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811151"/>
              </p:ext>
            </p:extLst>
          </p:nvPr>
        </p:nvGraphicFramePr>
        <p:xfrm>
          <a:off x="1367278" y="1163178"/>
          <a:ext cx="9422647" cy="6517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819">
                  <a:extLst>
                    <a:ext uri="{9D8B030D-6E8A-4147-A177-3AD203B41FA5}">
                      <a16:colId xmlns:a16="http://schemas.microsoft.com/office/drawing/2014/main" val="2038100583"/>
                    </a:ext>
                  </a:extLst>
                </a:gridCol>
                <a:gridCol w="724819">
                  <a:extLst>
                    <a:ext uri="{9D8B030D-6E8A-4147-A177-3AD203B41FA5}">
                      <a16:colId xmlns:a16="http://schemas.microsoft.com/office/drawing/2014/main" val="2616392372"/>
                    </a:ext>
                  </a:extLst>
                </a:gridCol>
                <a:gridCol w="724819">
                  <a:extLst>
                    <a:ext uri="{9D8B030D-6E8A-4147-A177-3AD203B41FA5}">
                      <a16:colId xmlns:a16="http://schemas.microsoft.com/office/drawing/2014/main" val="65052376"/>
                    </a:ext>
                  </a:extLst>
                </a:gridCol>
                <a:gridCol w="724819">
                  <a:extLst>
                    <a:ext uri="{9D8B030D-6E8A-4147-A177-3AD203B41FA5}">
                      <a16:colId xmlns:a16="http://schemas.microsoft.com/office/drawing/2014/main" val="1553566392"/>
                    </a:ext>
                  </a:extLst>
                </a:gridCol>
                <a:gridCol w="724819">
                  <a:extLst>
                    <a:ext uri="{9D8B030D-6E8A-4147-A177-3AD203B41FA5}">
                      <a16:colId xmlns:a16="http://schemas.microsoft.com/office/drawing/2014/main" val="1852227670"/>
                    </a:ext>
                  </a:extLst>
                </a:gridCol>
                <a:gridCol w="724819">
                  <a:extLst>
                    <a:ext uri="{9D8B030D-6E8A-4147-A177-3AD203B41FA5}">
                      <a16:colId xmlns:a16="http://schemas.microsoft.com/office/drawing/2014/main" val="4003480095"/>
                    </a:ext>
                  </a:extLst>
                </a:gridCol>
                <a:gridCol w="724819">
                  <a:extLst>
                    <a:ext uri="{9D8B030D-6E8A-4147-A177-3AD203B41FA5}">
                      <a16:colId xmlns:a16="http://schemas.microsoft.com/office/drawing/2014/main" val="251205"/>
                    </a:ext>
                  </a:extLst>
                </a:gridCol>
                <a:gridCol w="724819">
                  <a:extLst>
                    <a:ext uri="{9D8B030D-6E8A-4147-A177-3AD203B41FA5}">
                      <a16:colId xmlns:a16="http://schemas.microsoft.com/office/drawing/2014/main" val="4220436417"/>
                    </a:ext>
                  </a:extLst>
                </a:gridCol>
                <a:gridCol w="724819">
                  <a:extLst>
                    <a:ext uri="{9D8B030D-6E8A-4147-A177-3AD203B41FA5}">
                      <a16:colId xmlns:a16="http://schemas.microsoft.com/office/drawing/2014/main" val="95803842"/>
                    </a:ext>
                  </a:extLst>
                </a:gridCol>
                <a:gridCol w="724819">
                  <a:extLst>
                    <a:ext uri="{9D8B030D-6E8A-4147-A177-3AD203B41FA5}">
                      <a16:colId xmlns:a16="http://schemas.microsoft.com/office/drawing/2014/main" val="839188574"/>
                    </a:ext>
                  </a:extLst>
                </a:gridCol>
                <a:gridCol w="724819">
                  <a:extLst>
                    <a:ext uri="{9D8B030D-6E8A-4147-A177-3AD203B41FA5}">
                      <a16:colId xmlns:a16="http://schemas.microsoft.com/office/drawing/2014/main" val="294700121"/>
                    </a:ext>
                  </a:extLst>
                </a:gridCol>
                <a:gridCol w="724819">
                  <a:extLst>
                    <a:ext uri="{9D8B030D-6E8A-4147-A177-3AD203B41FA5}">
                      <a16:colId xmlns:a16="http://schemas.microsoft.com/office/drawing/2014/main" val="376870087"/>
                    </a:ext>
                  </a:extLst>
                </a:gridCol>
                <a:gridCol w="724819">
                  <a:extLst>
                    <a:ext uri="{9D8B030D-6E8A-4147-A177-3AD203B41FA5}">
                      <a16:colId xmlns:a16="http://schemas.microsoft.com/office/drawing/2014/main" val="4095865399"/>
                    </a:ext>
                  </a:extLst>
                </a:gridCol>
              </a:tblGrid>
              <a:tr h="72419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35440"/>
                  </a:ext>
                </a:extLst>
              </a:tr>
              <a:tr h="72419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247117"/>
                  </a:ext>
                </a:extLst>
              </a:tr>
              <a:tr h="72419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10472"/>
                  </a:ext>
                </a:extLst>
              </a:tr>
              <a:tr h="72419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15772"/>
                  </a:ext>
                </a:extLst>
              </a:tr>
              <a:tr h="72419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940971"/>
                  </a:ext>
                </a:extLst>
              </a:tr>
              <a:tr h="72419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06477"/>
                  </a:ext>
                </a:extLst>
              </a:tr>
              <a:tr h="72419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53955"/>
                  </a:ext>
                </a:extLst>
              </a:tr>
              <a:tr h="72419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33245"/>
                  </a:ext>
                </a:extLst>
              </a:tr>
              <a:tr h="72419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778900"/>
                  </a:ext>
                </a:extLst>
              </a:tr>
            </a:tbl>
          </a:graphicData>
        </a:graphic>
      </p:graphicFrame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1CCB266-97CC-4C96-A8DD-056CC0947FC5}"/>
              </a:ext>
            </a:extLst>
          </p:cNvPr>
          <p:cNvCxnSpPr>
            <a:cxnSpLocks/>
          </p:cNvCxnSpPr>
          <p:nvPr/>
        </p:nvCxnSpPr>
        <p:spPr>
          <a:xfrm>
            <a:off x="1367277" y="6682857"/>
            <a:ext cx="0" cy="998103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F2D34A8-1076-46A4-8F23-F339513DCA88}"/>
              </a:ext>
            </a:extLst>
          </p:cNvPr>
          <p:cNvCxnSpPr>
            <a:cxnSpLocks/>
          </p:cNvCxnSpPr>
          <p:nvPr/>
        </p:nvCxnSpPr>
        <p:spPr>
          <a:xfrm flipH="1">
            <a:off x="1367278" y="7680960"/>
            <a:ext cx="1020387" cy="0"/>
          </a:xfrm>
          <a:prstGeom prst="straightConnector1">
            <a:avLst/>
          </a:prstGeom>
          <a:ln w="57150">
            <a:solidFill>
              <a:srgbClr val="62983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6126B2B-3E27-49AB-8160-CCC7B1556F9C}"/>
                  </a:ext>
                </a:extLst>
              </p:cNvPr>
              <p:cNvSpPr txBox="1"/>
              <p:nvPr/>
            </p:nvSpPr>
            <p:spPr>
              <a:xfrm>
                <a:off x="1093900" y="6579618"/>
                <a:ext cx="3265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6126B2B-3E27-49AB-8160-CCC7B155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" y="6579618"/>
                <a:ext cx="326592" cy="338554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F81A2C3-0FD5-4C9A-9309-72C2570ADB34}"/>
                  </a:ext>
                </a:extLst>
              </p:cNvPr>
              <p:cNvSpPr txBox="1"/>
              <p:nvPr/>
            </p:nvSpPr>
            <p:spPr>
              <a:xfrm>
                <a:off x="2065368" y="7634900"/>
                <a:ext cx="3265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F81A2C3-0FD5-4C9A-9309-72C2570AD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368" y="7634900"/>
                <a:ext cx="32659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D05A9AE-5870-43B7-9C92-D277C170BD38}"/>
                  </a:ext>
                </a:extLst>
              </p:cNvPr>
              <p:cNvSpPr txBox="1"/>
              <p:nvPr/>
            </p:nvSpPr>
            <p:spPr>
              <a:xfrm>
                <a:off x="10008367" y="7734125"/>
                <a:ext cx="1563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D05A9AE-5870-43B7-9C92-D277C170B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8367" y="7734125"/>
                <a:ext cx="156311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C79ED8B-AD19-424D-905B-8EC8A9454EC4}"/>
                  </a:ext>
                </a:extLst>
              </p:cNvPr>
              <p:cNvSpPr txBox="1"/>
              <p:nvPr/>
            </p:nvSpPr>
            <p:spPr>
              <a:xfrm>
                <a:off x="577970" y="7706579"/>
                <a:ext cx="1563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C79ED8B-AD19-424D-905B-8EC8A9454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70" y="7706579"/>
                <a:ext cx="15631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B541AAF-702C-4CE8-A6F0-ABED4B4E49A8}"/>
                  </a:ext>
                </a:extLst>
              </p:cNvPr>
              <p:cNvSpPr txBox="1"/>
              <p:nvPr/>
            </p:nvSpPr>
            <p:spPr>
              <a:xfrm>
                <a:off x="365564" y="7450234"/>
                <a:ext cx="1563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B541AAF-702C-4CE8-A6F0-ABED4B4E4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64" y="7450234"/>
                <a:ext cx="15631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493E50A-C9D8-4827-A8CF-C4D92469A7A3}"/>
                  </a:ext>
                </a:extLst>
              </p:cNvPr>
              <p:cNvSpPr txBox="1"/>
              <p:nvPr/>
            </p:nvSpPr>
            <p:spPr>
              <a:xfrm>
                <a:off x="136657" y="1101049"/>
                <a:ext cx="1563115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493E50A-C9D8-4827-A8CF-C4D92469A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57" y="1101049"/>
                <a:ext cx="1563115" cy="391261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Oval 162">
            <a:extLst>
              <a:ext uri="{FF2B5EF4-FFF2-40B4-BE49-F238E27FC236}">
                <a16:creationId xmlns:a16="http://schemas.microsoft.com/office/drawing/2014/main" id="{BCBC667F-F031-41F7-AA3D-9F3568E18C1C}"/>
              </a:ext>
            </a:extLst>
          </p:cNvPr>
          <p:cNvSpPr/>
          <p:nvPr/>
        </p:nvSpPr>
        <p:spPr>
          <a:xfrm>
            <a:off x="1304278" y="111001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83643ED4-A3BF-46C4-90EB-2D2E2E49BE92}"/>
              </a:ext>
            </a:extLst>
          </p:cNvPr>
          <p:cNvSpPr/>
          <p:nvPr/>
        </p:nvSpPr>
        <p:spPr>
          <a:xfrm>
            <a:off x="1304278" y="181505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26CCB0F9-7F31-40A3-8FF8-7F46D3FF7014}"/>
              </a:ext>
            </a:extLst>
          </p:cNvPr>
          <p:cNvSpPr/>
          <p:nvPr/>
        </p:nvSpPr>
        <p:spPr>
          <a:xfrm>
            <a:off x="1317505" y="2565024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10DF61B7-3421-4263-9896-F893298F384E}"/>
              </a:ext>
            </a:extLst>
          </p:cNvPr>
          <p:cNvSpPr/>
          <p:nvPr/>
        </p:nvSpPr>
        <p:spPr>
          <a:xfrm>
            <a:off x="1317505" y="327006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BA975DE-C3A3-4573-AD01-AF68FC572FC2}"/>
              </a:ext>
            </a:extLst>
          </p:cNvPr>
          <p:cNvSpPr/>
          <p:nvPr/>
        </p:nvSpPr>
        <p:spPr>
          <a:xfrm>
            <a:off x="1291051" y="399008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E1E8F74D-62D8-414F-92B3-D2C73FDB8A5C}"/>
              </a:ext>
            </a:extLst>
          </p:cNvPr>
          <p:cNvSpPr/>
          <p:nvPr/>
        </p:nvSpPr>
        <p:spPr>
          <a:xfrm>
            <a:off x="1291051" y="469513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7C16453C-8F94-4BC7-9A16-B3806E80FD61}"/>
              </a:ext>
            </a:extLst>
          </p:cNvPr>
          <p:cNvSpPr/>
          <p:nvPr/>
        </p:nvSpPr>
        <p:spPr>
          <a:xfrm>
            <a:off x="1304278" y="544509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16A9D7C-6F8C-4F7B-A6C4-A8BC95072F38}"/>
              </a:ext>
            </a:extLst>
          </p:cNvPr>
          <p:cNvSpPr/>
          <p:nvPr/>
        </p:nvSpPr>
        <p:spPr>
          <a:xfrm>
            <a:off x="1304278" y="615014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76ECD2C-059F-4835-9266-6F3E195812A9}"/>
              </a:ext>
            </a:extLst>
          </p:cNvPr>
          <p:cNvSpPr/>
          <p:nvPr/>
        </p:nvSpPr>
        <p:spPr>
          <a:xfrm>
            <a:off x="2005963" y="399008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C5D8A80-9301-4898-904E-89894F82774B}"/>
              </a:ext>
            </a:extLst>
          </p:cNvPr>
          <p:cNvSpPr/>
          <p:nvPr/>
        </p:nvSpPr>
        <p:spPr>
          <a:xfrm>
            <a:off x="2005963" y="469513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79941CF-3ABC-46A7-9621-6F12FEFF1FCA}"/>
              </a:ext>
            </a:extLst>
          </p:cNvPr>
          <p:cNvSpPr/>
          <p:nvPr/>
        </p:nvSpPr>
        <p:spPr>
          <a:xfrm>
            <a:off x="2019190" y="544509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283EA43-CA10-4145-B27C-21BEA85B5BB2}"/>
              </a:ext>
            </a:extLst>
          </p:cNvPr>
          <p:cNvSpPr/>
          <p:nvPr/>
        </p:nvSpPr>
        <p:spPr>
          <a:xfrm>
            <a:off x="2019190" y="615014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090EF7AF-A801-4389-A56E-11FE8B67E9EE}"/>
              </a:ext>
            </a:extLst>
          </p:cNvPr>
          <p:cNvSpPr/>
          <p:nvPr/>
        </p:nvSpPr>
        <p:spPr>
          <a:xfrm>
            <a:off x="2011757" y="110252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8E5DE81B-803A-4BC7-BBB9-7F77C4A8F96C}"/>
              </a:ext>
            </a:extLst>
          </p:cNvPr>
          <p:cNvSpPr/>
          <p:nvPr/>
        </p:nvSpPr>
        <p:spPr>
          <a:xfrm>
            <a:off x="2011757" y="180757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67BC6E4-D83D-48EB-AD8C-3FCE21FDB191}"/>
              </a:ext>
            </a:extLst>
          </p:cNvPr>
          <p:cNvSpPr/>
          <p:nvPr/>
        </p:nvSpPr>
        <p:spPr>
          <a:xfrm>
            <a:off x="2024984" y="255753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0839BF19-F3A1-491C-B427-D4663FB09466}"/>
              </a:ext>
            </a:extLst>
          </p:cNvPr>
          <p:cNvSpPr/>
          <p:nvPr/>
        </p:nvSpPr>
        <p:spPr>
          <a:xfrm>
            <a:off x="2024984" y="326258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B0016822-D458-4EAF-A20B-1087DBCEB580}"/>
              </a:ext>
            </a:extLst>
          </p:cNvPr>
          <p:cNvSpPr/>
          <p:nvPr/>
        </p:nvSpPr>
        <p:spPr>
          <a:xfrm>
            <a:off x="1296845" y="687669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DB33EF96-106D-40E6-AC12-8E72ECC0B3A1}"/>
              </a:ext>
            </a:extLst>
          </p:cNvPr>
          <p:cNvSpPr/>
          <p:nvPr/>
        </p:nvSpPr>
        <p:spPr>
          <a:xfrm>
            <a:off x="1296845" y="7581735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F1CE391-A490-4E2C-9FB1-D74D81109819}"/>
              </a:ext>
            </a:extLst>
          </p:cNvPr>
          <p:cNvSpPr/>
          <p:nvPr/>
        </p:nvSpPr>
        <p:spPr>
          <a:xfrm>
            <a:off x="2011757" y="687669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E5F05E86-12E8-4DD6-9CAE-05855D514582}"/>
              </a:ext>
            </a:extLst>
          </p:cNvPr>
          <p:cNvSpPr/>
          <p:nvPr/>
        </p:nvSpPr>
        <p:spPr>
          <a:xfrm>
            <a:off x="2011757" y="7581735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7FDCC40D-CDBE-4C1C-A1F5-DFC98FBED814}"/>
              </a:ext>
            </a:extLst>
          </p:cNvPr>
          <p:cNvSpPr/>
          <p:nvPr/>
        </p:nvSpPr>
        <p:spPr>
          <a:xfrm>
            <a:off x="2772546" y="110017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A7C85B17-794E-437F-8F78-4EBEA75A8959}"/>
              </a:ext>
            </a:extLst>
          </p:cNvPr>
          <p:cNvSpPr/>
          <p:nvPr/>
        </p:nvSpPr>
        <p:spPr>
          <a:xfrm>
            <a:off x="2772546" y="180522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851C674F-29C8-43FE-B57F-8668C3D5DD8D}"/>
              </a:ext>
            </a:extLst>
          </p:cNvPr>
          <p:cNvSpPr/>
          <p:nvPr/>
        </p:nvSpPr>
        <p:spPr>
          <a:xfrm>
            <a:off x="2785773" y="2555189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0F12530-5B32-4413-86D5-534B03DEF77D}"/>
              </a:ext>
            </a:extLst>
          </p:cNvPr>
          <p:cNvSpPr/>
          <p:nvPr/>
        </p:nvSpPr>
        <p:spPr>
          <a:xfrm>
            <a:off x="2785773" y="326023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69CB0BC7-D5BC-4605-811E-51CC48D9235C}"/>
              </a:ext>
            </a:extLst>
          </p:cNvPr>
          <p:cNvSpPr/>
          <p:nvPr/>
        </p:nvSpPr>
        <p:spPr>
          <a:xfrm>
            <a:off x="2759319" y="398025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29DBEB49-6116-4F93-966F-85CB70B9ED0C}"/>
              </a:ext>
            </a:extLst>
          </p:cNvPr>
          <p:cNvSpPr/>
          <p:nvPr/>
        </p:nvSpPr>
        <p:spPr>
          <a:xfrm>
            <a:off x="2759319" y="4685296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8E429FB2-D778-40E9-AC46-36B8E1E80505}"/>
              </a:ext>
            </a:extLst>
          </p:cNvPr>
          <p:cNvSpPr/>
          <p:nvPr/>
        </p:nvSpPr>
        <p:spPr>
          <a:xfrm>
            <a:off x="2772546" y="543526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75D800B5-638E-4166-A142-439A96ADE4DE}"/>
              </a:ext>
            </a:extLst>
          </p:cNvPr>
          <p:cNvSpPr/>
          <p:nvPr/>
        </p:nvSpPr>
        <p:spPr>
          <a:xfrm>
            <a:off x="2772546" y="614030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E2A7AFA8-B358-4063-83F6-6420FEC56289}"/>
              </a:ext>
            </a:extLst>
          </p:cNvPr>
          <p:cNvSpPr/>
          <p:nvPr/>
        </p:nvSpPr>
        <p:spPr>
          <a:xfrm>
            <a:off x="3474231" y="398025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8540FB22-C730-40BF-B6BB-7C6FA78DECAC}"/>
              </a:ext>
            </a:extLst>
          </p:cNvPr>
          <p:cNvSpPr/>
          <p:nvPr/>
        </p:nvSpPr>
        <p:spPr>
          <a:xfrm>
            <a:off x="3474231" y="4685296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ED59565E-F073-4A1F-A42D-E04736E057B2}"/>
              </a:ext>
            </a:extLst>
          </p:cNvPr>
          <p:cNvSpPr/>
          <p:nvPr/>
        </p:nvSpPr>
        <p:spPr>
          <a:xfrm>
            <a:off x="3487458" y="543526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668FB510-CC75-4F5C-B9A8-BE2C45DCD6AE}"/>
              </a:ext>
            </a:extLst>
          </p:cNvPr>
          <p:cNvSpPr/>
          <p:nvPr/>
        </p:nvSpPr>
        <p:spPr>
          <a:xfrm>
            <a:off x="3487458" y="614030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5A7BD69E-858E-4C00-98EE-A809655E9365}"/>
              </a:ext>
            </a:extLst>
          </p:cNvPr>
          <p:cNvSpPr/>
          <p:nvPr/>
        </p:nvSpPr>
        <p:spPr>
          <a:xfrm>
            <a:off x="3480025" y="109269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B2EE93B2-E57C-4237-8082-DA6CC8A447C6}"/>
              </a:ext>
            </a:extLst>
          </p:cNvPr>
          <p:cNvSpPr/>
          <p:nvPr/>
        </p:nvSpPr>
        <p:spPr>
          <a:xfrm>
            <a:off x="3480025" y="1797736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9D934C32-9AC8-430F-A0AE-31DB31AF7FC4}"/>
              </a:ext>
            </a:extLst>
          </p:cNvPr>
          <p:cNvSpPr/>
          <p:nvPr/>
        </p:nvSpPr>
        <p:spPr>
          <a:xfrm>
            <a:off x="3493252" y="254770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E9199F56-5DEF-4E65-8A29-0A0B9EC1FC37}"/>
              </a:ext>
            </a:extLst>
          </p:cNvPr>
          <p:cNvSpPr/>
          <p:nvPr/>
        </p:nvSpPr>
        <p:spPr>
          <a:xfrm>
            <a:off x="3493252" y="325274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7B1E731D-33C3-4D1F-A2F1-DE19EC55591C}"/>
              </a:ext>
            </a:extLst>
          </p:cNvPr>
          <p:cNvSpPr/>
          <p:nvPr/>
        </p:nvSpPr>
        <p:spPr>
          <a:xfrm>
            <a:off x="2765113" y="6866856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F4C76A62-F109-4FE0-A89E-773AE3E67FD9}"/>
              </a:ext>
            </a:extLst>
          </p:cNvPr>
          <p:cNvSpPr/>
          <p:nvPr/>
        </p:nvSpPr>
        <p:spPr>
          <a:xfrm>
            <a:off x="2765113" y="7571900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C08ED484-5290-4AFD-B14E-441813D24502}"/>
              </a:ext>
            </a:extLst>
          </p:cNvPr>
          <p:cNvSpPr/>
          <p:nvPr/>
        </p:nvSpPr>
        <p:spPr>
          <a:xfrm>
            <a:off x="3480025" y="6866856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B6FFB371-0E39-4090-8075-3A772BBDA6D4}"/>
              </a:ext>
            </a:extLst>
          </p:cNvPr>
          <p:cNvSpPr/>
          <p:nvPr/>
        </p:nvSpPr>
        <p:spPr>
          <a:xfrm>
            <a:off x="3480025" y="7571900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D7EE64A1-EEFA-48C8-B70F-1C37A594A6F5}"/>
              </a:ext>
            </a:extLst>
          </p:cNvPr>
          <p:cNvSpPr/>
          <p:nvPr/>
        </p:nvSpPr>
        <p:spPr>
          <a:xfrm>
            <a:off x="4202151" y="1113329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5B215A46-B869-437B-B859-6C62389B493F}"/>
              </a:ext>
            </a:extLst>
          </p:cNvPr>
          <p:cNvSpPr/>
          <p:nvPr/>
        </p:nvSpPr>
        <p:spPr>
          <a:xfrm>
            <a:off x="4202151" y="181837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1FFC13BB-FC74-439D-957E-87FB53C19483}"/>
              </a:ext>
            </a:extLst>
          </p:cNvPr>
          <p:cNvSpPr/>
          <p:nvPr/>
        </p:nvSpPr>
        <p:spPr>
          <a:xfrm>
            <a:off x="4215378" y="2568340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6E2D3A3E-7176-42F4-93D7-15F316AD80D4}"/>
              </a:ext>
            </a:extLst>
          </p:cNvPr>
          <p:cNvSpPr/>
          <p:nvPr/>
        </p:nvSpPr>
        <p:spPr>
          <a:xfrm>
            <a:off x="4215378" y="3273384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31998D02-E3DE-4E2E-8D90-3D2205BF8C5D}"/>
              </a:ext>
            </a:extLst>
          </p:cNvPr>
          <p:cNvSpPr/>
          <p:nvPr/>
        </p:nvSpPr>
        <p:spPr>
          <a:xfrm>
            <a:off x="4188924" y="399340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70851A70-1018-460C-B430-B31A7B9E369A}"/>
              </a:ext>
            </a:extLst>
          </p:cNvPr>
          <p:cNvSpPr/>
          <p:nvPr/>
        </p:nvSpPr>
        <p:spPr>
          <a:xfrm>
            <a:off x="4188924" y="469844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AA0FD5CF-B5ED-411C-A13E-079055F8C17C}"/>
              </a:ext>
            </a:extLst>
          </p:cNvPr>
          <p:cNvSpPr/>
          <p:nvPr/>
        </p:nvSpPr>
        <p:spPr>
          <a:xfrm>
            <a:off x="4202151" y="5448414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15370765-20A1-4E6E-97FF-7524CB7997EB}"/>
              </a:ext>
            </a:extLst>
          </p:cNvPr>
          <p:cNvSpPr/>
          <p:nvPr/>
        </p:nvSpPr>
        <p:spPr>
          <a:xfrm>
            <a:off x="4202151" y="615345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BCE32E08-ABE2-48FA-99D4-E86D7BC1A9D0}"/>
              </a:ext>
            </a:extLst>
          </p:cNvPr>
          <p:cNvSpPr/>
          <p:nvPr/>
        </p:nvSpPr>
        <p:spPr>
          <a:xfrm>
            <a:off x="4903836" y="399340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D3716703-CB5A-4EF2-ACE6-73D5C9B2AA92}"/>
              </a:ext>
            </a:extLst>
          </p:cNvPr>
          <p:cNvSpPr/>
          <p:nvPr/>
        </p:nvSpPr>
        <p:spPr>
          <a:xfrm>
            <a:off x="4903836" y="469844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B44B759A-B1AB-4AE5-8492-1A7471C8E459}"/>
              </a:ext>
            </a:extLst>
          </p:cNvPr>
          <p:cNvSpPr/>
          <p:nvPr/>
        </p:nvSpPr>
        <p:spPr>
          <a:xfrm>
            <a:off x="4917063" y="5448414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A9177EA0-A78A-4BD2-90E5-D50D6601BC8D}"/>
              </a:ext>
            </a:extLst>
          </p:cNvPr>
          <p:cNvSpPr/>
          <p:nvPr/>
        </p:nvSpPr>
        <p:spPr>
          <a:xfrm>
            <a:off x="4917063" y="615345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6428C2B0-46E1-4239-B341-BAF11590FE17}"/>
              </a:ext>
            </a:extLst>
          </p:cNvPr>
          <p:cNvSpPr/>
          <p:nvPr/>
        </p:nvSpPr>
        <p:spPr>
          <a:xfrm>
            <a:off x="4909630" y="110584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9F817531-66BF-4EFE-9D51-00FDDDC8C3DC}"/>
              </a:ext>
            </a:extLst>
          </p:cNvPr>
          <p:cNvSpPr/>
          <p:nvPr/>
        </p:nvSpPr>
        <p:spPr>
          <a:xfrm>
            <a:off x="4909630" y="181088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9DC8070C-FF81-4B32-B331-286CFB58B5F4}"/>
              </a:ext>
            </a:extLst>
          </p:cNvPr>
          <p:cNvSpPr/>
          <p:nvPr/>
        </p:nvSpPr>
        <p:spPr>
          <a:xfrm>
            <a:off x="4922857" y="2560854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5192550D-BBF0-4E75-B604-E6D267602605}"/>
              </a:ext>
            </a:extLst>
          </p:cNvPr>
          <p:cNvSpPr/>
          <p:nvPr/>
        </p:nvSpPr>
        <p:spPr>
          <a:xfrm>
            <a:off x="4922857" y="326589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5B993327-5B61-4190-9241-C7B553B7081C}"/>
              </a:ext>
            </a:extLst>
          </p:cNvPr>
          <p:cNvSpPr/>
          <p:nvPr/>
        </p:nvSpPr>
        <p:spPr>
          <a:xfrm>
            <a:off x="4194718" y="688000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CD683B32-EF44-4333-8747-B76CD3626CC6}"/>
              </a:ext>
            </a:extLst>
          </p:cNvPr>
          <p:cNvSpPr/>
          <p:nvPr/>
        </p:nvSpPr>
        <p:spPr>
          <a:xfrm>
            <a:off x="4194718" y="758505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EE0B8A02-0006-48E8-917F-23201FA1950A}"/>
              </a:ext>
            </a:extLst>
          </p:cNvPr>
          <p:cNvSpPr/>
          <p:nvPr/>
        </p:nvSpPr>
        <p:spPr>
          <a:xfrm>
            <a:off x="4909630" y="688000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35E988BA-FCE5-4E19-996C-6829FE66537E}"/>
              </a:ext>
            </a:extLst>
          </p:cNvPr>
          <p:cNvSpPr/>
          <p:nvPr/>
        </p:nvSpPr>
        <p:spPr>
          <a:xfrm>
            <a:off x="4909630" y="758505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C9C8D9F4-1854-49DC-BFB2-7C76F978FFC7}"/>
              </a:ext>
            </a:extLst>
          </p:cNvPr>
          <p:cNvSpPr/>
          <p:nvPr/>
        </p:nvSpPr>
        <p:spPr>
          <a:xfrm>
            <a:off x="5670419" y="1103494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89977E52-E726-4A74-8414-BE40A0399042}"/>
              </a:ext>
            </a:extLst>
          </p:cNvPr>
          <p:cNvSpPr/>
          <p:nvPr/>
        </p:nvSpPr>
        <p:spPr>
          <a:xfrm>
            <a:off x="5670419" y="180853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820187D0-0B01-42A2-A9BA-C403E037BC51}"/>
              </a:ext>
            </a:extLst>
          </p:cNvPr>
          <p:cNvSpPr/>
          <p:nvPr/>
        </p:nvSpPr>
        <p:spPr>
          <a:xfrm>
            <a:off x="5683646" y="2558505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DC4319B6-E60B-4A5D-9291-624CAF07A885}"/>
              </a:ext>
            </a:extLst>
          </p:cNvPr>
          <p:cNvSpPr/>
          <p:nvPr/>
        </p:nvSpPr>
        <p:spPr>
          <a:xfrm>
            <a:off x="5683646" y="3263549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555B7F08-8C3C-48E6-96B2-BD01D63E91A4}"/>
              </a:ext>
            </a:extLst>
          </p:cNvPr>
          <p:cNvSpPr/>
          <p:nvPr/>
        </p:nvSpPr>
        <p:spPr>
          <a:xfrm>
            <a:off x="5657192" y="398356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08AE3D1C-58F5-4350-85ED-DA069E5CBBF3}"/>
              </a:ext>
            </a:extLst>
          </p:cNvPr>
          <p:cNvSpPr/>
          <p:nvPr/>
        </p:nvSpPr>
        <p:spPr>
          <a:xfrm>
            <a:off x="5657192" y="468861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E61C2AF9-7C2C-45B5-A52A-A85DF6616E06}"/>
              </a:ext>
            </a:extLst>
          </p:cNvPr>
          <p:cNvSpPr/>
          <p:nvPr/>
        </p:nvSpPr>
        <p:spPr>
          <a:xfrm>
            <a:off x="5670419" y="5438579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5007C791-CAC8-475F-B077-91146EA21861}"/>
              </a:ext>
            </a:extLst>
          </p:cNvPr>
          <p:cNvSpPr/>
          <p:nvPr/>
        </p:nvSpPr>
        <p:spPr>
          <a:xfrm>
            <a:off x="5670419" y="614362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ABAC5212-7930-45B3-85B3-65C652CEE0E7}"/>
              </a:ext>
            </a:extLst>
          </p:cNvPr>
          <p:cNvSpPr/>
          <p:nvPr/>
        </p:nvSpPr>
        <p:spPr>
          <a:xfrm>
            <a:off x="6372104" y="398356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E80742B1-C5F3-4686-8B6E-5A49846B6DEF}"/>
              </a:ext>
            </a:extLst>
          </p:cNvPr>
          <p:cNvSpPr/>
          <p:nvPr/>
        </p:nvSpPr>
        <p:spPr>
          <a:xfrm>
            <a:off x="6372104" y="468861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C70C3AA6-8955-4710-917F-8B226652C77A}"/>
              </a:ext>
            </a:extLst>
          </p:cNvPr>
          <p:cNvSpPr/>
          <p:nvPr/>
        </p:nvSpPr>
        <p:spPr>
          <a:xfrm>
            <a:off x="6385331" y="5438579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89C73E93-DF9E-46B2-B260-22BA20E0D70F}"/>
              </a:ext>
            </a:extLst>
          </p:cNvPr>
          <p:cNvSpPr/>
          <p:nvPr/>
        </p:nvSpPr>
        <p:spPr>
          <a:xfrm>
            <a:off x="6385331" y="614362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A09B1AB8-205E-453C-9482-89ED5289655E}"/>
              </a:ext>
            </a:extLst>
          </p:cNvPr>
          <p:cNvSpPr/>
          <p:nvPr/>
        </p:nvSpPr>
        <p:spPr>
          <a:xfrm>
            <a:off x="6377898" y="109600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0F8D8367-8670-48D0-A1D4-D4655E6C2E4E}"/>
              </a:ext>
            </a:extLst>
          </p:cNvPr>
          <p:cNvSpPr/>
          <p:nvPr/>
        </p:nvSpPr>
        <p:spPr>
          <a:xfrm>
            <a:off x="6377898" y="180105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A43F35A5-25F8-4219-A44A-85F668C66D39}"/>
              </a:ext>
            </a:extLst>
          </p:cNvPr>
          <p:cNvSpPr/>
          <p:nvPr/>
        </p:nvSpPr>
        <p:spPr>
          <a:xfrm>
            <a:off x="6391125" y="2551019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16246EC0-C5D0-42B0-853C-C775E79F2463}"/>
              </a:ext>
            </a:extLst>
          </p:cNvPr>
          <p:cNvSpPr/>
          <p:nvPr/>
        </p:nvSpPr>
        <p:spPr>
          <a:xfrm>
            <a:off x="6391125" y="325606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3105CB5D-942A-456C-A06D-73542C855FA4}"/>
              </a:ext>
            </a:extLst>
          </p:cNvPr>
          <p:cNvSpPr/>
          <p:nvPr/>
        </p:nvSpPr>
        <p:spPr>
          <a:xfrm>
            <a:off x="5662986" y="687017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1630E38D-2D6E-41EF-9571-11DFBECAFB59}"/>
              </a:ext>
            </a:extLst>
          </p:cNvPr>
          <p:cNvSpPr/>
          <p:nvPr/>
        </p:nvSpPr>
        <p:spPr>
          <a:xfrm>
            <a:off x="5662986" y="7575216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14393AD6-7CC1-4856-80B7-3D3ACCCDAA55}"/>
              </a:ext>
            </a:extLst>
          </p:cNvPr>
          <p:cNvSpPr/>
          <p:nvPr/>
        </p:nvSpPr>
        <p:spPr>
          <a:xfrm>
            <a:off x="6377898" y="687017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167BC435-AF5C-4F73-AF2B-AFA28988D179}"/>
              </a:ext>
            </a:extLst>
          </p:cNvPr>
          <p:cNvSpPr/>
          <p:nvPr/>
        </p:nvSpPr>
        <p:spPr>
          <a:xfrm>
            <a:off x="6377898" y="7575216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98509DA0-2A43-4B23-A74B-139D686639CC}"/>
              </a:ext>
            </a:extLst>
          </p:cNvPr>
          <p:cNvSpPr/>
          <p:nvPr/>
        </p:nvSpPr>
        <p:spPr>
          <a:xfrm>
            <a:off x="7092810" y="109307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E73CD704-2E30-4936-B49F-2C555B9B6750}"/>
              </a:ext>
            </a:extLst>
          </p:cNvPr>
          <p:cNvSpPr/>
          <p:nvPr/>
        </p:nvSpPr>
        <p:spPr>
          <a:xfrm>
            <a:off x="7092810" y="179811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75995162-1F7E-46D4-8649-F15BC51CA554}"/>
              </a:ext>
            </a:extLst>
          </p:cNvPr>
          <p:cNvSpPr/>
          <p:nvPr/>
        </p:nvSpPr>
        <p:spPr>
          <a:xfrm>
            <a:off x="7106037" y="2548084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6E02DE61-1B46-4577-9245-345DEB97943B}"/>
              </a:ext>
            </a:extLst>
          </p:cNvPr>
          <p:cNvSpPr/>
          <p:nvPr/>
        </p:nvSpPr>
        <p:spPr>
          <a:xfrm>
            <a:off x="7106037" y="325312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30769190-D64C-40DA-BA83-6C2CD99D2818}"/>
              </a:ext>
            </a:extLst>
          </p:cNvPr>
          <p:cNvSpPr/>
          <p:nvPr/>
        </p:nvSpPr>
        <p:spPr>
          <a:xfrm>
            <a:off x="7079583" y="397314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651D93F5-230C-485C-8DB4-C138450986A8}"/>
              </a:ext>
            </a:extLst>
          </p:cNvPr>
          <p:cNvSpPr/>
          <p:nvPr/>
        </p:nvSpPr>
        <p:spPr>
          <a:xfrm>
            <a:off x="7079583" y="467819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F9F98466-627E-428B-BEB9-3C9239E3F90C}"/>
              </a:ext>
            </a:extLst>
          </p:cNvPr>
          <p:cNvSpPr/>
          <p:nvPr/>
        </p:nvSpPr>
        <p:spPr>
          <a:xfrm>
            <a:off x="7092810" y="542815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02C3E349-6CC5-4CB4-98F2-25AFD935E465}"/>
              </a:ext>
            </a:extLst>
          </p:cNvPr>
          <p:cNvSpPr/>
          <p:nvPr/>
        </p:nvSpPr>
        <p:spPr>
          <a:xfrm>
            <a:off x="7092810" y="613320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DB948469-3D7E-44A4-8E89-E4D47DBE6A3C}"/>
              </a:ext>
            </a:extLst>
          </p:cNvPr>
          <p:cNvSpPr/>
          <p:nvPr/>
        </p:nvSpPr>
        <p:spPr>
          <a:xfrm>
            <a:off x="7794495" y="397314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33E5C837-BAEA-4DF4-979A-59ABD5F1BAA7}"/>
              </a:ext>
            </a:extLst>
          </p:cNvPr>
          <p:cNvSpPr/>
          <p:nvPr/>
        </p:nvSpPr>
        <p:spPr>
          <a:xfrm>
            <a:off x="7794495" y="467819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C3250E61-2D65-45FF-98E5-2ED75B56B0FF}"/>
              </a:ext>
            </a:extLst>
          </p:cNvPr>
          <p:cNvSpPr/>
          <p:nvPr/>
        </p:nvSpPr>
        <p:spPr>
          <a:xfrm>
            <a:off x="7807722" y="542815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DBFA1860-7558-4B84-83B6-73957C48D6C6}"/>
              </a:ext>
            </a:extLst>
          </p:cNvPr>
          <p:cNvSpPr/>
          <p:nvPr/>
        </p:nvSpPr>
        <p:spPr>
          <a:xfrm>
            <a:off x="7807722" y="613320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1C84C41B-9339-40AB-AB20-CB41F165B721}"/>
              </a:ext>
            </a:extLst>
          </p:cNvPr>
          <p:cNvSpPr/>
          <p:nvPr/>
        </p:nvSpPr>
        <p:spPr>
          <a:xfrm>
            <a:off x="7800289" y="108558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751C1D52-A158-48FE-B974-8D461BF63392}"/>
              </a:ext>
            </a:extLst>
          </p:cNvPr>
          <p:cNvSpPr/>
          <p:nvPr/>
        </p:nvSpPr>
        <p:spPr>
          <a:xfrm>
            <a:off x="7800289" y="179063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AD16A63D-C3A7-4F0D-830D-25336E758222}"/>
              </a:ext>
            </a:extLst>
          </p:cNvPr>
          <p:cNvSpPr/>
          <p:nvPr/>
        </p:nvSpPr>
        <p:spPr>
          <a:xfrm>
            <a:off x="7813516" y="254059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E7CD4247-F67D-4B51-B935-5E5A212255BB}"/>
              </a:ext>
            </a:extLst>
          </p:cNvPr>
          <p:cNvSpPr/>
          <p:nvPr/>
        </p:nvSpPr>
        <p:spPr>
          <a:xfrm>
            <a:off x="7813516" y="324564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FC345CF0-3CD8-4D9C-9C0F-42FFD0F1F1BD}"/>
              </a:ext>
            </a:extLst>
          </p:cNvPr>
          <p:cNvSpPr/>
          <p:nvPr/>
        </p:nvSpPr>
        <p:spPr>
          <a:xfrm>
            <a:off x="7085377" y="685975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011B7246-0B07-4778-9FF2-185AFD287233}"/>
              </a:ext>
            </a:extLst>
          </p:cNvPr>
          <p:cNvSpPr/>
          <p:nvPr/>
        </p:nvSpPr>
        <p:spPr>
          <a:xfrm>
            <a:off x="7085377" y="7564795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286B70CC-3250-4B4A-933C-553B44EF1A8B}"/>
              </a:ext>
            </a:extLst>
          </p:cNvPr>
          <p:cNvSpPr/>
          <p:nvPr/>
        </p:nvSpPr>
        <p:spPr>
          <a:xfrm>
            <a:off x="7800289" y="685975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42171B05-9378-4058-BD4A-6C00FAC5E796}"/>
              </a:ext>
            </a:extLst>
          </p:cNvPr>
          <p:cNvSpPr/>
          <p:nvPr/>
        </p:nvSpPr>
        <p:spPr>
          <a:xfrm>
            <a:off x="7800289" y="7564795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A69492FB-4A39-4592-B027-358AC96BC0BB}"/>
              </a:ext>
            </a:extLst>
          </p:cNvPr>
          <p:cNvSpPr/>
          <p:nvPr/>
        </p:nvSpPr>
        <p:spPr>
          <a:xfrm>
            <a:off x="8561078" y="108323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2545EA01-0F2A-4262-B60A-F88841195D87}"/>
              </a:ext>
            </a:extLst>
          </p:cNvPr>
          <p:cNvSpPr/>
          <p:nvPr/>
        </p:nvSpPr>
        <p:spPr>
          <a:xfrm>
            <a:off x="8561078" y="178828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A11C23D4-B76C-49F8-ABD1-DE9BC3F4EC42}"/>
              </a:ext>
            </a:extLst>
          </p:cNvPr>
          <p:cNvSpPr/>
          <p:nvPr/>
        </p:nvSpPr>
        <p:spPr>
          <a:xfrm>
            <a:off x="8574305" y="2538249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62A18CE9-ECB0-46AA-9E64-73D780BADBCC}"/>
              </a:ext>
            </a:extLst>
          </p:cNvPr>
          <p:cNvSpPr/>
          <p:nvPr/>
        </p:nvSpPr>
        <p:spPr>
          <a:xfrm>
            <a:off x="8574305" y="324329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BCD97574-7F70-459F-B6EE-797816158A1A}"/>
              </a:ext>
            </a:extLst>
          </p:cNvPr>
          <p:cNvSpPr/>
          <p:nvPr/>
        </p:nvSpPr>
        <p:spPr>
          <a:xfrm>
            <a:off x="8547851" y="396331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4D2EE4E5-5F38-4DA5-B385-C42AEA5DA0FC}"/>
              </a:ext>
            </a:extLst>
          </p:cNvPr>
          <p:cNvSpPr/>
          <p:nvPr/>
        </p:nvSpPr>
        <p:spPr>
          <a:xfrm>
            <a:off x="8547851" y="4668356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BCABB892-E675-4E2B-9DE1-56D9109A5A0B}"/>
              </a:ext>
            </a:extLst>
          </p:cNvPr>
          <p:cNvSpPr/>
          <p:nvPr/>
        </p:nvSpPr>
        <p:spPr>
          <a:xfrm>
            <a:off x="8561078" y="541832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EB9DEE5A-7C8E-405B-9F7C-9B492F46F556}"/>
              </a:ext>
            </a:extLst>
          </p:cNvPr>
          <p:cNvSpPr/>
          <p:nvPr/>
        </p:nvSpPr>
        <p:spPr>
          <a:xfrm>
            <a:off x="8561078" y="612336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3F8EDC33-C50B-46CF-9C0F-616EFB370B31}"/>
              </a:ext>
            </a:extLst>
          </p:cNvPr>
          <p:cNvSpPr/>
          <p:nvPr/>
        </p:nvSpPr>
        <p:spPr>
          <a:xfrm>
            <a:off x="9262763" y="396331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4E1E6D8D-912B-4DEE-B603-6AC8C84927FB}"/>
              </a:ext>
            </a:extLst>
          </p:cNvPr>
          <p:cNvSpPr/>
          <p:nvPr/>
        </p:nvSpPr>
        <p:spPr>
          <a:xfrm>
            <a:off x="9262763" y="4668356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E588E563-CF1C-44B0-8F1B-0CED0EE743F0}"/>
              </a:ext>
            </a:extLst>
          </p:cNvPr>
          <p:cNvSpPr/>
          <p:nvPr/>
        </p:nvSpPr>
        <p:spPr>
          <a:xfrm>
            <a:off x="9275990" y="541832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A2AB8DB9-C08D-4DB1-8206-89A86B79D988}"/>
              </a:ext>
            </a:extLst>
          </p:cNvPr>
          <p:cNvSpPr/>
          <p:nvPr/>
        </p:nvSpPr>
        <p:spPr>
          <a:xfrm>
            <a:off x="9275990" y="612336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B175A0F1-074E-41EB-8FDC-8120C6982326}"/>
              </a:ext>
            </a:extLst>
          </p:cNvPr>
          <p:cNvSpPr/>
          <p:nvPr/>
        </p:nvSpPr>
        <p:spPr>
          <a:xfrm>
            <a:off x="9268557" y="1075752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B2B180FF-4893-45E0-8E7A-4073C0C40AAC}"/>
              </a:ext>
            </a:extLst>
          </p:cNvPr>
          <p:cNvSpPr/>
          <p:nvPr/>
        </p:nvSpPr>
        <p:spPr>
          <a:xfrm>
            <a:off x="9268557" y="1780796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681BA9BF-72AE-410F-A230-1FBDD8E9B02C}"/>
              </a:ext>
            </a:extLst>
          </p:cNvPr>
          <p:cNvSpPr/>
          <p:nvPr/>
        </p:nvSpPr>
        <p:spPr>
          <a:xfrm>
            <a:off x="9281784" y="253076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8BEEAD80-CBA3-4BF2-B2F2-74316C7195C5}"/>
              </a:ext>
            </a:extLst>
          </p:cNvPr>
          <p:cNvSpPr/>
          <p:nvPr/>
        </p:nvSpPr>
        <p:spPr>
          <a:xfrm>
            <a:off x="9281784" y="323580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698E3C08-BF53-4614-AB08-ECA4FAEE080D}"/>
              </a:ext>
            </a:extLst>
          </p:cNvPr>
          <p:cNvSpPr/>
          <p:nvPr/>
        </p:nvSpPr>
        <p:spPr>
          <a:xfrm>
            <a:off x="8553645" y="6849916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2ACABFD4-10BB-4CA0-8372-482CFBE68559}"/>
              </a:ext>
            </a:extLst>
          </p:cNvPr>
          <p:cNvSpPr/>
          <p:nvPr/>
        </p:nvSpPr>
        <p:spPr>
          <a:xfrm>
            <a:off x="8553645" y="7554960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ECE25354-F489-491D-A495-AACA9C900BF2}"/>
              </a:ext>
            </a:extLst>
          </p:cNvPr>
          <p:cNvSpPr/>
          <p:nvPr/>
        </p:nvSpPr>
        <p:spPr>
          <a:xfrm>
            <a:off x="9268557" y="6849916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CDA974FA-9EA2-41D9-9BA9-A4AC68714EE5}"/>
              </a:ext>
            </a:extLst>
          </p:cNvPr>
          <p:cNvSpPr/>
          <p:nvPr/>
        </p:nvSpPr>
        <p:spPr>
          <a:xfrm>
            <a:off x="9268557" y="7554960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664FF419-C305-48AA-A88E-762E39B721D4}"/>
              </a:ext>
            </a:extLst>
          </p:cNvPr>
          <p:cNvSpPr/>
          <p:nvPr/>
        </p:nvSpPr>
        <p:spPr>
          <a:xfrm>
            <a:off x="10025809" y="1109529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7F08358F-6A45-4268-BADF-057CB2CD6850}"/>
              </a:ext>
            </a:extLst>
          </p:cNvPr>
          <p:cNvSpPr/>
          <p:nvPr/>
        </p:nvSpPr>
        <p:spPr>
          <a:xfrm>
            <a:off x="10025809" y="181457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A8D4AF54-67B3-4BFC-B27D-33F05B9C9A88}"/>
              </a:ext>
            </a:extLst>
          </p:cNvPr>
          <p:cNvSpPr/>
          <p:nvPr/>
        </p:nvSpPr>
        <p:spPr>
          <a:xfrm>
            <a:off x="10039036" y="2564540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38D2D5E2-DB38-4040-92AF-4F74DD8368BB}"/>
              </a:ext>
            </a:extLst>
          </p:cNvPr>
          <p:cNvSpPr/>
          <p:nvPr/>
        </p:nvSpPr>
        <p:spPr>
          <a:xfrm>
            <a:off x="10039036" y="3269584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F4830481-E992-4B58-8E77-6448DDFA41FF}"/>
              </a:ext>
            </a:extLst>
          </p:cNvPr>
          <p:cNvSpPr/>
          <p:nvPr/>
        </p:nvSpPr>
        <p:spPr>
          <a:xfrm>
            <a:off x="10012582" y="398960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B6E39B2D-7BB4-48BC-971E-06E07C022EFD}"/>
              </a:ext>
            </a:extLst>
          </p:cNvPr>
          <p:cNvSpPr/>
          <p:nvPr/>
        </p:nvSpPr>
        <p:spPr>
          <a:xfrm>
            <a:off x="10012582" y="469464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F26355FF-6290-440F-82CC-2F6E3760BBC7}"/>
              </a:ext>
            </a:extLst>
          </p:cNvPr>
          <p:cNvSpPr/>
          <p:nvPr/>
        </p:nvSpPr>
        <p:spPr>
          <a:xfrm>
            <a:off x="10025809" y="5444614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AF84B79E-2922-4F58-8CA6-27EE249EFAA6}"/>
              </a:ext>
            </a:extLst>
          </p:cNvPr>
          <p:cNvSpPr/>
          <p:nvPr/>
        </p:nvSpPr>
        <p:spPr>
          <a:xfrm>
            <a:off x="10025809" y="614965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D394CF01-2560-4DAC-A8E8-FDEDAFC86EAF}"/>
              </a:ext>
            </a:extLst>
          </p:cNvPr>
          <p:cNvSpPr/>
          <p:nvPr/>
        </p:nvSpPr>
        <p:spPr>
          <a:xfrm>
            <a:off x="10727494" y="398960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719B5233-86A1-4FC4-B931-7E2F1A6F60D8}"/>
              </a:ext>
            </a:extLst>
          </p:cNvPr>
          <p:cNvSpPr/>
          <p:nvPr/>
        </p:nvSpPr>
        <p:spPr>
          <a:xfrm>
            <a:off x="10727494" y="469464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EABF62E6-6627-432B-8AC1-25725FAC99C3}"/>
              </a:ext>
            </a:extLst>
          </p:cNvPr>
          <p:cNvSpPr/>
          <p:nvPr/>
        </p:nvSpPr>
        <p:spPr>
          <a:xfrm>
            <a:off x="10740721" y="5444614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295D8916-4D50-4695-A163-D039AD3AAA4E}"/>
              </a:ext>
            </a:extLst>
          </p:cNvPr>
          <p:cNvSpPr/>
          <p:nvPr/>
        </p:nvSpPr>
        <p:spPr>
          <a:xfrm>
            <a:off x="10740721" y="614965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FB9CFAF8-87C9-4821-87C6-5D34D57AED3A}"/>
              </a:ext>
            </a:extLst>
          </p:cNvPr>
          <p:cNvSpPr/>
          <p:nvPr/>
        </p:nvSpPr>
        <p:spPr>
          <a:xfrm>
            <a:off x="10733288" y="1102043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6669BFBE-611D-418E-B5A3-0FA945E717C4}"/>
              </a:ext>
            </a:extLst>
          </p:cNvPr>
          <p:cNvSpPr/>
          <p:nvPr/>
        </p:nvSpPr>
        <p:spPr>
          <a:xfrm>
            <a:off x="10733288" y="180708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B8ADA086-E9FC-45E2-92CC-199E7F5853E3}"/>
              </a:ext>
            </a:extLst>
          </p:cNvPr>
          <p:cNvSpPr/>
          <p:nvPr/>
        </p:nvSpPr>
        <p:spPr>
          <a:xfrm>
            <a:off x="10746515" y="2557054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D60B499F-004E-462A-AA91-D33049CF56B7}"/>
              </a:ext>
            </a:extLst>
          </p:cNvPr>
          <p:cNvSpPr/>
          <p:nvPr/>
        </p:nvSpPr>
        <p:spPr>
          <a:xfrm>
            <a:off x="10746515" y="3262098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BF31F3DF-24B7-426E-97A6-F3CFCD140511}"/>
              </a:ext>
            </a:extLst>
          </p:cNvPr>
          <p:cNvSpPr/>
          <p:nvPr/>
        </p:nvSpPr>
        <p:spPr>
          <a:xfrm>
            <a:off x="10018376" y="687620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96DFD07C-90C1-4C99-9608-13257E494DBA}"/>
              </a:ext>
            </a:extLst>
          </p:cNvPr>
          <p:cNvSpPr/>
          <p:nvPr/>
        </p:nvSpPr>
        <p:spPr>
          <a:xfrm>
            <a:off x="10018376" y="758125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2624EFCF-33A0-49AA-8C87-360C631C89D1}"/>
              </a:ext>
            </a:extLst>
          </p:cNvPr>
          <p:cNvSpPr/>
          <p:nvPr/>
        </p:nvSpPr>
        <p:spPr>
          <a:xfrm>
            <a:off x="10733288" y="6876207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C98C47E4-85A3-4CE3-885C-E2A39C572501}"/>
              </a:ext>
            </a:extLst>
          </p:cNvPr>
          <p:cNvSpPr/>
          <p:nvPr/>
        </p:nvSpPr>
        <p:spPr>
          <a:xfrm>
            <a:off x="10733288" y="7581251"/>
            <a:ext cx="126000" cy="126000"/>
          </a:xfrm>
          <a:prstGeom prst="ellipse">
            <a:avLst/>
          </a:prstGeom>
          <a:solidFill>
            <a:srgbClr val="D27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55" name="Picture 454">
            <a:extLst>
              <a:ext uri="{FF2B5EF4-FFF2-40B4-BE49-F238E27FC236}">
                <a16:creationId xmlns:a16="http://schemas.microsoft.com/office/drawing/2014/main" id="{1B3EEEB0-D81F-4E33-8EC7-BFC84CBF42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2712" y="1163178"/>
            <a:ext cx="9492010" cy="65102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B880D398-9A4A-4B38-A43F-6BE88D55F5D2}"/>
                  </a:ext>
                </a:extLst>
              </p:cNvPr>
              <p:cNvSpPr txBox="1"/>
              <p:nvPr/>
            </p:nvSpPr>
            <p:spPr>
              <a:xfrm>
                <a:off x="5293168" y="7676707"/>
                <a:ext cx="1563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B880D398-9A4A-4B38-A43F-6BE88D55F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168" y="7676707"/>
                <a:ext cx="156311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189D280F-6FF4-4F67-9F32-2A456DF2D601}"/>
                  </a:ext>
                </a:extLst>
              </p:cNvPr>
              <p:cNvSpPr txBox="1"/>
              <p:nvPr/>
            </p:nvSpPr>
            <p:spPr>
              <a:xfrm>
                <a:off x="138468" y="4149135"/>
                <a:ext cx="1563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189D280F-6FF4-4F67-9F32-2A456DF2D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68" y="4149135"/>
                <a:ext cx="156311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7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35FB9D-8582-45A9-883F-72922FF03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56" y="1170984"/>
            <a:ext cx="11437087" cy="70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107</Words>
  <Application>Microsoft Office PowerPoint</Application>
  <PresentationFormat>Custom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M</dc:creator>
  <cp:lastModifiedBy>Diego M</cp:lastModifiedBy>
  <cp:revision>20</cp:revision>
  <dcterms:created xsi:type="dcterms:W3CDTF">2021-03-25T16:47:21Z</dcterms:created>
  <dcterms:modified xsi:type="dcterms:W3CDTF">2021-03-26T19:45:13Z</dcterms:modified>
</cp:coreProperties>
</file>