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1" r:id="rId5"/>
    <p:sldId id="263" r:id="rId6"/>
    <p:sldId id="260" r:id="rId7"/>
    <p:sldId id="258" r:id="rId8"/>
    <p:sldId id="259" r:id="rId9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6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FF3E-5370-4FD1-BC0B-AFD5BB1DA4AA}" type="datetimeFigureOut">
              <a:rPr lang="en-GB" smtClean="0"/>
              <a:t>23/04/2021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1A2B-EC7A-42B4-9033-20CDAEB2C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44897" y="35779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</p:spTree>
    <p:extLst>
      <p:ext uri="{BB962C8B-B14F-4D97-AF65-F5344CB8AC3E}">
        <p14:creationId xmlns:p14="http://schemas.microsoft.com/office/powerpoint/2010/main" val="5210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44897" y="35779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1652200" y="2390758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1699708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6204045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6209668" y="237444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DC66A6-763E-47B8-8219-62F5F2CF6653}"/>
              </a:ext>
            </a:extLst>
          </p:cNvPr>
          <p:cNvSpPr txBox="1"/>
          <p:nvPr/>
        </p:nvSpPr>
        <p:spPr>
          <a:xfrm>
            <a:off x="5067830" y="199413"/>
            <a:ext cx="292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 PROBADO  ESTO</a:t>
            </a:r>
          </a:p>
        </p:txBody>
      </p:sp>
    </p:spTree>
    <p:extLst>
      <p:ext uri="{BB962C8B-B14F-4D97-AF65-F5344CB8AC3E}">
        <p14:creationId xmlns:p14="http://schemas.microsoft.com/office/powerpoint/2010/main" val="32785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2801749" y="123130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226917" y="468100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2801749" y="578688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52200" y="238834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1660123" y="466028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5045699" y="124846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067830" y="576950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6250557" y="241822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221205" y="182098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207978" y="5216848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651890" y="5245373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648268" y="182261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F8984-D84C-4AE5-A990-747792D1F768}"/>
              </a:ext>
            </a:extLst>
          </p:cNvPr>
          <p:cNvSpPr txBox="1"/>
          <p:nvPr/>
        </p:nvSpPr>
        <p:spPr>
          <a:xfrm>
            <a:off x="5067830" y="199413"/>
            <a:ext cx="22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PROBAR ESTO!!!!!</a:t>
            </a:r>
          </a:p>
        </p:txBody>
      </p:sp>
    </p:spTree>
    <p:extLst>
      <p:ext uri="{BB962C8B-B14F-4D97-AF65-F5344CB8AC3E}">
        <p14:creationId xmlns:p14="http://schemas.microsoft.com/office/powerpoint/2010/main" val="303545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91691" y="355349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6D6865-D146-4700-87C0-F3E8636ABADD}"/>
              </a:ext>
            </a:extLst>
          </p:cNvPr>
          <p:cNvSpPr/>
          <p:nvPr/>
        </p:nvSpPr>
        <p:spPr>
          <a:xfrm>
            <a:off x="1701636" y="465307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9C5677-8FD6-4FAB-9B93-BD9E01C028F5}"/>
              </a:ext>
            </a:extLst>
          </p:cNvPr>
          <p:cNvSpPr/>
          <p:nvPr/>
        </p:nvSpPr>
        <p:spPr>
          <a:xfrm>
            <a:off x="1673198" y="240513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7FF8ED-F51C-4B8A-AEFC-717A62E3C399}"/>
              </a:ext>
            </a:extLst>
          </p:cNvPr>
          <p:cNvSpPr/>
          <p:nvPr/>
        </p:nvSpPr>
        <p:spPr>
          <a:xfrm>
            <a:off x="6204045" y="236355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76389E-8172-4406-BCE0-8564CE19D8D3}"/>
              </a:ext>
            </a:extLst>
          </p:cNvPr>
          <p:cNvSpPr/>
          <p:nvPr/>
        </p:nvSpPr>
        <p:spPr>
          <a:xfrm>
            <a:off x="6195168" y="466921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6" y="663331"/>
            <a:ext cx="6111941" cy="608963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144261" y="3693883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4023605" y="199413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1175953" y="795630"/>
            <a:ext cx="1160411" cy="11492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175953" y="769063"/>
            <a:ext cx="2309458" cy="23205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142623" y="783195"/>
            <a:ext cx="3480718" cy="3493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142623" y="788592"/>
            <a:ext cx="4622973" cy="457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142624" y="788595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290139" y="1909828"/>
            <a:ext cx="4617871" cy="45897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24840" y="3072203"/>
            <a:ext cx="3441011" cy="34360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701942" y="5367032"/>
            <a:ext cx="1133596" cy="11412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600068" y="4231883"/>
            <a:ext cx="2277423" cy="22454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191472" y="755790"/>
            <a:ext cx="5711674" cy="5793302"/>
            <a:chOff x="3195140" y="404070"/>
            <a:chExt cx="5711674" cy="57933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5101" y="443170"/>
              <a:ext cx="1163909" cy="11663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7314" y="468757"/>
              <a:ext cx="2245537" cy="22386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3195" y="386016"/>
              <a:ext cx="3481341" cy="35174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4376" y="464809"/>
              <a:ext cx="4553693" cy="45547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18750" y="566972"/>
              <a:ext cx="5540324" cy="5587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55061" y="1579876"/>
              <a:ext cx="4533077" cy="4568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67385" y="2715001"/>
              <a:ext cx="3442853" cy="34345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91010" y="4981568"/>
              <a:ext cx="1220364" cy="12112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13253" y="3915269"/>
              <a:ext cx="2229988" cy="2246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929105" y="13001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191691" y="355349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929008" y="577090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678629" y="3553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218104" y="518489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248145" y="182995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632341" y="516269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5662382" y="18077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820719" y="238115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817704" y="4615090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5069522" y="467217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5062542" y="2394399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A5DC-82C6-4735-90B0-6DB57BEE290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RIGIDIZADORES/DIAGONAL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6D6865-D146-4700-87C0-F3E8636ABADD}"/>
              </a:ext>
            </a:extLst>
          </p:cNvPr>
          <p:cNvSpPr/>
          <p:nvPr/>
        </p:nvSpPr>
        <p:spPr>
          <a:xfrm>
            <a:off x="1701636" y="465307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9C5677-8FD6-4FAB-9B93-BD9E01C028F5}"/>
              </a:ext>
            </a:extLst>
          </p:cNvPr>
          <p:cNvSpPr/>
          <p:nvPr/>
        </p:nvSpPr>
        <p:spPr>
          <a:xfrm>
            <a:off x="1673198" y="240513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7FF8ED-F51C-4B8A-AEFC-717A62E3C399}"/>
              </a:ext>
            </a:extLst>
          </p:cNvPr>
          <p:cNvSpPr/>
          <p:nvPr/>
        </p:nvSpPr>
        <p:spPr>
          <a:xfrm>
            <a:off x="6204045" y="236355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76389E-8172-4406-BCE0-8564CE19D8D3}"/>
              </a:ext>
            </a:extLst>
          </p:cNvPr>
          <p:cNvSpPr/>
          <p:nvPr/>
        </p:nvSpPr>
        <p:spPr>
          <a:xfrm>
            <a:off x="6195168" y="466921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09" y="735020"/>
            <a:ext cx="6111941" cy="60896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1305878" y="735019"/>
            <a:ext cx="2409532" cy="24017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1278596" y="673774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1278596" y="735019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1278597" y="860284"/>
            <a:ext cx="5740089" cy="57109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2426112" y="1867532"/>
            <a:ext cx="4715980" cy="47037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3472096" y="2980557"/>
            <a:ext cx="3669996" cy="3674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4741667" y="4193422"/>
            <a:ext cx="2346024" cy="23654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1314887" y="592618"/>
            <a:ext cx="6111632" cy="6168149"/>
            <a:chOff x="3042595" y="404071"/>
            <a:chExt cx="6111632" cy="61681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78691" y="441281"/>
              <a:ext cx="1175652" cy="113973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6533" y="457963"/>
              <a:ext cx="2285523" cy="23002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1281" y="380170"/>
              <a:ext cx="3467408" cy="35152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07771" y="480946"/>
              <a:ext cx="4566434" cy="45351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595" y="590580"/>
              <a:ext cx="5740089" cy="57109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11" y="1597828"/>
              <a:ext cx="4715980" cy="47037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095" y="2710853"/>
              <a:ext cx="3669996" cy="36741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091" y="4735029"/>
              <a:ext cx="1830136" cy="18371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870" y="3923718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2915790" y="583104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5166397" y="35791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5213178" y="4696735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 flipH="1">
            <a:off x="3603408" y="1484249"/>
            <a:ext cx="31679" cy="574001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867691" y="360652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1788982" y="468318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4016529" y="246112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116273" y="58498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D8EA36-64F6-4207-ADF2-FFB2D759682D}"/>
              </a:ext>
            </a:extLst>
          </p:cNvPr>
          <p:cNvSpPr/>
          <p:nvPr/>
        </p:nvSpPr>
        <p:spPr>
          <a:xfrm>
            <a:off x="2915790" y="246035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382151" y="3064661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389012" y="526632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612038" y="305529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FF7814-1EE3-40EF-A436-1AD6166EDA1E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D27F7A-6FEF-409C-AE70-FBDA3E397195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12D0D-1D0F-4DF0-B7D2-FFB5514629E2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C85F3-52CC-4A0E-8545-5C25EDCBEDE6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F9541C-5B85-4F22-B046-400786DE4D57}"/>
              </a:ext>
            </a:extLst>
          </p:cNvPr>
          <p:cNvSpPr/>
          <p:nvPr/>
        </p:nvSpPr>
        <p:spPr>
          <a:xfrm>
            <a:off x="4654292" y="5313873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9C4E0-7277-48C4-AC79-4BB6930968B1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 RIGIDIZADORES/DIAGONAL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49F537-7288-4689-A903-CB8DD484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655"/>
          <a:stretch/>
        </p:blipFill>
        <p:spPr>
          <a:xfrm>
            <a:off x="1103609" y="1867060"/>
            <a:ext cx="6111941" cy="1427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5248B74-FE29-4140-ADAB-99BDF768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8"/>
          <a:stretch/>
        </p:blipFill>
        <p:spPr>
          <a:xfrm>
            <a:off x="5879681" y="734037"/>
            <a:ext cx="249518" cy="608963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45604C-B807-4496-BB53-B296A8783016}"/>
              </a:ext>
            </a:extLst>
          </p:cNvPr>
          <p:cNvSpPr/>
          <p:nvPr/>
        </p:nvSpPr>
        <p:spPr>
          <a:xfrm>
            <a:off x="964054" y="499806"/>
            <a:ext cx="6369174" cy="136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20F5D-C101-402F-8BC8-ECD984353C4B}"/>
              </a:ext>
            </a:extLst>
          </p:cNvPr>
          <p:cNvSpPr/>
          <p:nvPr/>
        </p:nvSpPr>
        <p:spPr>
          <a:xfrm>
            <a:off x="6096000" y="377360"/>
            <a:ext cx="16144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>
            <a:cxnSpLocks/>
          </p:cNvCxnSpPr>
          <p:nvPr/>
        </p:nvCxnSpPr>
        <p:spPr>
          <a:xfrm flipV="1">
            <a:off x="964054" y="4269454"/>
            <a:ext cx="5787297" cy="26241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625218" y="58509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1535287" y="246733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4922233" y="5918242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7DD067AE-26BC-4A19-B81F-56E6323FBCBB}"/>
              </a:ext>
            </a:extLst>
          </p:cNvPr>
          <p:cNvSpPr/>
          <p:nvPr/>
        </p:nvSpPr>
        <p:spPr>
          <a:xfrm>
            <a:off x="2610538" y="138357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5C19F8A-E949-4913-A307-D44415C1FE5F}"/>
              </a:ext>
            </a:extLst>
          </p:cNvPr>
          <p:cNvSpPr/>
          <p:nvPr/>
        </p:nvSpPr>
        <p:spPr>
          <a:xfrm>
            <a:off x="1514907" y="471739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989021" y="47205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50A9ABA-5AB1-435C-AF44-E9DBC04AD011}"/>
              </a:ext>
            </a:extLst>
          </p:cNvPr>
          <p:cNvSpPr/>
          <p:nvPr/>
        </p:nvSpPr>
        <p:spPr>
          <a:xfrm>
            <a:off x="6036770" y="2522091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8597B90-1CF5-4E35-A0ED-89AAF57F7AE0}"/>
              </a:ext>
            </a:extLst>
          </p:cNvPr>
          <p:cNvSpPr/>
          <p:nvPr/>
        </p:nvSpPr>
        <p:spPr>
          <a:xfrm>
            <a:off x="4864626" y="135048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1C769B-AF7C-41E5-90D5-48D32908FE34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286122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C95D-3D34-4CC9-8C63-E8892359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2" y="1329595"/>
            <a:ext cx="6111941" cy="60896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87F4040-78AE-4F58-ACAC-019C46C1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18"/>
          <a:stretch/>
        </p:blipFill>
        <p:spPr>
          <a:xfrm>
            <a:off x="248232" y="195298"/>
            <a:ext cx="6111941" cy="13020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0EDE57-548F-4847-AA82-0C260171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/>
          <a:stretch/>
        </p:blipFill>
        <p:spPr>
          <a:xfrm>
            <a:off x="6148888" y="1329595"/>
            <a:ext cx="1388123" cy="608713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0B24752-C76E-46DA-B88B-63531663F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23" t="40" r="-935" b="78578"/>
          <a:stretch/>
        </p:blipFill>
        <p:spPr>
          <a:xfrm>
            <a:off x="6150633" y="196077"/>
            <a:ext cx="1388123" cy="13020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49049-CD0A-4F62-8FB8-4DA2664982BD}"/>
              </a:ext>
            </a:extLst>
          </p:cNvPr>
          <p:cNvCxnSpPr/>
          <p:nvPr/>
        </p:nvCxnSpPr>
        <p:spPr>
          <a:xfrm>
            <a:off x="-235650" y="3718488"/>
            <a:ext cx="898537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056B64-3D22-484D-A6DC-5C75C6F9101F}"/>
              </a:ext>
            </a:extLst>
          </p:cNvPr>
          <p:cNvCxnSpPr>
            <a:cxnSpLocks/>
          </p:cNvCxnSpPr>
          <p:nvPr/>
        </p:nvCxnSpPr>
        <p:spPr>
          <a:xfrm>
            <a:off x="3879859" y="0"/>
            <a:ext cx="0" cy="89856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AB511-69CD-4848-94C5-E0DA57A9C395}"/>
              </a:ext>
            </a:extLst>
          </p:cNvPr>
          <p:cNvCxnSpPr>
            <a:cxnSpLocks/>
          </p:cNvCxnSpPr>
          <p:nvPr/>
        </p:nvCxnSpPr>
        <p:spPr>
          <a:xfrm flipV="1">
            <a:off x="451486" y="256941"/>
            <a:ext cx="2361919" cy="2326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33E0A-50EE-43E6-82FA-A8BA354A352C}"/>
              </a:ext>
            </a:extLst>
          </p:cNvPr>
          <p:cNvCxnSpPr>
            <a:cxnSpLocks/>
          </p:cNvCxnSpPr>
          <p:nvPr/>
        </p:nvCxnSpPr>
        <p:spPr>
          <a:xfrm flipV="1">
            <a:off x="504754" y="256940"/>
            <a:ext cx="3428841" cy="34841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16D579-3B96-4C0D-8362-F0AE37831E54}"/>
              </a:ext>
            </a:extLst>
          </p:cNvPr>
          <p:cNvCxnSpPr>
            <a:cxnSpLocks/>
          </p:cNvCxnSpPr>
          <p:nvPr/>
        </p:nvCxnSpPr>
        <p:spPr>
          <a:xfrm flipV="1">
            <a:off x="423219" y="266872"/>
            <a:ext cx="4623853" cy="46756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AA8143-5FF2-4B81-A235-D36BC84D2FF7}"/>
              </a:ext>
            </a:extLst>
          </p:cNvPr>
          <p:cNvCxnSpPr>
            <a:cxnSpLocks/>
          </p:cNvCxnSpPr>
          <p:nvPr/>
        </p:nvCxnSpPr>
        <p:spPr>
          <a:xfrm flipV="1">
            <a:off x="423219" y="336482"/>
            <a:ext cx="5723301" cy="56968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877DA4-8ACE-4A4E-BA13-9CF0E4ABC4AF}"/>
              </a:ext>
            </a:extLst>
          </p:cNvPr>
          <p:cNvCxnSpPr>
            <a:cxnSpLocks/>
          </p:cNvCxnSpPr>
          <p:nvPr/>
        </p:nvCxnSpPr>
        <p:spPr>
          <a:xfrm flipV="1">
            <a:off x="423220" y="319963"/>
            <a:ext cx="6828553" cy="6845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121AE-8FB4-440D-BA75-6AABCBF9C113}"/>
              </a:ext>
            </a:extLst>
          </p:cNvPr>
          <p:cNvCxnSpPr>
            <a:cxnSpLocks/>
          </p:cNvCxnSpPr>
          <p:nvPr/>
        </p:nvCxnSpPr>
        <p:spPr>
          <a:xfrm flipV="1">
            <a:off x="1570735" y="1447068"/>
            <a:ext cx="5689068" cy="5718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157E9F-F7A7-4D32-82EE-B69D9F8B2678}"/>
              </a:ext>
            </a:extLst>
          </p:cNvPr>
          <p:cNvCxnSpPr>
            <a:cxnSpLocks/>
          </p:cNvCxnSpPr>
          <p:nvPr/>
        </p:nvCxnSpPr>
        <p:spPr>
          <a:xfrm flipV="1">
            <a:off x="2616719" y="2550983"/>
            <a:ext cx="4654436" cy="4698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CCEBB0-1E6F-449D-95A3-A0FE196771C3}"/>
              </a:ext>
            </a:extLst>
          </p:cNvPr>
          <p:cNvCxnSpPr>
            <a:cxnSpLocks/>
          </p:cNvCxnSpPr>
          <p:nvPr/>
        </p:nvCxnSpPr>
        <p:spPr>
          <a:xfrm flipV="1">
            <a:off x="5027605" y="4852007"/>
            <a:ext cx="2264497" cy="22838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5C0C5-383B-44C2-AA4D-2AA1FDFE43F6}"/>
              </a:ext>
            </a:extLst>
          </p:cNvPr>
          <p:cNvCxnSpPr>
            <a:cxnSpLocks/>
          </p:cNvCxnSpPr>
          <p:nvPr/>
        </p:nvCxnSpPr>
        <p:spPr>
          <a:xfrm flipV="1">
            <a:off x="3869795" y="3698720"/>
            <a:ext cx="3423972" cy="3492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55C07C-5229-4674-9939-D6B425537B8C}"/>
              </a:ext>
            </a:extLst>
          </p:cNvPr>
          <p:cNvGrpSpPr/>
          <p:nvPr/>
        </p:nvGrpSpPr>
        <p:grpSpPr>
          <a:xfrm rot="16200000">
            <a:off x="313653" y="417641"/>
            <a:ext cx="7096049" cy="6860852"/>
            <a:chOff x="2973589" y="404069"/>
            <a:chExt cx="7096049" cy="686085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E0868D-03BF-4481-B173-6C524D868E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9759" y="412286"/>
              <a:ext cx="1189375" cy="11879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76B4D9-5BBC-4823-A5E3-A63FFC6DD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589" y="465315"/>
              <a:ext cx="2505820" cy="2522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8D3090-F5E2-4599-9A6C-FA879E57DB9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97197" y="385580"/>
              <a:ext cx="3496905" cy="3533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DBA2F0-DD2A-4781-839B-7652628B05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29783" y="450774"/>
              <a:ext cx="4514251" cy="45433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BAB20-05F2-4C0B-91B0-95A5D62639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8257" y="431349"/>
              <a:ext cx="5711946" cy="572056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20E65-6E4D-4E4F-8BCF-80DE6A433C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93403" y="485728"/>
              <a:ext cx="6429602" cy="64166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72D3A-815D-422A-BBA4-4418894F98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88351" y="1571529"/>
              <a:ext cx="5657355" cy="57052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52501F-62FF-428A-BA83-D782AE8F88B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56507" y="3847361"/>
              <a:ext cx="3391296" cy="34019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9F326C-8DF8-4FB5-97BC-D1774FA385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06043" y="2737766"/>
              <a:ext cx="4528997" cy="45253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7B915AA-EEDF-4DA2-B7E5-4E257517422F}"/>
              </a:ext>
            </a:extLst>
          </p:cNvPr>
          <p:cNvSpPr/>
          <p:nvPr/>
        </p:nvSpPr>
        <p:spPr>
          <a:xfrm>
            <a:off x="3772563" y="1320498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8DF61C-79E0-4907-89D5-C07DC18A6AF8}"/>
              </a:ext>
            </a:extLst>
          </p:cNvPr>
          <p:cNvSpPr/>
          <p:nvPr/>
        </p:nvSpPr>
        <p:spPr>
          <a:xfrm>
            <a:off x="6025593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B773B1-9848-4EC6-A1B9-4CECC9B0DF7A}"/>
              </a:ext>
            </a:extLst>
          </p:cNvPr>
          <p:cNvSpPr/>
          <p:nvPr/>
        </p:nvSpPr>
        <p:spPr>
          <a:xfrm>
            <a:off x="3763694" y="591254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06B149-518F-4ECC-B143-5F2312EAE5D5}"/>
              </a:ext>
            </a:extLst>
          </p:cNvPr>
          <p:cNvSpPr/>
          <p:nvPr/>
        </p:nvSpPr>
        <p:spPr>
          <a:xfrm>
            <a:off x="1512446" y="359930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7AEE6-F6AA-4ABC-8A4E-48763FA244A4}"/>
              </a:ext>
            </a:extLst>
          </p:cNvPr>
          <p:cNvSpPr/>
          <p:nvPr/>
        </p:nvSpPr>
        <p:spPr>
          <a:xfrm>
            <a:off x="2032203" y="5307800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1D314B-53D6-4545-A63F-2BB09FAC31CD}"/>
              </a:ext>
            </a:extLst>
          </p:cNvPr>
          <p:cNvSpPr/>
          <p:nvPr/>
        </p:nvSpPr>
        <p:spPr>
          <a:xfrm>
            <a:off x="2059142" y="1933649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B6981E-74AC-46F4-9F25-BD43AD793F8C}"/>
              </a:ext>
            </a:extLst>
          </p:cNvPr>
          <p:cNvSpPr/>
          <p:nvPr/>
        </p:nvSpPr>
        <p:spPr>
          <a:xfrm>
            <a:off x="5473295" y="5366563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EE0E5-C9FA-4B82-BE9D-16FBFE5D5B1B}"/>
              </a:ext>
            </a:extLst>
          </p:cNvPr>
          <p:cNvSpPr/>
          <p:nvPr/>
        </p:nvSpPr>
        <p:spPr>
          <a:xfrm>
            <a:off x="2625219" y="248615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97ED62-F9D5-46B2-9322-32864358E40A}"/>
              </a:ext>
            </a:extLst>
          </p:cNvPr>
          <p:cNvSpPr/>
          <p:nvPr/>
        </p:nvSpPr>
        <p:spPr>
          <a:xfrm>
            <a:off x="2613916" y="474511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CE9B1D-21EA-4640-9ACC-20A79A2CD6B2}"/>
              </a:ext>
            </a:extLst>
          </p:cNvPr>
          <p:cNvSpPr/>
          <p:nvPr/>
        </p:nvSpPr>
        <p:spPr>
          <a:xfrm>
            <a:off x="4892728" y="4805652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2091F7-000F-46D8-9D88-43B0F89D15C3}"/>
              </a:ext>
            </a:extLst>
          </p:cNvPr>
          <p:cNvSpPr/>
          <p:nvPr/>
        </p:nvSpPr>
        <p:spPr>
          <a:xfrm>
            <a:off x="4887204" y="2507506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AA40694-3297-4AA4-9E86-A14B46128570}"/>
              </a:ext>
            </a:extLst>
          </p:cNvPr>
          <p:cNvSpPr/>
          <p:nvPr/>
        </p:nvSpPr>
        <p:spPr>
          <a:xfrm>
            <a:off x="10127917" y="1385957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8228-C65C-42D2-9D84-32CFD05D6503}"/>
              </a:ext>
            </a:extLst>
          </p:cNvPr>
          <p:cNvSpPr/>
          <p:nvPr/>
        </p:nvSpPr>
        <p:spPr>
          <a:xfrm>
            <a:off x="10127916" y="1830375"/>
            <a:ext cx="199489" cy="21846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6FD1-F80A-42CF-82DB-DE7BB742696B}"/>
              </a:ext>
            </a:extLst>
          </p:cNvPr>
          <p:cNvSpPr txBox="1"/>
          <p:nvPr/>
        </p:nvSpPr>
        <p:spPr>
          <a:xfrm>
            <a:off x="10398449" y="13500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 CBUSH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9CF58-73FC-4745-B311-4617C605A1A1}"/>
              </a:ext>
            </a:extLst>
          </p:cNvPr>
          <p:cNvSpPr txBox="1"/>
          <p:nvPr/>
        </p:nvSpPr>
        <p:spPr>
          <a:xfrm>
            <a:off x="10398448" y="174037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RBE2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D03B72-2494-4B50-803A-B442F415863D}"/>
              </a:ext>
            </a:extLst>
          </p:cNvPr>
          <p:cNvCxnSpPr>
            <a:cxnSpLocks/>
          </p:cNvCxnSpPr>
          <p:nvPr/>
        </p:nvCxnSpPr>
        <p:spPr>
          <a:xfrm flipH="1" flipV="1">
            <a:off x="6111389" y="330900"/>
            <a:ext cx="1159766" cy="11342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FD4825-D556-40D6-B2BB-0ECAA00DC064}"/>
              </a:ext>
            </a:extLst>
          </p:cNvPr>
          <p:cNvCxnSpPr>
            <a:cxnSpLocks/>
          </p:cNvCxnSpPr>
          <p:nvPr/>
        </p:nvCxnSpPr>
        <p:spPr>
          <a:xfrm flipV="1">
            <a:off x="463108" y="316561"/>
            <a:ext cx="1148181" cy="1158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4E5F18-049B-4D11-87AC-3ABB4BD62226}"/>
              </a:ext>
            </a:extLst>
          </p:cNvPr>
          <p:cNvCxnSpPr>
            <a:cxnSpLocks/>
          </p:cNvCxnSpPr>
          <p:nvPr/>
        </p:nvCxnSpPr>
        <p:spPr>
          <a:xfrm flipV="1">
            <a:off x="6084689" y="5995312"/>
            <a:ext cx="1206704" cy="1188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1BD759-38AC-43A4-B910-80AEC624E3F0}"/>
              </a:ext>
            </a:extLst>
          </p:cNvPr>
          <p:cNvCxnSpPr>
            <a:cxnSpLocks/>
          </p:cNvCxnSpPr>
          <p:nvPr/>
        </p:nvCxnSpPr>
        <p:spPr>
          <a:xfrm flipH="1" flipV="1">
            <a:off x="5020325" y="333397"/>
            <a:ext cx="2225172" cy="2228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E4ADF0C-C187-46FE-BBBC-87B876D4B48E}"/>
              </a:ext>
            </a:extLst>
          </p:cNvPr>
          <p:cNvSpPr/>
          <p:nvPr/>
        </p:nvSpPr>
        <p:spPr>
          <a:xfrm>
            <a:off x="5417241" y="1899854"/>
            <a:ext cx="199489" cy="21846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AE55CB-D5AD-4CEC-A8B9-335463E408DB}"/>
              </a:ext>
            </a:extLst>
          </p:cNvPr>
          <p:cNvSpPr txBox="1"/>
          <p:nvPr/>
        </p:nvSpPr>
        <p:spPr>
          <a:xfrm>
            <a:off x="9692330" y="2486156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CABEN 12 ELEMENTOS CBUSH en los cruces de rigidizadores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32D9F-6179-4FF0-806A-61CD2D0184AF}"/>
              </a:ext>
            </a:extLst>
          </p:cNvPr>
          <p:cNvSpPr txBox="1"/>
          <p:nvPr/>
        </p:nvSpPr>
        <p:spPr>
          <a:xfrm>
            <a:off x="10040050" y="446906"/>
            <a:ext cx="183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 RIGIDIZADORES/DIAGONAL</a:t>
            </a:r>
          </a:p>
        </p:txBody>
      </p:sp>
    </p:spTree>
    <p:extLst>
      <p:ext uri="{BB962C8B-B14F-4D97-AF65-F5344CB8AC3E}">
        <p14:creationId xmlns:p14="http://schemas.microsoft.com/office/powerpoint/2010/main" val="30685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88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30</cp:revision>
  <dcterms:created xsi:type="dcterms:W3CDTF">2021-04-21T12:29:52Z</dcterms:created>
  <dcterms:modified xsi:type="dcterms:W3CDTF">2021-04-23T00:10:21Z</dcterms:modified>
</cp:coreProperties>
</file>