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60" r:id="rId4"/>
    <p:sldId id="258" r:id="rId5"/>
    <p:sldId id="259" r:id="rId6"/>
  </p:sldIdLst>
  <p:sldSz cx="12192000" cy="7559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012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2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237197"/>
            <a:ext cx="9144000" cy="263188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70580"/>
            <a:ext cx="9144000" cy="1825171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6FF3E-5370-4FD1-BC0B-AFD5BB1DA4AA}" type="datetimeFigureOut">
              <a:rPr lang="en-GB" smtClean="0"/>
              <a:t>23/04/2021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81A2B-EC7A-42B4-9033-20CDAEB2C6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7251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6FF3E-5370-4FD1-BC0B-AFD5BB1DA4AA}" type="datetimeFigureOut">
              <a:rPr lang="en-GB" smtClean="0"/>
              <a:t>23/04/2021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81A2B-EC7A-42B4-9033-20CDAEB2C6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1340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02483"/>
            <a:ext cx="2628900" cy="64064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02483"/>
            <a:ext cx="7734300" cy="64064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6FF3E-5370-4FD1-BC0B-AFD5BB1DA4AA}" type="datetimeFigureOut">
              <a:rPr lang="en-GB" smtClean="0"/>
              <a:t>23/04/2021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81A2B-EC7A-42B4-9033-20CDAEB2C6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5694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6FF3E-5370-4FD1-BC0B-AFD5BB1DA4AA}" type="datetimeFigureOut">
              <a:rPr lang="en-GB" smtClean="0"/>
              <a:t>23/04/2021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81A2B-EC7A-42B4-9033-20CDAEB2C6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0375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884670"/>
            <a:ext cx="10515600" cy="3144614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5059034"/>
            <a:ext cx="10515600" cy="165367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6FF3E-5370-4FD1-BC0B-AFD5BB1DA4AA}" type="datetimeFigureOut">
              <a:rPr lang="en-GB" smtClean="0"/>
              <a:t>23/04/2021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81A2B-EC7A-42B4-9033-20CDAEB2C6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3419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012414"/>
            <a:ext cx="5181600" cy="47965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012414"/>
            <a:ext cx="5181600" cy="47965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6FF3E-5370-4FD1-BC0B-AFD5BB1DA4AA}" type="datetimeFigureOut">
              <a:rPr lang="en-GB" smtClean="0"/>
              <a:t>23/04/2021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81A2B-EC7A-42B4-9033-20CDAEB2C6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8094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02483"/>
            <a:ext cx="10515600" cy="14611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853171"/>
            <a:ext cx="5157787" cy="90821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761381"/>
            <a:ext cx="5157787" cy="4061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853171"/>
            <a:ext cx="5183188" cy="90821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761381"/>
            <a:ext cx="5183188" cy="4061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6FF3E-5370-4FD1-BC0B-AFD5BB1DA4AA}" type="datetimeFigureOut">
              <a:rPr lang="en-GB" smtClean="0"/>
              <a:t>23/04/2021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81A2B-EC7A-42B4-9033-20CDAEB2C6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263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6FF3E-5370-4FD1-BC0B-AFD5BB1DA4AA}" type="datetimeFigureOut">
              <a:rPr lang="en-GB" smtClean="0"/>
              <a:t>23/04/2021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81A2B-EC7A-42B4-9033-20CDAEB2C6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3859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6FF3E-5370-4FD1-BC0B-AFD5BB1DA4AA}" type="datetimeFigureOut">
              <a:rPr lang="en-GB" smtClean="0"/>
              <a:t>23/04/2021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81A2B-EC7A-42B4-9033-20CDAEB2C6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8656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503978"/>
            <a:ext cx="3932237" cy="176392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088454"/>
            <a:ext cx="6172200" cy="537226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267902"/>
            <a:ext cx="3932237" cy="420157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6FF3E-5370-4FD1-BC0B-AFD5BB1DA4AA}" type="datetimeFigureOut">
              <a:rPr lang="en-GB" smtClean="0"/>
              <a:t>23/04/2021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81A2B-EC7A-42B4-9033-20CDAEB2C6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6289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503978"/>
            <a:ext cx="3932237" cy="176392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088454"/>
            <a:ext cx="6172200" cy="537226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267902"/>
            <a:ext cx="3932237" cy="420157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6FF3E-5370-4FD1-BC0B-AFD5BB1DA4AA}" type="datetimeFigureOut">
              <a:rPr lang="en-GB" smtClean="0"/>
              <a:t>23/04/2021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81A2B-EC7A-42B4-9033-20CDAEB2C6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5668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02483"/>
            <a:ext cx="10515600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012414"/>
            <a:ext cx="10515600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7006699"/>
            <a:ext cx="2743200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66FF3E-5370-4FD1-BC0B-AFD5BB1DA4AA}" type="datetimeFigureOut">
              <a:rPr lang="en-GB" smtClean="0"/>
              <a:t>23/04/2021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7006699"/>
            <a:ext cx="4114800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7006699"/>
            <a:ext cx="2743200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C81A2B-EC7A-42B4-9033-20CDAEB2C6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6599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26EC95D-3D34-4CC9-8C63-E88923594B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636" y="663331"/>
            <a:ext cx="6111941" cy="6089635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6649049-CD0A-4F62-8FB8-4DA2664982BD}"/>
              </a:ext>
            </a:extLst>
          </p:cNvPr>
          <p:cNvCxnSpPr/>
          <p:nvPr/>
        </p:nvCxnSpPr>
        <p:spPr>
          <a:xfrm>
            <a:off x="-144261" y="3693883"/>
            <a:ext cx="8985379" cy="0"/>
          </a:xfrm>
          <a:prstGeom prst="line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7056B64-3D22-484D-A6DC-5C75C6F9101F}"/>
              </a:ext>
            </a:extLst>
          </p:cNvPr>
          <p:cNvCxnSpPr>
            <a:cxnSpLocks/>
          </p:cNvCxnSpPr>
          <p:nvPr/>
        </p:nvCxnSpPr>
        <p:spPr>
          <a:xfrm>
            <a:off x="4023605" y="199413"/>
            <a:ext cx="0" cy="8985600"/>
          </a:xfrm>
          <a:prstGeom prst="line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3DAB511-69CD-4848-94C5-E0DA57A9C395}"/>
              </a:ext>
            </a:extLst>
          </p:cNvPr>
          <p:cNvCxnSpPr>
            <a:cxnSpLocks/>
          </p:cNvCxnSpPr>
          <p:nvPr/>
        </p:nvCxnSpPr>
        <p:spPr>
          <a:xfrm flipV="1">
            <a:off x="1175953" y="795630"/>
            <a:ext cx="1160411" cy="114921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7733E0A-50EE-43E6-82FA-A8BA354A352C}"/>
              </a:ext>
            </a:extLst>
          </p:cNvPr>
          <p:cNvCxnSpPr>
            <a:cxnSpLocks/>
          </p:cNvCxnSpPr>
          <p:nvPr/>
        </p:nvCxnSpPr>
        <p:spPr>
          <a:xfrm flipV="1">
            <a:off x="1175953" y="769063"/>
            <a:ext cx="2309458" cy="232052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816D579-3B96-4C0D-8362-F0AE37831E54}"/>
              </a:ext>
            </a:extLst>
          </p:cNvPr>
          <p:cNvCxnSpPr>
            <a:cxnSpLocks/>
          </p:cNvCxnSpPr>
          <p:nvPr/>
        </p:nvCxnSpPr>
        <p:spPr>
          <a:xfrm flipV="1">
            <a:off x="1142623" y="783195"/>
            <a:ext cx="3480718" cy="349307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CAA8143-5FF2-4B81-A235-D36BC84D2FF7}"/>
              </a:ext>
            </a:extLst>
          </p:cNvPr>
          <p:cNvCxnSpPr>
            <a:cxnSpLocks/>
          </p:cNvCxnSpPr>
          <p:nvPr/>
        </p:nvCxnSpPr>
        <p:spPr>
          <a:xfrm flipV="1">
            <a:off x="1142623" y="788592"/>
            <a:ext cx="4622973" cy="457844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A877DA4-8ACE-4A4E-BA13-9CF0E4ABC4AF}"/>
              </a:ext>
            </a:extLst>
          </p:cNvPr>
          <p:cNvCxnSpPr>
            <a:cxnSpLocks/>
          </p:cNvCxnSpPr>
          <p:nvPr/>
        </p:nvCxnSpPr>
        <p:spPr>
          <a:xfrm flipV="1">
            <a:off x="1142624" y="788595"/>
            <a:ext cx="5740089" cy="571095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C4121AE-8FB4-440D-BA75-6AABCBF9C113}"/>
              </a:ext>
            </a:extLst>
          </p:cNvPr>
          <p:cNvCxnSpPr>
            <a:cxnSpLocks/>
          </p:cNvCxnSpPr>
          <p:nvPr/>
        </p:nvCxnSpPr>
        <p:spPr>
          <a:xfrm flipV="1">
            <a:off x="2290139" y="1909828"/>
            <a:ext cx="4617871" cy="4589717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1157E9F-F7A7-4D32-82EE-B69D9F8B2678}"/>
              </a:ext>
            </a:extLst>
          </p:cNvPr>
          <p:cNvCxnSpPr>
            <a:cxnSpLocks/>
          </p:cNvCxnSpPr>
          <p:nvPr/>
        </p:nvCxnSpPr>
        <p:spPr>
          <a:xfrm flipV="1">
            <a:off x="3424840" y="3072203"/>
            <a:ext cx="3441011" cy="343607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0CCEBB0-1E6F-449D-95A3-A0FE196771C3}"/>
              </a:ext>
            </a:extLst>
          </p:cNvPr>
          <p:cNvCxnSpPr>
            <a:cxnSpLocks/>
          </p:cNvCxnSpPr>
          <p:nvPr/>
        </p:nvCxnSpPr>
        <p:spPr>
          <a:xfrm flipV="1">
            <a:off x="5701942" y="5367032"/>
            <a:ext cx="1133596" cy="114124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1A5C0C5-383B-44C2-AA4D-2AA1FDFE43F6}"/>
              </a:ext>
            </a:extLst>
          </p:cNvPr>
          <p:cNvCxnSpPr>
            <a:cxnSpLocks/>
          </p:cNvCxnSpPr>
          <p:nvPr/>
        </p:nvCxnSpPr>
        <p:spPr>
          <a:xfrm flipV="1">
            <a:off x="4600068" y="4231883"/>
            <a:ext cx="2277423" cy="224545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E255C07C-5229-4674-9939-D6B425537B8C}"/>
              </a:ext>
            </a:extLst>
          </p:cNvPr>
          <p:cNvGrpSpPr/>
          <p:nvPr/>
        </p:nvGrpSpPr>
        <p:grpSpPr>
          <a:xfrm rot="16200000">
            <a:off x="1191472" y="755790"/>
            <a:ext cx="5711674" cy="5793302"/>
            <a:chOff x="3195140" y="404070"/>
            <a:chExt cx="5711674" cy="5793302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32E0868D-03BF-4481-B173-6C524D868E8E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3205101" y="443170"/>
              <a:ext cx="1163909" cy="1166371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876B4D9-5BBC-4823-A5E3-A63FFC6DDE9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3237314" y="468757"/>
              <a:ext cx="2245537" cy="2238653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D8D3090-F5E2-4599-9A6C-FA879E57DB92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3213195" y="386016"/>
              <a:ext cx="3481341" cy="351745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6DBA2F0-DD2A-4781-839B-7652628B054A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3204376" y="464809"/>
              <a:ext cx="4553693" cy="4554705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2FBAB20-05F2-4C0B-91B0-95A5D6263952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3218750" y="566972"/>
              <a:ext cx="5540324" cy="5587543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0C20E65-6E4D-4E4F-8BCF-80DE6A433CE2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4355061" y="1579876"/>
              <a:ext cx="4533077" cy="4568983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CB72D3A-815D-422A-BBA4-4418894F983B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5467385" y="2715001"/>
              <a:ext cx="3442853" cy="3434558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C52501F-62FF-428A-BA83-D782AE8F88B0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7691010" y="4981568"/>
              <a:ext cx="1220364" cy="1211244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89F326C-8DF8-4FB5-97BC-D1774FA38580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6613253" y="3915269"/>
              <a:ext cx="2229988" cy="2246887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Oval 38">
            <a:extLst>
              <a:ext uri="{FF2B5EF4-FFF2-40B4-BE49-F238E27FC236}">
                <a16:creationId xmlns:a16="http://schemas.microsoft.com/office/drawing/2014/main" id="{07B915AA-EEDF-4DA2-B7E5-4E257517422F}"/>
              </a:ext>
            </a:extLst>
          </p:cNvPr>
          <p:cNvSpPr/>
          <p:nvPr/>
        </p:nvSpPr>
        <p:spPr>
          <a:xfrm>
            <a:off x="3929105" y="1300153"/>
            <a:ext cx="199489" cy="218469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08DF61C-79E0-4907-89D5-C07DC18A6AF8}"/>
              </a:ext>
            </a:extLst>
          </p:cNvPr>
          <p:cNvSpPr/>
          <p:nvPr/>
        </p:nvSpPr>
        <p:spPr>
          <a:xfrm>
            <a:off x="6144897" y="3577903"/>
            <a:ext cx="199489" cy="218469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75B773B1-9848-4EC6-A1B9-4CECC9B0DF7A}"/>
              </a:ext>
            </a:extLst>
          </p:cNvPr>
          <p:cNvSpPr/>
          <p:nvPr/>
        </p:nvSpPr>
        <p:spPr>
          <a:xfrm>
            <a:off x="3929008" y="5770908"/>
            <a:ext cx="199489" cy="218469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0D06B149-518F-4ECC-B143-5F2312EAE5D5}"/>
              </a:ext>
            </a:extLst>
          </p:cNvPr>
          <p:cNvSpPr/>
          <p:nvPr/>
        </p:nvSpPr>
        <p:spPr>
          <a:xfrm>
            <a:off x="1678629" y="3553498"/>
            <a:ext cx="199489" cy="218469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4E7AEE6-F6AA-4ABC-8A4E-48763FA244A4}"/>
              </a:ext>
            </a:extLst>
          </p:cNvPr>
          <p:cNvSpPr/>
          <p:nvPr/>
        </p:nvSpPr>
        <p:spPr>
          <a:xfrm>
            <a:off x="2218104" y="5184899"/>
            <a:ext cx="199489" cy="218469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3A1D314B-53D6-4545-A63F-2BB09FAC31CD}"/>
              </a:ext>
            </a:extLst>
          </p:cNvPr>
          <p:cNvSpPr/>
          <p:nvPr/>
        </p:nvSpPr>
        <p:spPr>
          <a:xfrm>
            <a:off x="2248145" y="1829953"/>
            <a:ext cx="199489" cy="218469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05B6981E-74AC-46F4-9F25-BD43AD793F8C}"/>
              </a:ext>
            </a:extLst>
          </p:cNvPr>
          <p:cNvSpPr/>
          <p:nvPr/>
        </p:nvSpPr>
        <p:spPr>
          <a:xfrm>
            <a:off x="5632341" y="5162695"/>
            <a:ext cx="199489" cy="218469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51D8EA36-64F6-4207-ADF2-FFB2D759682D}"/>
              </a:ext>
            </a:extLst>
          </p:cNvPr>
          <p:cNvSpPr/>
          <p:nvPr/>
        </p:nvSpPr>
        <p:spPr>
          <a:xfrm>
            <a:off x="5662382" y="1807749"/>
            <a:ext cx="199489" cy="218469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AFEE0E5-C9FA-4B82-BE9D-16FBFE5D5B1B}"/>
              </a:ext>
            </a:extLst>
          </p:cNvPr>
          <p:cNvSpPr/>
          <p:nvPr/>
        </p:nvSpPr>
        <p:spPr>
          <a:xfrm>
            <a:off x="2820719" y="2381151"/>
            <a:ext cx="199489" cy="218469"/>
          </a:xfrm>
          <a:prstGeom prst="ellipse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9297ED62-F9D5-46B2-9322-32864358E40A}"/>
              </a:ext>
            </a:extLst>
          </p:cNvPr>
          <p:cNvSpPr/>
          <p:nvPr/>
        </p:nvSpPr>
        <p:spPr>
          <a:xfrm>
            <a:off x="2817704" y="4615090"/>
            <a:ext cx="199489" cy="218469"/>
          </a:xfrm>
          <a:prstGeom prst="ellipse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34CE9B1D-21EA-4640-9ACC-20A79A2CD6B2}"/>
              </a:ext>
            </a:extLst>
          </p:cNvPr>
          <p:cNvSpPr/>
          <p:nvPr/>
        </p:nvSpPr>
        <p:spPr>
          <a:xfrm>
            <a:off x="5069522" y="4672179"/>
            <a:ext cx="199489" cy="218469"/>
          </a:xfrm>
          <a:prstGeom prst="ellipse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322091F7-000F-46D8-9D88-43B0F89D15C3}"/>
              </a:ext>
            </a:extLst>
          </p:cNvPr>
          <p:cNvSpPr/>
          <p:nvPr/>
        </p:nvSpPr>
        <p:spPr>
          <a:xfrm>
            <a:off x="5062542" y="2394399"/>
            <a:ext cx="199489" cy="218469"/>
          </a:xfrm>
          <a:prstGeom prst="ellipse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E33A5DC-82C6-4735-90B0-6DB57BEE2904}"/>
              </a:ext>
            </a:extLst>
          </p:cNvPr>
          <p:cNvSpPr txBox="1"/>
          <p:nvPr/>
        </p:nvSpPr>
        <p:spPr>
          <a:xfrm>
            <a:off x="10040050" y="446906"/>
            <a:ext cx="18376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9 RIGIDIZADORES/DIAGONAL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5AA40694-3297-4AA4-9E86-A14B46128570}"/>
              </a:ext>
            </a:extLst>
          </p:cNvPr>
          <p:cNvSpPr/>
          <p:nvPr/>
        </p:nvSpPr>
        <p:spPr>
          <a:xfrm>
            <a:off x="10127917" y="1385957"/>
            <a:ext cx="199489" cy="218469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B5378228-C65C-42D2-9D84-32CFD05D6503}"/>
              </a:ext>
            </a:extLst>
          </p:cNvPr>
          <p:cNvSpPr/>
          <p:nvPr/>
        </p:nvSpPr>
        <p:spPr>
          <a:xfrm>
            <a:off x="10127916" y="1830375"/>
            <a:ext cx="199489" cy="218469"/>
          </a:xfrm>
          <a:prstGeom prst="ellipse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31A6FD1-F80A-42CF-82DB-DE7BB742696B}"/>
              </a:ext>
            </a:extLst>
          </p:cNvPr>
          <p:cNvSpPr txBox="1"/>
          <p:nvPr/>
        </p:nvSpPr>
        <p:spPr>
          <a:xfrm>
            <a:off x="10398449" y="1350078"/>
            <a:ext cx="1000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8 CBUSH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139CF58-73FC-4745-B311-4617C605A1A1}"/>
              </a:ext>
            </a:extLst>
          </p:cNvPr>
          <p:cNvSpPr txBox="1"/>
          <p:nvPr/>
        </p:nvSpPr>
        <p:spPr>
          <a:xfrm>
            <a:off x="10398448" y="1740370"/>
            <a:ext cx="83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4 RBE2</a:t>
            </a:r>
          </a:p>
        </p:txBody>
      </p:sp>
    </p:spTree>
    <p:extLst>
      <p:ext uri="{BB962C8B-B14F-4D97-AF65-F5344CB8AC3E}">
        <p14:creationId xmlns:p14="http://schemas.microsoft.com/office/powerpoint/2010/main" val="521081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26EC95D-3D34-4CC9-8C63-E88923594B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636" y="663331"/>
            <a:ext cx="6111941" cy="6089635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6649049-CD0A-4F62-8FB8-4DA2664982BD}"/>
              </a:ext>
            </a:extLst>
          </p:cNvPr>
          <p:cNvCxnSpPr/>
          <p:nvPr/>
        </p:nvCxnSpPr>
        <p:spPr>
          <a:xfrm>
            <a:off x="-144261" y="3693883"/>
            <a:ext cx="8985379" cy="0"/>
          </a:xfrm>
          <a:prstGeom prst="line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7056B64-3D22-484D-A6DC-5C75C6F9101F}"/>
              </a:ext>
            </a:extLst>
          </p:cNvPr>
          <p:cNvCxnSpPr>
            <a:cxnSpLocks/>
          </p:cNvCxnSpPr>
          <p:nvPr/>
        </p:nvCxnSpPr>
        <p:spPr>
          <a:xfrm>
            <a:off x="4023605" y="199413"/>
            <a:ext cx="0" cy="8985600"/>
          </a:xfrm>
          <a:prstGeom prst="line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3DAB511-69CD-4848-94C5-E0DA57A9C395}"/>
              </a:ext>
            </a:extLst>
          </p:cNvPr>
          <p:cNvCxnSpPr>
            <a:cxnSpLocks/>
          </p:cNvCxnSpPr>
          <p:nvPr/>
        </p:nvCxnSpPr>
        <p:spPr>
          <a:xfrm flipV="1">
            <a:off x="1175953" y="795630"/>
            <a:ext cx="1160411" cy="114921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7733E0A-50EE-43E6-82FA-A8BA354A352C}"/>
              </a:ext>
            </a:extLst>
          </p:cNvPr>
          <p:cNvCxnSpPr>
            <a:cxnSpLocks/>
          </p:cNvCxnSpPr>
          <p:nvPr/>
        </p:nvCxnSpPr>
        <p:spPr>
          <a:xfrm flipV="1">
            <a:off x="1175953" y="769063"/>
            <a:ext cx="2309458" cy="232052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816D579-3B96-4C0D-8362-F0AE37831E54}"/>
              </a:ext>
            </a:extLst>
          </p:cNvPr>
          <p:cNvCxnSpPr>
            <a:cxnSpLocks/>
          </p:cNvCxnSpPr>
          <p:nvPr/>
        </p:nvCxnSpPr>
        <p:spPr>
          <a:xfrm flipV="1">
            <a:off x="1142623" y="783195"/>
            <a:ext cx="3480718" cy="349307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CAA8143-5FF2-4B81-A235-D36BC84D2FF7}"/>
              </a:ext>
            </a:extLst>
          </p:cNvPr>
          <p:cNvCxnSpPr>
            <a:cxnSpLocks/>
          </p:cNvCxnSpPr>
          <p:nvPr/>
        </p:nvCxnSpPr>
        <p:spPr>
          <a:xfrm flipV="1">
            <a:off x="1142623" y="788592"/>
            <a:ext cx="4622973" cy="457844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A877DA4-8ACE-4A4E-BA13-9CF0E4ABC4AF}"/>
              </a:ext>
            </a:extLst>
          </p:cNvPr>
          <p:cNvCxnSpPr>
            <a:cxnSpLocks/>
          </p:cNvCxnSpPr>
          <p:nvPr/>
        </p:nvCxnSpPr>
        <p:spPr>
          <a:xfrm flipV="1">
            <a:off x="1142624" y="788595"/>
            <a:ext cx="5740089" cy="571095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C4121AE-8FB4-440D-BA75-6AABCBF9C113}"/>
              </a:ext>
            </a:extLst>
          </p:cNvPr>
          <p:cNvCxnSpPr>
            <a:cxnSpLocks/>
          </p:cNvCxnSpPr>
          <p:nvPr/>
        </p:nvCxnSpPr>
        <p:spPr>
          <a:xfrm flipV="1">
            <a:off x="2290139" y="1909828"/>
            <a:ext cx="4617871" cy="4589717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1157E9F-F7A7-4D32-82EE-B69D9F8B2678}"/>
              </a:ext>
            </a:extLst>
          </p:cNvPr>
          <p:cNvCxnSpPr>
            <a:cxnSpLocks/>
          </p:cNvCxnSpPr>
          <p:nvPr/>
        </p:nvCxnSpPr>
        <p:spPr>
          <a:xfrm flipV="1">
            <a:off x="3424840" y="3072203"/>
            <a:ext cx="3441011" cy="343607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0CCEBB0-1E6F-449D-95A3-A0FE196771C3}"/>
              </a:ext>
            </a:extLst>
          </p:cNvPr>
          <p:cNvCxnSpPr>
            <a:cxnSpLocks/>
          </p:cNvCxnSpPr>
          <p:nvPr/>
        </p:nvCxnSpPr>
        <p:spPr>
          <a:xfrm flipV="1">
            <a:off x="5701942" y="5367032"/>
            <a:ext cx="1133596" cy="114124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1A5C0C5-383B-44C2-AA4D-2AA1FDFE43F6}"/>
              </a:ext>
            </a:extLst>
          </p:cNvPr>
          <p:cNvCxnSpPr>
            <a:cxnSpLocks/>
          </p:cNvCxnSpPr>
          <p:nvPr/>
        </p:nvCxnSpPr>
        <p:spPr>
          <a:xfrm flipV="1">
            <a:off x="4600068" y="4231883"/>
            <a:ext cx="2277423" cy="224545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E255C07C-5229-4674-9939-D6B425537B8C}"/>
              </a:ext>
            </a:extLst>
          </p:cNvPr>
          <p:cNvGrpSpPr/>
          <p:nvPr/>
        </p:nvGrpSpPr>
        <p:grpSpPr>
          <a:xfrm rot="16200000">
            <a:off x="1191472" y="755790"/>
            <a:ext cx="5711674" cy="5793302"/>
            <a:chOff x="3195140" y="404070"/>
            <a:chExt cx="5711674" cy="5793302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32E0868D-03BF-4481-B173-6C524D868E8E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3205101" y="443170"/>
              <a:ext cx="1163909" cy="1166371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876B4D9-5BBC-4823-A5E3-A63FFC6DDE9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3237314" y="468757"/>
              <a:ext cx="2245537" cy="2238653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D8D3090-F5E2-4599-9A6C-FA879E57DB92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3213195" y="386016"/>
              <a:ext cx="3481341" cy="351745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6DBA2F0-DD2A-4781-839B-7652628B054A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3204376" y="464809"/>
              <a:ext cx="4553693" cy="4554705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2FBAB20-05F2-4C0B-91B0-95A5D6263952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3218750" y="566972"/>
              <a:ext cx="5540324" cy="5587543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0C20E65-6E4D-4E4F-8BCF-80DE6A433CE2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4355061" y="1579876"/>
              <a:ext cx="4533077" cy="4568983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CB72D3A-815D-422A-BBA4-4418894F983B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5467385" y="2715001"/>
              <a:ext cx="3442853" cy="3434558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C52501F-62FF-428A-BA83-D782AE8F88B0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7691010" y="4981568"/>
              <a:ext cx="1220364" cy="1211244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89F326C-8DF8-4FB5-97BC-D1774FA38580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6613253" y="3915269"/>
              <a:ext cx="2229988" cy="2246887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Oval 38">
            <a:extLst>
              <a:ext uri="{FF2B5EF4-FFF2-40B4-BE49-F238E27FC236}">
                <a16:creationId xmlns:a16="http://schemas.microsoft.com/office/drawing/2014/main" id="{07B915AA-EEDF-4DA2-B7E5-4E257517422F}"/>
              </a:ext>
            </a:extLst>
          </p:cNvPr>
          <p:cNvSpPr/>
          <p:nvPr/>
        </p:nvSpPr>
        <p:spPr>
          <a:xfrm>
            <a:off x="3929105" y="1300153"/>
            <a:ext cx="199489" cy="218469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08DF61C-79E0-4907-89D5-C07DC18A6AF8}"/>
              </a:ext>
            </a:extLst>
          </p:cNvPr>
          <p:cNvSpPr/>
          <p:nvPr/>
        </p:nvSpPr>
        <p:spPr>
          <a:xfrm>
            <a:off x="6191691" y="3553497"/>
            <a:ext cx="199489" cy="218469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75B773B1-9848-4EC6-A1B9-4CECC9B0DF7A}"/>
              </a:ext>
            </a:extLst>
          </p:cNvPr>
          <p:cNvSpPr/>
          <p:nvPr/>
        </p:nvSpPr>
        <p:spPr>
          <a:xfrm>
            <a:off x="3929008" y="5770908"/>
            <a:ext cx="199489" cy="218469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0D06B149-518F-4ECC-B143-5F2312EAE5D5}"/>
              </a:ext>
            </a:extLst>
          </p:cNvPr>
          <p:cNvSpPr/>
          <p:nvPr/>
        </p:nvSpPr>
        <p:spPr>
          <a:xfrm>
            <a:off x="1678629" y="3553498"/>
            <a:ext cx="199489" cy="218469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4E7AEE6-F6AA-4ABC-8A4E-48763FA244A4}"/>
              </a:ext>
            </a:extLst>
          </p:cNvPr>
          <p:cNvSpPr/>
          <p:nvPr/>
        </p:nvSpPr>
        <p:spPr>
          <a:xfrm>
            <a:off x="2218104" y="5184899"/>
            <a:ext cx="199489" cy="218469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3A1D314B-53D6-4545-A63F-2BB09FAC31CD}"/>
              </a:ext>
            </a:extLst>
          </p:cNvPr>
          <p:cNvSpPr/>
          <p:nvPr/>
        </p:nvSpPr>
        <p:spPr>
          <a:xfrm>
            <a:off x="2248145" y="1829953"/>
            <a:ext cx="199489" cy="218469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05B6981E-74AC-46F4-9F25-BD43AD793F8C}"/>
              </a:ext>
            </a:extLst>
          </p:cNvPr>
          <p:cNvSpPr/>
          <p:nvPr/>
        </p:nvSpPr>
        <p:spPr>
          <a:xfrm>
            <a:off x="5632341" y="5162695"/>
            <a:ext cx="199489" cy="218469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51D8EA36-64F6-4207-ADF2-FFB2D759682D}"/>
              </a:ext>
            </a:extLst>
          </p:cNvPr>
          <p:cNvSpPr/>
          <p:nvPr/>
        </p:nvSpPr>
        <p:spPr>
          <a:xfrm>
            <a:off x="5662382" y="1807749"/>
            <a:ext cx="199489" cy="218469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AFEE0E5-C9FA-4B82-BE9D-16FBFE5D5B1B}"/>
              </a:ext>
            </a:extLst>
          </p:cNvPr>
          <p:cNvSpPr/>
          <p:nvPr/>
        </p:nvSpPr>
        <p:spPr>
          <a:xfrm>
            <a:off x="2820719" y="2381151"/>
            <a:ext cx="199489" cy="218469"/>
          </a:xfrm>
          <a:prstGeom prst="ellipse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9297ED62-F9D5-46B2-9322-32864358E40A}"/>
              </a:ext>
            </a:extLst>
          </p:cNvPr>
          <p:cNvSpPr/>
          <p:nvPr/>
        </p:nvSpPr>
        <p:spPr>
          <a:xfrm>
            <a:off x="2817704" y="4615090"/>
            <a:ext cx="199489" cy="218469"/>
          </a:xfrm>
          <a:prstGeom prst="ellipse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34CE9B1D-21EA-4640-9ACC-20A79A2CD6B2}"/>
              </a:ext>
            </a:extLst>
          </p:cNvPr>
          <p:cNvSpPr/>
          <p:nvPr/>
        </p:nvSpPr>
        <p:spPr>
          <a:xfrm>
            <a:off x="5069522" y="4672179"/>
            <a:ext cx="199489" cy="218469"/>
          </a:xfrm>
          <a:prstGeom prst="ellipse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322091F7-000F-46D8-9D88-43B0F89D15C3}"/>
              </a:ext>
            </a:extLst>
          </p:cNvPr>
          <p:cNvSpPr/>
          <p:nvPr/>
        </p:nvSpPr>
        <p:spPr>
          <a:xfrm>
            <a:off x="5062542" y="2394399"/>
            <a:ext cx="199489" cy="218469"/>
          </a:xfrm>
          <a:prstGeom prst="ellipse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E33A5DC-82C6-4735-90B0-6DB57BEE2904}"/>
              </a:ext>
            </a:extLst>
          </p:cNvPr>
          <p:cNvSpPr txBox="1"/>
          <p:nvPr/>
        </p:nvSpPr>
        <p:spPr>
          <a:xfrm>
            <a:off x="10040050" y="446906"/>
            <a:ext cx="18376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9 RIGIDIZADORES/DIAGONAL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5AA40694-3297-4AA4-9E86-A14B46128570}"/>
              </a:ext>
            </a:extLst>
          </p:cNvPr>
          <p:cNvSpPr/>
          <p:nvPr/>
        </p:nvSpPr>
        <p:spPr>
          <a:xfrm>
            <a:off x="10127917" y="1385957"/>
            <a:ext cx="199489" cy="218469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B5378228-C65C-42D2-9D84-32CFD05D6503}"/>
              </a:ext>
            </a:extLst>
          </p:cNvPr>
          <p:cNvSpPr/>
          <p:nvPr/>
        </p:nvSpPr>
        <p:spPr>
          <a:xfrm>
            <a:off x="10127916" y="1830375"/>
            <a:ext cx="199489" cy="218469"/>
          </a:xfrm>
          <a:prstGeom prst="ellipse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31A6FD1-F80A-42CF-82DB-DE7BB742696B}"/>
              </a:ext>
            </a:extLst>
          </p:cNvPr>
          <p:cNvSpPr txBox="1"/>
          <p:nvPr/>
        </p:nvSpPr>
        <p:spPr>
          <a:xfrm>
            <a:off x="10398449" y="1350078"/>
            <a:ext cx="1000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8 CBUSH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139CF58-73FC-4745-B311-4617C605A1A1}"/>
              </a:ext>
            </a:extLst>
          </p:cNvPr>
          <p:cNvSpPr txBox="1"/>
          <p:nvPr/>
        </p:nvSpPr>
        <p:spPr>
          <a:xfrm>
            <a:off x="10398448" y="1740370"/>
            <a:ext cx="83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4 RBE2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E16D6865-D146-4700-87C0-F3E8636ABADD}"/>
              </a:ext>
            </a:extLst>
          </p:cNvPr>
          <p:cNvSpPr/>
          <p:nvPr/>
        </p:nvSpPr>
        <p:spPr>
          <a:xfrm>
            <a:off x="1701636" y="4653073"/>
            <a:ext cx="199489" cy="218469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489C5677-8FD6-4FAB-9B93-BD9E01C028F5}"/>
              </a:ext>
            </a:extLst>
          </p:cNvPr>
          <p:cNvSpPr/>
          <p:nvPr/>
        </p:nvSpPr>
        <p:spPr>
          <a:xfrm>
            <a:off x="1673198" y="2405139"/>
            <a:ext cx="199489" cy="218469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677FF8ED-F51C-4B8A-AEFC-717A62E3C399}"/>
              </a:ext>
            </a:extLst>
          </p:cNvPr>
          <p:cNvSpPr/>
          <p:nvPr/>
        </p:nvSpPr>
        <p:spPr>
          <a:xfrm>
            <a:off x="6204045" y="2363552"/>
            <a:ext cx="199489" cy="218469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6976389E-8172-4406-BCE0-8564CE19D8D3}"/>
              </a:ext>
            </a:extLst>
          </p:cNvPr>
          <p:cNvSpPr/>
          <p:nvPr/>
        </p:nvSpPr>
        <p:spPr>
          <a:xfrm>
            <a:off x="6195168" y="4669218"/>
            <a:ext cx="199489" cy="218469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9349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26EC95D-3D34-4CC9-8C63-E88923594B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609" y="735020"/>
            <a:ext cx="6111941" cy="6089635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7733E0A-50EE-43E6-82FA-A8BA354A352C}"/>
              </a:ext>
            </a:extLst>
          </p:cNvPr>
          <p:cNvCxnSpPr>
            <a:cxnSpLocks/>
          </p:cNvCxnSpPr>
          <p:nvPr/>
        </p:nvCxnSpPr>
        <p:spPr>
          <a:xfrm flipV="1">
            <a:off x="1305878" y="735019"/>
            <a:ext cx="2409532" cy="240175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816D579-3B96-4C0D-8362-F0AE37831E54}"/>
              </a:ext>
            </a:extLst>
          </p:cNvPr>
          <p:cNvCxnSpPr>
            <a:cxnSpLocks/>
          </p:cNvCxnSpPr>
          <p:nvPr/>
        </p:nvCxnSpPr>
        <p:spPr>
          <a:xfrm flipV="1">
            <a:off x="1278596" y="673774"/>
            <a:ext cx="3669996" cy="367418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CAA8143-5FF2-4B81-A235-D36BC84D2FF7}"/>
              </a:ext>
            </a:extLst>
          </p:cNvPr>
          <p:cNvCxnSpPr>
            <a:cxnSpLocks/>
          </p:cNvCxnSpPr>
          <p:nvPr/>
        </p:nvCxnSpPr>
        <p:spPr>
          <a:xfrm flipV="1">
            <a:off x="1278596" y="735019"/>
            <a:ext cx="4715980" cy="470370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A877DA4-8ACE-4A4E-BA13-9CF0E4ABC4AF}"/>
              </a:ext>
            </a:extLst>
          </p:cNvPr>
          <p:cNvCxnSpPr>
            <a:cxnSpLocks/>
          </p:cNvCxnSpPr>
          <p:nvPr/>
        </p:nvCxnSpPr>
        <p:spPr>
          <a:xfrm flipV="1">
            <a:off x="1278597" y="860284"/>
            <a:ext cx="5740089" cy="571095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C4121AE-8FB4-440D-BA75-6AABCBF9C113}"/>
              </a:ext>
            </a:extLst>
          </p:cNvPr>
          <p:cNvCxnSpPr>
            <a:cxnSpLocks/>
          </p:cNvCxnSpPr>
          <p:nvPr/>
        </p:nvCxnSpPr>
        <p:spPr>
          <a:xfrm flipV="1">
            <a:off x="2426112" y="1867532"/>
            <a:ext cx="4715980" cy="470370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1157E9F-F7A7-4D32-82EE-B69D9F8B2678}"/>
              </a:ext>
            </a:extLst>
          </p:cNvPr>
          <p:cNvCxnSpPr>
            <a:cxnSpLocks/>
          </p:cNvCxnSpPr>
          <p:nvPr/>
        </p:nvCxnSpPr>
        <p:spPr>
          <a:xfrm flipV="1">
            <a:off x="3472096" y="2980557"/>
            <a:ext cx="3669996" cy="367418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1A5C0C5-383B-44C2-AA4D-2AA1FDFE43F6}"/>
              </a:ext>
            </a:extLst>
          </p:cNvPr>
          <p:cNvCxnSpPr>
            <a:cxnSpLocks/>
          </p:cNvCxnSpPr>
          <p:nvPr/>
        </p:nvCxnSpPr>
        <p:spPr>
          <a:xfrm flipV="1">
            <a:off x="4741667" y="4193422"/>
            <a:ext cx="2346024" cy="2365497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E255C07C-5229-4674-9939-D6B425537B8C}"/>
              </a:ext>
            </a:extLst>
          </p:cNvPr>
          <p:cNvGrpSpPr/>
          <p:nvPr/>
        </p:nvGrpSpPr>
        <p:grpSpPr>
          <a:xfrm rot="16200000">
            <a:off x="1314887" y="592618"/>
            <a:ext cx="6111632" cy="6168149"/>
            <a:chOff x="3042595" y="404071"/>
            <a:chExt cx="6111632" cy="6168149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32E0868D-03BF-4481-B173-6C524D868E8E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3178691" y="441281"/>
              <a:ext cx="1175652" cy="1139731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876B4D9-5BBC-4823-A5E3-A63FFC6DDE9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3186533" y="457963"/>
              <a:ext cx="2285523" cy="2300228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D8D3090-F5E2-4599-9A6C-FA879E57DB92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3221281" y="380170"/>
              <a:ext cx="3467408" cy="351521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6DBA2F0-DD2A-4781-839B-7652628B054A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3207771" y="480946"/>
              <a:ext cx="4566434" cy="4535174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2FBAB20-05F2-4C0B-91B0-95A5D62639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42595" y="590580"/>
              <a:ext cx="5740089" cy="571095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0C20E65-6E4D-4E4F-8BCF-80DE6A433CE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90111" y="1597828"/>
              <a:ext cx="4715980" cy="4703702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CB72D3A-815D-422A-BBA4-4418894F983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36095" y="2710853"/>
              <a:ext cx="3669996" cy="3674188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C52501F-62FF-428A-BA83-D782AE8F88B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24091" y="4735029"/>
              <a:ext cx="1830136" cy="1837191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89F326C-8DF8-4FB5-97BC-D1774FA3858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45870" y="3923718"/>
              <a:ext cx="2505820" cy="2522568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Oval 38">
            <a:extLst>
              <a:ext uri="{FF2B5EF4-FFF2-40B4-BE49-F238E27FC236}">
                <a16:creationId xmlns:a16="http://schemas.microsoft.com/office/drawing/2014/main" id="{07B915AA-EEDF-4DA2-B7E5-4E257517422F}"/>
              </a:ext>
            </a:extLst>
          </p:cNvPr>
          <p:cNvSpPr/>
          <p:nvPr/>
        </p:nvSpPr>
        <p:spPr>
          <a:xfrm>
            <a:off x="2915790" y="5831047"/>
            <a:ext cx="199489" cy="218469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08DF61C-79E0-4907-89D5-C07DC18A6AF8}"/>
              </a:ext>
            </a:extLst>
          </p:cNvPr>
          <p:cNvSpPr/>
          <p:nvPr/>
        </p:nvSpPr>
        <p:spPr>
          <a:xfrm>
            <a:off x="5166397" y="3579154"/>
            <a:ext cx="199489" cy="218469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75B773B1-9848-4EC6-A1B9-4CECC9B0DF7A}"/>
              </a:ext>
            </a:extLst>
          </p:cNvPr>
          <p:cNvSpPr/>
          <p:nvPr/>
        </p:nvSpPr>
        <p:spPr>
          <a:xfrm>
            <a:off x="5213178" y="4696735"/>
            <a:ext cx="199489" cy="218469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7056B64-3D22-484D-A6DC-5C75C6F9101F}"/>
              </a:ext>
            </a:extLst>
          </p:cNvPr>
          <p:cNvCxnSpPr>
            <a:cxnSpLocks/>
          </p:cNvCxnSpPr>
          <p:nvPr/>
        </p:nvCxnSpPr>
        <p:spPr>
          <a:xfrm flipH="1">
            <a:off x="3603408" y="1484249"/>
            <a:ext cx="31679" cy="5740011"/>
          </a:xfrm>
          <a:prstGeom prst="line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0D06B149-518F-4ECC-B143-5F2312EAE5D5}"/>
              </a:ext>
            </a:extLst>
          </p:cNvPr>
          <p:cNvSpPr/>
          <p:nvPr/>
        </p:nvSpPr>
        <p:spPr>
          <a:xfrm>
            <a:off x="1867691" y="3606524"/>
            <a:ext cx="199489" cy="218469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4E7AEE6-F6AA-4ABC-8A4E-48763FA244A4}"/>
              </a:ext>
            </a:extLst>
          </p:cNvPr>
          <p:cNvSpPr/>
          <p:nvPr/>
        </p:nvSpPr>
        <p:spPr>
          <a:xfrm>
            <a:off x="1788982" y="4683188"/>
            <a:ext cx="199489" cy="218469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3A1D314B-53D6-4545-A63F-2BB09FAC31CD}"/>
              </a:ext>
            </a:extLst>
          </p:cNvPr>
          <p:cNvSpPr/>
          <p:nvPr/>
        </p:nvSpPr>
        <p:spPr>
          <a:xfrm>
            <a:off x="4016529" y="2461127"/>
            <a:ext cx="199489" cy="218469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05B6981E-74AC-46F4-9F25-BD43AD793F8C}"/>
              </a:ext>
            </a:extLst>
          </p:cNvPr>
          <p:cNvSpPr/>
          <p:nvPr/>
        </p:nvSpPr>
        <p:spPr>
          <a:xfrm>
            <a:off x="4116273" y="5849878"/>
            <a:ext cx="199489" cy="218469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51D8EA36-64F6-4207-ADF2-FFB2D759682D}"/>
              </a:ext>
            </a:extLst>
          </p:cNvPr>
          <p:cNvSpPr/>
          <p:nvPr/>
        </p:nvSpPr>
        <p:spPr>
          <a:xfrm>
            <a:off x="2915790" y="2460351"/>
            <a:ext cx="199489" cy="218469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AFEE0E5-C9FA-4B82-BE9D-16FBFE5D5B1B}"/>
              </a:ext>
            </a:extLst>
          </p:cNvPr>
          <p:cNvSpPr/>
          <p:nvPr/>
        </p:nvSpPr>
        <p:spPr>
          <a:xfrm>
            <a:off x="2382151" y="3064661"/>
            <a:ext cx="199489" cy="218469"/>
          </a:xfrm>
          <a:prstGeom prst="ellipse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9297ED62-F9D5-46B2-9322-32864358E40A}"/>
              </a:ext>
            </a:extLst>
          </p:cNvPr>
          <p:cNvSpPr/>
          <p:nvPr/>
        </p:nvSpPr>
        <p:spPr>
          <a:xfrm>
            <a:off x="2389012" y="5266325"/>
            <a:ext cx="199489" cy="218469"/>
          </a:xfrm>
          <a:prstGeom prst="ellipse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34CE9B1D-21EA-4640-9ACC-20A79A2CD6B2}"/>
              </a:ext>
            </a:extLst>
          </p:cNvPr>
          <p:cNvSpPr/>
          <p:nvPr/>
        </p:nvSpPr>
        <p:spPr>
          <a:xfrm>
            <a:off x="4612038" y="3055295"/>
            <a:ext cx="199489" cy="218469"/>
          </a:xfrm>
          <a:prstGeom prst="ellipse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8FF7814-1EE3-40EF-A436-1AD6166EDA1E}"/>
              </a:ext>
            </a:extLst>
          </p:cNvPr>
          <p:cNvSpPr/>
          <p:nvPr/>
        </p:nvSpPr>
        <p:spPr>
          <a:xfrm>
            <a:off x="10127917" y="1385957"/>
            <a:ext cx="199489" cy="218469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98D27F7A-6FEF-409C-AE70-FBDA3E397195}"/>
              </a:ext>
            </a:extLst>
          </p:cNvPr>
          <p:cNvSpPr/>
          <p:nvPr/>
        </p:nvSpPr>
        <p:spPr>
          <a:xfrm>
            <a:off x="10127916" y="1830375"/>
            <a:ext cx="199489" cy="218469"/>
          </a:xfrm>
          <a:prstGeom prst="ellipse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1E12D0D-1D0F-4DF0-B7D2-FFB5514629E2}"/>
              </a:ext>
            </a:extLst>
          </p:cNvPr>
          <p:cNvSpPr txBox="1"/>
          <p:nvPr/>
        </p:nvSpPr>
        <p:spPr>
          <a:xfrm>
            <a:off x="10398449" y="1350078"/>
            <a:ext cx="1000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8 CBUSH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3AC85F3-52CC-4A0E-8545-5C25EDCBEDE6}"/>
              </a:ext>
            </a:extLst>
          </p:cNvPr>
          <p:cNvSpPr txBox="1"/>
          <p:nvPr/>
        </p:nvSpPr>
        <p:spPr>
          <a:xfrm>
            <a:off x="10398448" y="1740370"/>
            <a:ext cx="83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4 RBE2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74F9541C-5B85-4F22-B046-400786DE4D57}"/>
              </a:ext>
            </a:extLst>
          </p:cNvPr>
          <p:cNvSpPr/>
          <p:nvPr/>
        </p:nvSpPr>
        <p:spPr>
          <a:xfrm>
            <a:off x="4654292" y="5313873"/>
            <a:ext cx="199489" cy="218469"/>
          </a:xfrm>
          <a:prstGeom prst="ellipse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9F9C4E0-7277-48C4-AC79-4BB6930968B1}"/>
              </a:ext>
            </a:extLst>
          </p:cNvPr>
          <p:cNvSpPr txBox="1"/>
          <p:nvPr/>
        </p:nvSpPr>
        <p:spPr>
          <a:xfrm>
            <a:off x="10040050" y="446906"/>
            <a:ext cx="18376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7 RIGIDIZADORES/DIAGONAL</a:t>
            </a: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B549F537-7288-4689-A903-CB8DD484D6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7655"/>
          <a:stretch/>
        </p:blipFill>
        <p:spPr>
          <a:xfrm>
            <a:off x="1103609" y="1867060"/>
            <a:ext cx="6111941" cy="142783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65248B74-FE29-4140-ADAB-99BDF7685D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5918"/>
          <a:stretch/>
        </p:blipFill>
        <p:spPr>
          <a:xfrm>
            <a:off x="5879681" y="734037"/>
            <a:ext cx="249518" cy="6089635"/>
          </a:xfrm>
          <a:prstGeom prst="rect">
            <a:avLst/>
          </a:prstGeom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6B45604C-B807-4496-BB53-B296A8783016}"/>
              </a:ext>
            </a:extLst>
          </p:cNvPr>
          <p:cNvSpPr/>
          <p:nvPr/>
        </p:nvSpPr>
        <p:spPr>
          <a:xfrm>
            <a:off x="964054" y="499806"/>
            <a:ext cx="6369174" cy="13644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8320F5D-C101-402F-8BC8-ECD984353C4B}"/>
              </a:ext>
            </a:extLst>
          </p:cNvPr>
          <p:cNvSpPr/>
          <p:nvPr/>
        </p:nvSpPr>
        <p:spPr>
          <a:xfrm>
            <a:off x="6096000" y="377360"/>
            <a:ext cx="1614401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6649049-CD0A-4F62-8FB8-4DA2664982BD}"/>
              </a:ext>
            </a:extLst>
          </p:cNvPr>
          <p:cNvCxnSpPr>
            <a:cxnSpLocks/>
          </p:cNvCxnSpPr>
          <p:nvPr/>
        </p:nvCxnSpPr>
        <p:spPr>
          <a:xfrm flipV="1">
            <a:off x="964054" y="4269454"/>
            <a:ext cx="5787297" cy="26241"/>
          </a:xfrm>
          <a:prstGeom prst="line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8261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26EC95D-3D34-4CC9-8C63-E88923594B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232" y="1329595"/>
            <a:ext cx="6111941" cy="6089635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887F4040-78AE-4F58-ACAC-019C46C1BE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8618"/>
          <a:stretch/>
        </p:blipFill>
        <p:spPr>
          <a:xfrm>
            <a:off x="248232" y="195298"/>
            <a:ext cx="6111941" cy="1302081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B20EDE57-548F-4847-AA82-0C26017115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8223" t="40" r="-935"/>
          <a:stretch/>
        </p:blipFill>
        <p:spPr>
          <a:xfrm>
            <a:off x="6148888" y="1329595"/>
            <a:ext cx="1388123" cy="6087137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80B24752-C76E-46DA-B88B-63531663F3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8223" t="40" r="-935" b="78578"/>
          <a:stretch/>
        </p:blipFill>
        <p:spPr>
          <a:xfrm>
            <a:off x="6150633" y="196077"/>
            <a:ext cx="1388123" cy="1302081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6649049-CD0A-4F62-8FB8-4DA2664982BD}"/>
              </a:ext>
            </a:extLst>
          </p:cNvPr>
          <p:cNvCxnSpPr/>
          <p:nvPr/>
        </p:nvCxnSpPr>
        <p:spPr>
          <a:xfrm>
            <a:off x="-235650" y="3718488"/>
            <a:ext cx="8985379" cy="0"/>
          </a:xfrm>
          <a:prstGeom prst="line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7056B64-3D22-484D-A6DC-5C75C6F9101F}"/>
              </a:ext>
            </a:extLst>
          </p:cNvPr>
          <p:cNvCxnSpPr>
            <a:cxnSpLocks/>
          </p:cNvCxnSpPr>
          <p:nvPr/>
        </p:nvCxnSpPr>
        <p:spPr>
          <a:xfrm>
            <a:off x="3879859" y="0"/>
            <a:ext cx="0" cy="8985600"/>
          </a:xfrm>
          <a:prstGeom prst="line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3DAB511-69CD-4848-94C5-E0DA57A9C395}"/>
              </a:ext>
            </a:extLst>
          </p:cNvPr>
          <p:cNvCxnSpPr>
            <a:cxnSpLocks/>
          </p:cNvCxnSpPr>
          <p:nvPr/>
        </p:nvCxnSpPr>
        <p:spPr>
          <a:xfrm flipV="1">
            <a:off x="451486" y="256941"/>
            <a:ext cx="2361919" cy="232630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7733E0A-50EE-43E6-82FA-A8BA354A352C}"/>
              </a:ext>
            </a:extLst>
          </p:cNvPr>
          <p:cNvCxnSpPr>
            <a:cxnSpLocks/>
          </p:cNvCxnSpPr>
          <p:nvPr/>
        </p:nvCxnSpPr>
        <p:spPr>
          <a:xfrm flipV="1">
            <a:off x="504754" y="256940"/>
            <a:ext cx="3428841" cy="348415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816D579-3B96-4C0D-8362-F0AE37831E54}"/>
              </a:ext>
            </a:extLst>
          </p:cNvPr>
          <p:cNvCxnSpPr>
            <a:cxnSpLocks/>
          </p:cNvCxnSpPr>
          <p:nvPr/>
        </p:nvCxnSpPr>
        <p:spPr>
          <a:xfrm flipV="1">
            <a:off x="423219" y="266872"/>
            <a:ext cx="4623853" cy="467566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CAA8143-5FF2-4B81-A235-D36BC84D2FF7}"/>
              </a:ext>
            </a:extLst>
          </p:cNvPr>
          <p:cNvCxnSpPr>
            <a:cxnSpLocks/>
          </p:cNvCxnSpPr>
          <p:nvPr/>
        </p:nvCxnSpPr>
        <p:spPr>
          <a:xfrm flipV="1">
            <a:off x="423219" y="336482"/>
            <a:ext cx="5723301" cy="569681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A877DA4-8ACE-4A4E-BA13-9CF0E4ABC4AF}"/>
              </a:ext>
            </a:extLst>
          </p:cNvPr>
          <p:cNvCxnSpPr>
            <a:cxnSpLocks/>
          </p:cNvCxnSpPr>
          <p:nvPr/>
        </p:nvCxnSpPr>
        <p:spPr>
          <a:xfrm flipV="1">
            <a:off x="423220" y="319963"/>
            <a:ext cx="6828553" cy="684584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C4121AE-8FB4-440D-BA75-6AABCBF9C113}"/>
              </a:ext>
            </a:extLst>
          </p:cNvPr>
          <p:cNvCxnSpPr>
            <a:cxnSpLocks/>
          </p:cNvCxnSpPr>
          <p:nvPr/>
        </p:nvCxnSpPr>
        <p:spPr>
          <a:xfrm flipV="1">
            <a:off x="1570735" y="1447068"/>
            <a:ext cx="5689068" cy="571874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1157E9F-F7A7-4D32-82EE-B69D9F8B2678}"/>
              </a:ext>
            </a:extLst>
          </p:cNvPr>
          <p:cNvCxnSpPr>
            <a:cxnSpLocks/>
          </p:cNvCxnSpPr>
          <p:nvPr/>
        </p:nvCxnSpPr>
        <p:spPr>
          <a:xfrm flipV="1">
            <a:off x="2616719" y="2550983"/>
            <a:ext cx="4654436" cy="4698337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0CCEBB0-1E6F-449D-95A3-A0FE196771C3}"/>
              </a:ext>
            </a:extLst>
          </p:cNvPr>
          <p:cNvCxnSpPr>
            <a:cxnSpLocks/>
          </p:cNvCxnSpPr>
          <p:nvPr/>
        </p:nvCxnSpPr>
        <p:spPr>
          <a:xfrm flipV="1">
            <a:off x="5027605" y="4852007"/>
            <a:ext cx="2264497" cy="228387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1A5C0C5-383B-44C2-AA4D-2AA1FDFE43F6}"/>
              </a:ext>
            </a:extLst>
          </p:cNvPr>
          <p:cNvCxnSpPr>
            <a:cxnSpLocks/>
          </p:cNvCxnSpPr>
          <p:nvPr/>
        </p:nvCxnSpPr>
        <p:spPr>
          <a:xfrm flipV="1">
            <a:off x="3869795" y="3698720"/>
            <a:ext cx="3423972" cy="3492259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E255C07C-5229-4674-9939-D6B425537B8C}"/>
              </a:ext>
            </a:extLst>
          </p:cNvPr>
          <p:cNvGrpSpPr/>
          <p:nvPr/>
        </p:nvGrpSpPr>
        <p:grpSpPr>
          <a:xfrm rot="16200000">
            <a:off x="313653" y="417641"/>
            <a:ext cx="7096049" cy="6860852"/>
            <a:chOff x="2973589" y="404069"/>
            <a:chExt cx="7096049" cy="6860852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32E0868D-03BF-4481-B173-6C524D868E8E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3199759" y="412286"/>
              <a:ext cx="1189375" cy="1187961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876B4D9-5BBC-4823-A5E3-A63FFC6DDE9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73589" y="465315"/>
              <a:ext cx="2505820" cy="2522568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D8D3090-F5E2-4599-9A6C-FA879E57DB92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3197197" y="385580"/>
              <a:ext cx="3496905" cy="3533884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6DBA2F0-DD2A-4781-839B-7652628B054A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3229783" y="450774"/>
              <a:ext cx="4514251" cy="4543332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2FBAB20-05F2-4C0B-91B0-95A5D6263952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3188257" y="431349"/>
              <a:ext cx="5711946" cy="5720564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0C20E65-6E4D-4E4F-8BCF-80DE6A433CE2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3593403" y="485728"/>
              <a:ext cx="6429602" cy="6416619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CB72D3A-815D-422A-BBA4-4418894F983B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4388351" y="1571529"/>
              <a:ext cx="5657355" cy="5705218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C52501F-62FF-428A-BA83-D782AE8F88B0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6656507" y="3847361"/>
              <a:ext cx="3391296" cy="3401929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89F326C-8DF8-4FB5-97BC-D1774FA38580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5506043" y="2737766"/>
              <a:ext cx="4528997" cy="4525314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Oval 38">
            <a:extLst>
              <a:ext uri="{FF2B5EF4-FFF2-40B4-BE49-F238E27FC236}">
                <a16:creationId xmlns:a16="http://schemas.microsoft.com/office/drawing/2014/main" id="{07B915AA-EEDF-4DA2-B7E5-4E257517422F}"/>
              </a:ext>
            </a:extLst>
          </p:cNvPr>
          <p:cNvSpPr/>
          <p:nvPr/>
        </p:nvSpPr>
        <p:spPr>
          <a:xfrm>
            <a:off x="3772563" y="1320498"/>
            <a:ext cx="199489" cy="218469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08DF61C-79E0-4907-89D5-C07DC18A6AF8}"/>
              </a:ext>
            </a:extLst>
          </p:cNvPr>
          <p:cNvSpPr/>
          <p:nvPr/>
        </p:nvSpPr>
        <p:spPr>
          <a:xfrm>
            <a:off x="6025593" y="3599307"/>
            <a:ext cx="199489" cy="218469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75B773B1-9848-4EC6-A1B9-4CECC9B0DF7A}"/>
              </a:ext>
            </a:extLst>
          </p:cNvPr>
          <p:cNvSpPr/>
          <p:nvPr/>
        </p:nvSpPr>
        <p:spPr>
          <a:xfrm>
            <a:off x="3763694" y="5912544"/>
            <a:ext cx="199489" cy="218469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0D06B149-518F-4ECC-B143-5F2312EAE5D5}"/>
              </a:ext>
            </a:extLst>
          </p:cNvPr>
          <p:cNvSpPr/>
          <p:nvPr/>
        </p:nvSpPr>
        <p:spPr>
          <a:xfrm>
            <a:off x="1512446" y="3599307"/>
            <a:ext cx="199489" cy="218469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4E7AEE6-F6AA-4ABC-8A4E-48763FA244A4}"/>
              </a:ext>
            </a:extLst>
          </p:cNvPr>
          <p:cNvSpPr/>
          <p:nvPr/>
        </p:nvSpPr>
        <p:spPr>
          <a:xfrm>
            <a:off x="2625218" y="5850907"/>
            <a:ext cx="199489" cy="218469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3A1D314B-53D6-4545-A63F-2BB09FAC31CD}"/>
              </a:ext>
            </a:extLst>
          </p:cNvPr>
          <p:cNvSpPr/>
          <p:nvPr/>
        </p:nvSpPr>
        <p:spPr>
          <a:xfrm>
            <a:off x="1535287" y="2467337"/>
            <a:ext cx="199489" cy="218469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05B6981E-74AC-46F4-9F25-BD43AD793F8C}"/>
              </a:ext>
            </a:extLst>
          </p:cNvPr>
          <p:cNvSpPr/>
          <p:nvPr/>
        </p:nvSpPr>
        <p:spPr>
          <a:xfrm>
            <a:off x="4922233" y="5918242"/>
            <a:ext cx="199489" cy="218469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AFEE0E5-C9FA-4B82-BE9D-16FBFE5D5B1B}"/>
              </a:ext>
            </a:extLst>
          </p:cNvPr>
          <p:cNvSpPr/>
          <p:nvPr/>
        </p:nvSpPr>
        <p:spPr>
          <a:xfrm>
            <a:off x="2625219" y="2486156"/>
            <a:ext cx="199489" cy="218469"/>
          </a:xfrm>
          <a:prstGeom prst="ellipse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9297ED62-F9D5-46B2-9322-32864358E40A}"/>
              </a:ext>
            </a:extLst>
          </p:cNvPr>
          <p:cNvSpPr/>
          <p:nvPr/>
        </p:nvSpPr>
        <p:spPr>
          <a:xfrm>
            <a:off x="2613916" y="4745115"/>
            <a:ext cx="199489" cy="218469"/>
          </a:xfrm>
          <a:prstGeom prst="ellipse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34CE9B1D-21EA-4640-9ACC-20A79A2CD6B2}"/>
              </a:ext>
            </a:extLst>
          </p:cNvPr>
          <p:cNvSpPr/>
          <p:nvPr/>
        </p:nvSpPr>
        <p:spPr>
          <a:xfrm>
            <a:off x="4892728" y="4805652"/>
            <a:ext cx="199489" cy="218469"/>
          </a:xfrm>
          <a:prstGeom prst="ellipse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322091F7-000F-46D8-9D88-43B0F89D15C3}"/>
              </a:ext>
            </a:extLst>
          </p:cNvPr>
          <p:cNvSpPr/>
          <p:nvPr/>
        </p:nvSpPr>
        <p:spPr>
          <a:xfrm>
            <a:off x="4887204" y="2507506"/>
            <a:ext cx="199489" cy="218469"/>
          </a:xfrm>
          <a:prstGeom prst="ellipse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5AA40694-3297-4AA4-9E86-A14B46128570}"/>
              </a:ext>
            </a:extLst>
          </p:cNvPr>
          <p:cNvSpPr/>
          <p:nvPr/>
        </p:nvSpPr>
        <p:spPr>
          <a:xfrm>
            <a:off x="10127917" y="1385957"/>
            <a:ext cx="199489" cy="218469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B5378228-C65C-42D2-9D84-32CFD05D6503}"/>
              </a:ext>
            </a:extLst>
          </p:cNvPr>
          <p:cNvSpPr/>
          <p:nvPr/>
        </p:nvSpPr>
        <p:spPr>
          <a:xfrm>
            <a:off x="10127916" y="1830375"/>
            <a:ext cx="199489" cy="218469"/>
          </a:xfrm>
          <a:prstGeom prst="ellipse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31A6FD1-F80A-42CF-82DB-DE7BB742696B}"/>
              </a:ext>
            </a:extLst>
          </p:cNvPr>
          <p:cNvSpPr txBox="1"/>
          <p:nvPr/>
        </p:nvSpPr>
        <p:spPr>
          <a:xfrm>
            <a:off x="10398449" y="1350078"/>
            <a:ext cx="1117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12 CBUSH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139CF58-73FC-4745-B311-4617C605A1A1}"/>
              </a:ext>
            </a:extLst>
          </p:cNvPr>
          <p:cNvSpPr txBox="1"/>
          <p:nvPr/>
        </p:nvSpPr>
        <p:spPr>
          <a:xfrm>
            <a:off x="10398448" y="1740370"/>
            <a:ext cx="83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4 RBE2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00D03B72-2494-4B50-803A-B442F415863D}"/>
              </a:ext>
            </a:extLst>
          </p:cNvPr>
          <p:cNvCxnSpPr>
            <a:cxnSpLocks/>
          </p:cNvCxnSpPr>
          <p:nvPr/>
        </p:nvCxnSpPr>
        <p:spPr>
          <a:xfrm flipH="1" flipV="1">
            <a:off x="6111389" y="330900"/>
            <a:ext cx="1159766" cy="113426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DEFD4825-D556-40D6-B2BB-0ECAA00DC064}"/>
              </a:ext>
            </a:extLst>
          </p:cNvPr>
          <p:cNvCxnSpPr>
            <a:cxnSpLocks/>
          </p:cNvCxnSpPr>
          <p:nvPr/>
        </p:nvCxnSpPr>
        <p:spPr>
          <a:xfrm flipV="1">
            <a:off x="463108" y="316561"/>
            <a:ext cx="1148181" cy="115831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854E5F18-049B-4D11-87AC-3ABB4BD62226}"/>
              </a:ext>
            </a:extLst>
          </p:cNvPr>
          <p:cNvCxnSpPr>
            <a:cxnSpLocks/>
          </p:cNvCxnSpPr>
          <p:nvPr/>
        </p:nvCxnSpPr>
        <p:spPr>
          <a:xfrm flipV="1">
            <a:off x="6084689" y="5995312"/>
            <a:ext cx="1206704" cy="1188597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E31BD759-38AC-43A4-B910-80AEC624E3F0}"/>
              </a:ext>
            </a:extLst>
          </p:cNvPr>
          <p:cNvCxnSpPr>
            <a:cxnSpLocks/>
          </p:cNvCxnSpPr>
          <p:nvPr/>
        </p:nvCxnSpPr>
        <p:spPr>
          <a:xfrm flipH="1" flipV="1">
            <a:off x="5020325" y="333397"/>
            <a:ext cx="2225172" cy="222882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Oval 118">
            <a:extLst>
              <a:ext uri="{FF2B5EF4-FFF2-40B4-BE49-F238E27FC236}">
                <a16:creationId xmlns:a16="http://schemas.microsoft.com/office/drawing/2014/main" id="{7DD067AE-26BC-4A19-B81F-56E6323FBCBB}"/>
              </a:ext>
            </a:extLst>
          </p:cNvPr>
          <p:cNvSpPr/>
          <p:nvPr/>
        </p:nvSpPr>
        <p:spPr>
          <a:xfrm>
            <a:off x="2610538" y="1383578"/>
            <a:ext cx="199489" cy="218469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75C19F8A-E949-4913-A307-D44415C1FE5F}"/>
              </a:ext>
            </a:extLst>
          </p:cNvPr>
          <p:cNvSpPr/>
          <p:nvPr/>
        </p:nvSpPr>
        <p:spPr>
          <a:xfrm>
            <a:off x="1514907" y="4717393"/>
            <a:ext cx="199489" cy="218469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AE4ADF0C-C187-46FE-BBBC-87B876D4B48E}"/>
              </a:ext>
            </a:extLst>
          </p:cNvPr>
          <p:cNvSpPr/>
          <p:nvPr/>
        </p:nvSpPr>
        <p:spPr>
          <a:xfrm>
            <a:off x="5989021" y="4720557"/>
            <a:ext cx="199489" cy="218469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350A9ABA-5AB1-435C-AF44-E9DBC04AD011}"/>
              </a:ext>
            </a:extLst>
          </p:cNvPr>
          <p:cNvSpPr/>
          <p:nvPr/>
        </p:nvSpPr>
        <p:spPr>
          <a:xfrm>
            <a:off x="6036770" y="2522091"/>
            <a:ext cx="199489" cy="218469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68597B90-1CF5-4E35-A0ED-89AAF57F7AE0}"/>
              </a:ext>
            </a:extLst>
          </p:cNvPr>
          <p:cNvSpPr/>
          <p:nvPr/>
        </p:nvSpPr>
        <p:spPr>
          <a:xfrm>
            <a:off x="4864626" y="1350484"/>
            <a:ext cx="199489" cy="218469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DEAE55CB-D5AD-4CEC-A8B9-335463E408DB}"/>
              </a:ext>
            </a:extLst>
          </p:cNvPr>
          <p:cNvSpPr txBox="1"/>
          <p:nvPr/>
        </p:nvSpPr>
        <p:spPr>
          <a:xfrm>
            <a:off x="9692330" y="2486156"/>
            <a:ext cx="20764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CABEN 12 ELEMENTOS CBUSH en los cruces de rigidizadores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281C769B-AF7C-41E5-90D5-48D32908FE34}"/>
              </a:ext>
            </a:extLst>
          </p:cNvPr>
          <p:cNvSpPr txBox="1"/>
          <p:nvPr/>
        </p:nvSpPr>
        <p:spPr>
          <a:xfrm>
            <a:off x="10040050" y="446906"/>
            <a:ext cx="18376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11 RIGIDIZADORES/DIAGONAL</a:t>
            </a:r>
          </a:p>
        </p:txBody>
      </p:sp>
    </p:spTree>
    <p:extLst>
      <p:ext uri="{BB962C8B-B14F-4D97-AF65-F5344CB8AC3E}">
        <p14:creationId xmlns:p14="http://schemas.microsoft.com/office/powerpoint/2010/main" val="28612283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26EC95D-3D34-4CC9-8C63-E88923594B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232" y="1329595"/>
            <a:ext cx="6111941" cy="6089635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887F4040-78AE-4F58-ACAC-019C46C1BE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8618"/>
          <a:stretch/>
        </p:blipFill>
        <p:spPr>
          <a:xfrm>
            <a:off x="248232" y="195298"/>
            <a:ext cx="6111941" cy="1302081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B20EDE57-548F-4847-AA82-0C26017115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8223" t="40" r="-935"/>
          <a:stretch/>
        </p:blipFill>
        <p:spPr>
          <a:xfrm>
            <a:off x="6148888" y="1329595"/>
            <a:ext cx="1388123" cy="6087137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80B24752-C76E-46DA-B88B-63531663F3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8223" t="40" r="-935" b="78578"/>
          <a:stretch/>
        </p:blipFill>
        <p:spPr>
          <a:xfrm>
            <a:off x="6150633" y="196077"/>
            <a:ext cx="1388123" cy="1302081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6649049-CD0A-4F62-8FB8-4DA2664982BD}"/>
              </a:ext>
            </a:extLst>
          </p:cNvPr>
          <p:cNvCxnSpPr/>
          <p:nvPr/>
        </p:nvCxnSpPr>
        <p:spPr>
          <a:xfrm>
            <a:off x="-235650" y="3718488"/>
            <a:ext cx="8985379" cy="0"/>
          </a:xfrm>
          <a:prstGeom prst="line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7056B64-3D22-484D-A6DC-5C75C6F9101F}"/>
              </a:ext>
            </a:extLst>
          </p:cNvPr>
          <p:cNvCxnSpPr>
            <a:cxnSpLocks/>
          </p:cNvCxnSpPr>
          <p:nvPr/>
        </p:nvCxnSpPr>
        <p:spPr>
          <a:xfrm>
            <a:off x="3879859" y="0"/>
            <a:ext cx="0" cy="8985600"/>
          </a:xfrm>
          <a:prstGeom prst="line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3DAB511-69CD-4848-94C5-E0DA57A9C395}"/>
              </a:ext>
            </a:extLst>
          </p:cNvPr>
          <p:cNvCxnSpPr>
            <a:cxnSpLocks/>
          </p:cNvCxnSpPr>
          <p:nvPr/>
        </p:nvCxnSpPr>
        <p:spPr>
          <a:xfrm flipV="1">
            <a:off x="451486" y="256941"/>
            <a:ext cx="2361919" cy="232630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7733E0A-50EE-43E6-82FA-A8BA354A352C}"/>
              </a:ext>
            </a:extLst>
          </p:cNvPr>
          <p:cNvCxnSpPr>
            <a:cxnSpLocks/>
          </p:cNvCxnSpPr>
          <p:nvPr/>
        </p:nvCxnSpPr>
        <p:spPr>
          <a:xfrm flipV="1">
            <a:off x="504754" y="256940"/>
            <a:ext cx="3428841" cy="348415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816D579-3B96-4C0D-8362-F0AE37831E54}"/>
              </a:ext>
            </a:extLst>
          </p:cNvPr>
          <p:cNvCxnSpPr>
            <a:cxnSpLocks/>
          </p:cNvCxnSpPr>
          <p:nvPr/>
        </p:nvCxnSpPr>
        <p:spPr>
          <a:xfrm flipV="1">
            <a:off x="423219" y="266872"/>
            <a:ext cx="4623853" cy="467566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CAA8143-5FF2-4B81-A235-D36BC84D2FF7}"/>
              </a:ext>
            </a:extLst>
          </p:cNvPr>
          <p:cNvCxnSpPr>
            <a:cxnSpLocks/>
          </p:cNvCxnSpPr>
          <p:nvPr/>
        </p:nvCxnSpPr>
        <p:spPr>
          <a:xfrm flipV="1">
            <a:off x="423219" y="336482"/>
            <a:ext cx="5723301" cy="569681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A877DA4-8ACE-4A4E-BA13-9CF0E4ABC4AF}"/>
              </a:ext>
            </a:extLst>
          </p:cNvPr>
          <p:cNvCxnSpPr>
            <a:cxnSpLocks/>
          </p:cNvCxnSpPr>
          <p:nvPr/>
        </p:nvCxnSpPr>
        <p:spPr>
          <a:xfrm flipV="1">
            <a:off x="423220" y="319963"/>
            <a:ext cx="6828553" cy="684584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C4121AE-8FB4-440D-BA75-6AABCBF9C113}"/>
              </a:ext>
            </a:extLst>
          </p:cNvPr>
          <p:cNvCxnSpPr>
            <a:cxnSpLocks/>
          </p:cNvCxnSpPr>
          <p:nvPr/>
        </p:nvCxnSpPr>
        <p:spPr>
          <a:xfrm flipV="1">
            <a:off x="1570735" y="1447068"/>
            <a:ext cx="5689068" cy="571874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1157E9F-F7A7-4D32-82EE-B69D9F8B2678}"/>
              </a:ext>
            </a:extLst>
          </p:cNvPr>
          <p:cNvCxnSpPr>
            <a:cxnSpLocks/>
          </p:cNvCxnSpPr>
          <p:nvPr/>
        </p:nvCxnSpPr>
        <p:spPr>
          <a:xfrm flipV="1">
            <a:off x="2616719" y="2550983"/>
            <a:ext cx="4654436" cy="4698337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0CCEBB0-1E6F-449D-95A3-A0FE196771C3}"/>
              </a:ext>
            </a:extLst>
          </p:cNvPr>
          <p:cNvCxnSpPr>
            <a:cxnSpLocks/>
          </p:cNvCxnSpPr>
          <p:nvPr/>
        </p:nvCxnSpPr>
        <p:spPr>
          <a:xfrm flipV="1">
            <a:off x="5027605" y="4852007"/>
            <a:ext cx="2264497" cy="228387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1A5C0C5-383B-44C2-AA4D-2AA1FDFE43F6}"/>
              </a:ext>
            </a:extLst>
          </p:cNvPr>
          <p:cNvCxnSpPr>
            <a:cxnSpLocks/>
          </p:cNvCxnSpPr>
          <p:nvPr/>
        </p:nvCxnSpPr>
        <p:spPr>
          <a:xfrm flipV="1">
            <a:off x="3869795" y="3698720"/>
            <a:ext cx="3423972" cy="3492259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E255C07C-5229-4674-9939-D6B425537B8C}"/>
              </a:ext>
            </a:extLst>
          </p:cNvPr>
          <p:cNvGrpSpPr/>
          <p:nvPr/>
        </p:nvGrpSpPr>
        <p:grpSpPr>
          <a:xfrm rot="16200000">
            <a:off x="313653" y="417641"/>
            <a:ext cx="7096049" cy="6860852"/>
            <a:chOff x="2973589" y="404069"/>
            <a:chExt cx="7096049" cy="6860852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32E0868D-03BF-4481-B173-6C524D868E8E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3199759" y="412286"/>
              <a:ext cx="1189375" cy="1187961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876B4D9-5BBC-4823-A5E3-A63FFC6DDE9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73589" y="465315"/>
              <a:ext cx="2505820" cy="2522568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D8D3090-F5E2-4599-9A6C-FA879E57DB92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3197197" y="385580"/>
              <a:ext cx="3496905" cy="3533884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6DBA2F0-DD2A-4781-839B-7652628B054A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3229783" y="450774"/>
              <a:ext cx="4514251" cy="4543332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2FBAB20-05F2-4C0B-91B0-95A5D6263952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3188257" y="431349"/>
              <a:ext cx="5711946" cy="5720564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0C20E65-6E4D-4E4F-8BCF-80DE6A433CE2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3593403" y="485728"/>
              <a:ext cx="6429602" cy="6416619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CB72D3A-815D-422A-BBA4-4418894F983B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4388351" y="1571529"/>
              <a:ext cx="5657355" cy="5705218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C52501F-62FF-428A-BA83-D782AE8F88B0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6656507" y="3847361"/>
              <a:ext cx="3391296" cy="3401929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89F326C-8DF8-4FB5-97BC-D1774FA38580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5506043" y="2737766"/>
              <a:ext cx="4528997" cy="4525314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Oval 38">
            <a:extLst>
              <a:ext uri="{FF2B5EF4-FFF2-40B4-BE49-F238E27FC236}">
                <a16:creationId xmlns:a16="http://schemas.microsoft.com/office/drawing/2014/main" id="{07B915AA-EEDF-4DA2-B7E5-4E257517422F}"/>
              </a:ext>
            </a:extLst>
          </p:cNvPr>
          <p:cNvSpPr/>
          <p:nvPr/>
        </p:nvSpPr>
        <p:spPr>
          <a:xfrm>
            <a:off x="3772563" y="1320498"/>
            <a:ext cx="199489" cy="218469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08DF61C-79E0-4907-89D5-C07DC18A6AF8}"/>
              </a:ext>
            </a:extLst>
          </p:cNvPr>
          <p:cNvSpPr/>
          <p:nvPr/>
        </p:nvSpPr>
        <p:spPr>
          <a:xfrm>
            <a:off x="6025593" y="3599307"/>
            <a:ext cx="199489" cy="218469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75B773B1-9848-4EC6-A1B9-4CECC9B0DF7A}"/>
              </a:ext>
            </a:extLst>
          </p:cNvPr>
          <p:cNvSpPr/>
          <p:nvPr/>
        </p:nvSpPr>
        <p:spPr>
          <a:xfrm>
            <a:off x="3763694" y="5912544"/>
            <a:ext cx="199489" cy="218469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0D06B149-518F-4ECC-B143-5F2312EAE5D5}"/>
              </a:ext>
            </a:extLst>
          </p:cNvPr>
          <p:cNvSpPr/>
          <p:nvPr/>
        </p:nvSpPr>
        <p:spPr>
          <a:xfrm>
            <a:off x="1512446" y="3599307"/>
            <a:ext cx="199489" cy="218469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4E7AEE6-F6AA-4ABC-8A4E-48763FA244A4}"/>
              </a:ext>
            </a:extLst>
          </p:cNvPr>
          <p:cNvSpPr/>
          <p:nvPr/>
        </p:nvSpPr>
        <p:spPr>
          <a:xfrm>
            <a:off x="2032203" y="5307800"/>
            <a:ext cx="199489" cy="218469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3A1D314B-53D6-4545-A63F-2BB09FAC31CD}"/>
              </a:ext>
            </a:extLst>
          </p:cNvPr>
          <p:cNvSpPr/>
          <p:nvPr/>
        </p:nvSpPr>
        <p:spPr>
          <a:xfrm>
            <a:off x="2059142" y="1933649"/>
            <a:ext cx="199489" cy="218469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05B6981E-74AC-46F4-9F25-BD43AD793F8C}"/>
              </a:ext>
            </a:extLst>
          </p:cNvPr>
          <p:cNvSpPr/>
          <p:nvPr/>
        </p:nvSpPr>
        <p:spPr>
          <a:xfrm>
            <a:off x="5473295" y="5366563"/>
            <a:ext cx="199489" cy="218469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AFEE0E5-C9FA-4B82-BE9D-16FBFE5D5B1B}"/>
              </a:ext>
            </a:extLst>
          </p:cNvPr>
          <p:cNvSpPr/>
          <p:nvPr/>
        </p:nvSpPr>
        <p:spPr>
          <a:xfrm>
            <a:off x="2625219" y="2486156"/>
            <a:ext cx="199489" cy="218469"/>
          </a:xfrm>
          <a:prstGeom prst="ellipse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9297ED62-F9D5-46B2-9322-32864358E40A}"/>
              </a:ext>
            </a:extLst>
          </p:cNvPr>
          <p:cNvSpPr/>
          <p:nvPr/>
        </p:nvSpPr>
        <p:spPr>
          <a:xfrm>
            <a:off x="2613916" y="4745115"/>
            <a:ext cx="199489" cy="218469"/>
          </a:xfrm>
          <a:prstGeom prst="ellipse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34CE9B1D-21EA-4640-9ACC-20A79A2CD6B2}"/>
              </a:ext>
            </a:extLst>
          </p:cNvPr>
          <p:cNvSpPr/>
          <p:nvPr/>
        </p:nvSpPr>
        <p:spPr>
          <a:xfrm>
            <a:off x="4892728" y="4805652"/>
            <a:ext cx="199489" cy="218469"/>
          </a:xfrm>
          <a:prstGeom prst="ellipse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322091F7-000F-46D8-9D88-43B0F89D15C3}"/>
              </a:ext>
            </a:extLst>
          </p:cNvPr>
          <p:cNvSpPr/>
          <p:nvPr/>
        </p:nvSpPr>
        <p:spPr>
          <a:xfrm>
            <a:off x="4887204" y="2507506"/>
            <a:ext cx="199489" cy="218469"/>
          </a:xfrm>
          <a:prstGeom prst="ellipse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5AA40694-3297-4AA4-9E86-A14B46128570}"/>
              </a:ext>
            </a:extLst>
          </p:cNvPr>
          <p:cNvSpPr/>
          <p:nvPr/>
        </p:nvSpPr>
        <p:spPr>
          <a:xfrm>
            <a:off x="10127917" y="1385957"/>
            <a:ext cx="199489" cy="218469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B5378228-C65C-42D2-9D84-32CFD05D6503}"/>
              </a:ext>
            </a:extLst>
          </p:cNvPr>
          <p:cNvSpPr/>
          <p:nvPr/>
        </p:nvSpPr>
        <p:spPr>
          <a:xfrm>
            <a:off x="10127916" y="1830375"/>
            <a:ext cx="199489" cy="218469"/>
          </a:xfrm>
          <a:prstGeom prst="ellipse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31A6FD1-F80A-42CF-82DB-DE7BB742696B}"/>
              </a:ext>
            </a:extLst>
          </p:cNvPr>
          <p:cNvSpPr txBox="1"/>
          <p:nvPr/>
        </p:nvSpPr>
        <p:spPr>
          <a:xfrm>
            <a:off x="10398449" y="1350078"/>
            <a:ext cx="1000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8 CBUSH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139CF58-73FC-4745-B311-4617C605A1A1}"/>
              </a:ext>
            </a:extLst>
          </p:cNvPr>
          <p:cNvSpPr txBox="1"/>
          <p:nvPr/>
        </p:nvSpPr>
        <p:spPr>
          <a:xfrm>
            <a:off x="10398448" y="1740370"/>
            <a:ext cx="83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4 RBE2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00D03B72-2494-4B50-803A-B442F415863D}"/>
              </a:ext>
            </a:extLst>
          </p:cNvPr>
          <p:cNvCxnSpPr>
            <a:cxnSpLocks/>
          </p:cNvCxnSpPr>
          <p:nvPr/>
        </p:nvCxnSpPr>
        <p:spPr>
          <a:xfrm flipH="1" flipV="1">
            <a:off x="6111389" y="330900"/>
            <a:ext cx="1159766" cy="113426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DEFD4825-D556-40D6-B2BB-0ECAA00DC064}"/>
              </a:ext>
            </a:extLst>
          </p:cNvPr>
          <p:cNvCxnSpPr>
            <a:cxnSpLocks/>
          </p:cNvCxnSpPr>
          <p:nvPr/>
        </p:nvCxnSpPr>
        <p:spPr>
          <a:xfrm flipV="1">
            <a:off x="463108" y="316561"/>
            <a:ext cx="1148181" cy="115831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854E5F18-049B-4D11-87AC-3ABB4BD62226}"/>
              </a:ext>
            </a:extLst>
          </p:cNvPr>
          <p:cNvCxnSpPr>
            <a:cxnSpLocks/>
          </p:cNvCxnSpPr>
          <p:nvPr/>
        </p:nvCxnSpPr>
        <p:spPr>
          <a:xfrm flipV="1">
            <a:off x="6084689" y="5995312"/>
            <a:ext cx="1206704" cy="1188597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E31BD759-38AC-43A4-B910-80AEC624E3F0}"/>
              </a:ext>
            </a:extLst>
          </p:cNvPr>
          <p:cNvCxnSpPr>
            <a:cxnSpLocks/>
          </p:cNvCxnSpPr>
          <p:nvPr/>
        </p:nvCxnSpPr>
        <p:spPr>
          <a:xfrm flipH="1" flipV="1">
            <a:off x="5020325" y="333397"/>
            <a:ext cx="2225172" cy="222882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Oval 120">
            <a:extLst>
              <a:ext uri="{FF2B5EF4-FFF2-40B4-BE49-F238E27FC236}">
                <a16:creationId xmlns:a16="http://schemas.microsoft.com/office/drawing/2014/main" id="{AE4ADF0C-C187-46FE-BBBC-87B876D4B48E}"/>
              </a:ext>
            </a:extLst>
          </p:cNvPr>
          <p:cNvSpPr/>
          <p:nvPr/>
        </p:nvSpPr>
        <p:spPr>
          <a:xfrm>
            <a:off x="5417241" y="1899854"/>
            <a:ext cx="199489" cy="218469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DEAE55CB-D5AD-4CEC-A8B9-335463E408DB}"/>
              </a:ext>
            </a:extLst>
          </p:cNvPr>
          <p:cNvSpPr txBox="1"/>
          <p:nvPr/>
        </p:nvSpPr>
        <p:spPr>
          <a:xfrm>
            <a:off x="9692330" y="2486156"/>
            <a:ext cx="20764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CABEN 12 ELEMENTOS CBUSH en los cruces de rigidizadores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BA32D9F-6179-4FF0-806A-61CD2D0184AF}"/>
              </a:ext>
            </a:extLst>
          </p:cNvPr>
          <p:cNvSpPr txBox="1"/>
          <p:nvPr/>
        </p:nvSpPr>
        <p:spPr>
          <a:xfrm>
            <a:off x="10040050" y="446906"/>
            <a:ext cx="18376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11 RIGIDIZADORES/DIAGONAL</a:t>
            </a:r>
          </a:p>
        </p:txBody>
      </p:sp>
    </p:spTree>
    <p:extLst>
      <p:ext uri="{BB962C8B-B14F-4D97-AF65-F5344CB8AC3E}">
        <p14:creationId xmlns:p14="http://schemas.microsoft.com/office/powerpoint/2010/main" val="30685390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413</TotalTime>
  <Words>58</Words>
  <Application>Microsoft Office PowerPoint</Application>
  <PresentationFormat>Custom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Diego M</dc:creator>
  <cp:lastModifiedBy>Diego M</cp:lastModifiedBy>
  <cp:revision>26</cp:revision>
  <dcterms:created xsi:type="dcterms:W3CDTF">2021-04-21T12:29:52Z</dcterms:created>
  <dcterms:modified xsi:type="dcterms:W3CDTF">2021-04-22T22:52:12Z</dcterms:modified>
</cp:coreProperties>
</file>