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>
        <p:scale>
          <a:sx n="106" d="100"/>
          <a:sy n="106" d="100"/>
        </p:scale>
        <p:origin x="-6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F3E-5370-4FD1-BC0B-AFD5BB1DA4A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44897" y="35779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</p:spTree>
    <p:extLst>
      <p:ext uri="{BB962C8B-B14F-4D97-AF65-F5344CB8AC3E}">
        <p14:creationId xmlns:p14="http://schemas.microsoft.com/office/powerpoint/2010/main" val="5210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09" y="735020"/>
            <a:ext cx="6111941" cy="60896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305878" y="735019"/>
            <a:ext cx="2409532" cy="24017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278596" y="673774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278596" y="735019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278597" y="860284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426112" y="1867532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72096" y="2980557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741667" y="4193422"/>
            <a:ext cx="2346024" cy="23654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314887" y="592618"/>
            <a:ext cx="6111632" cy="6168149"/>
            <a:chOff x="3042595" y="404071"/>
            <a:chExt cx="6111632" cy="61681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78691" y="441281"/>
              <a:ext cx="1175652" cy="11397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6533" y="457963"/>
              <a:ext cx="2285523" cy="23002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1281" y="380170"/>
              <a:ext cx="3467408" cy="35152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7771" y="480946"/>
              <a:ext cx="4566434" cy="45351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595" y="590580"/>
              <a:ext cx="5740089" cy="57109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11" y="1597828"/>
              <a:ext cx="4715980" cy="4703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095" y="2710853"/>
              <a:ext cx="3669996" cy="36741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091" y="4735029"/>
              <a:ext cx="1830136" cy="18371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870" y="3923718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2915790" y="583104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5166397" y="35791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5213178" y="469673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 flipH="1">
            <a:off x="3603408" y="1484249"/>
            <a:ext cx="31679" cy="574001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867691" y="360652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1788982" y="468318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4016529" y="246112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116273" y="58498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2915790" y="246035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382151" y="306466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389012" y="526632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612038" y="305529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FF7814-1EE3-40EF-A436-1AD6166EDA1E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D27F7A-6FEF-409C-AE70-FBDA3E397195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12D0D-1D0F-4DF0-B7D2-FFB5514629E2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C85F3-52CC-4A0E-8545-5C25EDCBEDE6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F9541C-5B85-4F22-B046-400786DE4D57}"/>
              </a:ext>
            </a:extLst>
          </p:cNvPr>
          <p:cNvSpPr/>
          <p:nvPr/>
        </p:nvSpPr>
        <p:spPr>
          <a:xfrm>
            <a:off x="4654292" y="5313873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9C4E0-7277-48C4-AC79-4BB6930968B1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 RIGIDIZADORES/DIAGONAL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49F537-7288-4689-A903-CB8DD484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655"/>
          <a:stretch/>
        </p:blipFill>
        <p:spPr>
          <a:xfrm>
            <a:off x="1103609" y="1867060"/>
            <a:ext cx="6111941" cy="1427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5248B74-FE29-4140-ADAB-99BDF768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8"/>
          <a:stretch/>
        </p:blipFill>
        <p:spPr>
          <a:xfrm>
            <a:off x="5879681" y="734037"/>
            <a:ext cx="249518" cy="608963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45604C-B807-4496-BB53-B296A8783016}"/>
              </a:ext>
            </a:extLst>
          </p:cNvPr>
          <p:cNvSpPr/>
          <p:nvPr/>
        </p:nvSpPr>
        <p:spPr>
          <a:xfrm>
            <a:off x="964054" y="499806"/>
            <a:ext cx="6369174" cy="136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20F5D-C101-402F-8BC8-ECD984353C4B}"/>
              </a:ext>
            </a:extLst>
          </p:cNvPr>
          <p:cNvSpPr/>
          <p:nvPr/>
        </p:nvSpPr>
        <p:spPr>
          <a:xfrm>
            <a:off x="6096000" y="377360"/>
            <a:ext cx="16144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>
            <a:cxnSpLocks/>
          </p:cNvCxnSpPr>
          <p:nvPr/>
        </p:nvCxnSpPr>
        <p:spPr>
          <a:xfrm flipV="1">
            <a:off x="964054" y="4269454"/>
            <a:ext cx="5787297" cy="2624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625218" y="58509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1535287" y="246733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922233" y="591824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DD067AE-26BC-4A19-B81F-56E6323FBCBB}"/>
              </a:ext>
            </a:extLst>
          </p:cNvPr>
          <p:cNvSpPr/>
          <p:nvPr/>
        </p:nvSpPr>
        <p:spPr>
          <a:xfrm>
            <a:off x="2610538" y="13835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5C19F8A-E949-4913-A307-D44415C1FE5F}"/>
              </a:ext>
            </a:extLst>
          </p:cNvPr>
          <p:cNvSpPr/>
          <p:nvPr/>
        </p:nvSpPr>
        <p:spPr>
          <a:xfrm>
            <a:off x="1514907" y="471739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989021" y="47205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50A9ABA-5AB1-435C-AF44-E9DBC04AD011}"/>
              </a:ext>
            </a:extLst>
          </p:cNvPr>
          <p:cNvSpPr/>
          <p:nvPr/>
        </p:nvSpPr>
        <p:spPr>
          <a:xfrm>
            <a:off x="6036770" y="252209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597B90-1CF5-4E35-A0ED-89AAF57F7AE0}"/>
              </a:ext>
            </a:extLst>
          </p:cNvPr>
          <p:cNvSpPr/>
          <p:nvPr/>
        </p:nvSpPr>
        <p:spPr>
          <a:xfrm>
            <a:off x="4864626" y="135048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1C769B-AF7C-41E5-90D5-48D32908FE3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28612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032203" y="5307800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059142" y="19336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473295" y="536656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417241" y="18998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32D9F-6179-4FF0-806A-61CD2D0184AF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30685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50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23</cp:revision>
  <dcterms:created xsi:type="dcterms:W3CDTF">2021-04-21T12:29:52Z</dcterms:created>
  <dcterms:modified xsi:type="dcterms:W3CDTF">2021-04-21T22:45:25Z</dcterms:modified>
</cp:coreProperties>
</file>